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702" r:id="rId5"/>
    <p:sldMasterId id="2147483660" r:id="rId6"/>
    <p:sldMasterId id="2147484207" r:id="rId7"/>
    <p:sldMasterId id="2147484210" r:id="rId8"/>
  </p:sldMasterIdLst>
  <p:notesMasterIdLst>
    <p:notesMasterId r:id="rId60"/>
  </p:notesMasterIdLst>
  <p:sldIdLst>
    <p:sldId id="410" r:id="rId9"/>
    <p:sldId id="3840" r:id="rId10"/>
    <p:sldId id="4863" r:id="rId11"/>
    <p:sldId id="4722" r:id="rId12"/>
    <p:sldId id="3844" r:id="rId13"/>
    <p:sldId id="4723" r:id="rId14"/>
    <p:sldId id="1804" r:id="rId15"/>
    <p:sldId id="4742" r:id="rId16"/>
    <p:sldId id="4724" r:id="rId17"/>
    <p:sldId id="4725" r:id="rId18"/>
    <p:sldId id="4650" r:id="rId19"/>
    <p:sldId id="497" r:id="rId20"/>
    <p:sldId id="4718" r:id="rId21"/>
    <p:sldId id="1814" r:id="rId22"/>
    <p:sldId id="4726" r:id="rId23"/>
    <p:sldId id="4727" r:id="rId24"/>
    <p:sldId id="4861" r:id="rId25"/>
    <p:sldId id="4761" r:id="rId26"/>
    <p:sldId id="4721" r:id="rId27"/>
    <p:sldId id="4743" r:id="rId28"/>
    <p:sldId id="4744" r:id="rId29"/>
    <p:sldId id="4745" r:id="rId30"/>
    <p:sldId id="4784" r:id="rId31"/>
    <p:sldId id="4729" r:id="rId32"/>
    <p:sldId id="4731" r:id="rId33"/>
    <p:sldId id="4732" r:id="rId34"/>
    <p:sldId id="4864" r:id="rId35"/>
    <p:sldId id="4435" r:id="rId36"/>
    <p:sldId id="4868" r:id="rId37"/>
    <p:sldId id="4735" r:id="rId38"/>
    <p:sldId id="4746" r:id="rId39"/>
    <p:sldId id="4747" r:id="rId40"/>
    <p:sldId id="4867" r:id="rId41"/>
    <p:sldId id="4737" r:id="rId42"/>
    <p:sldId id="4738" r:id="rId43"/>
    <p:sldId id="3851" r:id="rId44"/>
    <p:sldId id="1846" r:id="rId45"/>
    <p:sldId id="4739" r:id="rId46"/>
    <p:sldId id="4740" r:id="rId47"/>
    <p:sldId id="4741" r:id="rId48"/>
    <p:sldId id="3837" r:id="rId49"/>
    <p:sldId id="3848" r:id="rId50"/>
    <p:sldId id="419" r:id="rId51"/>
    <p:sldId id="442" r:id="rId52"/>
    <p:sldId id="443" r:id="rId53"/>
    <p:sldId id="444" r:id="rId54"/>
    <p:sldId id="4719" r:id="rId55"/>
    <p:sldId id="4748" r:id="rId56"/>
    <p:sldId id="421" r:id="rId57"/>
    <p:sldId id="422" r:id="rId58"/>
    <p:sldId id="474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A8827-94F8-E37D-497F-A0A8B8C81114}" name="Renee Luque" initials="RL" userId="S::rluque@cffutures.net::24b01a1d-1c91-492f-b0ec-f8dd3574c772" providerId="AD"/>
  <p188:author id="{168517A7-7D12-80BF-8F53-4C11E2F178B8}" name="Isis Greenspan" initials="IG" userId="S::igreenspan@cffutures.net::464bb143-1349-4605-a567-29b98f388ffb" providerId="AD"/>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B4EAA6-FF36-4CC8-B7E2-181D769D6857}" v="1" dt="2024-04-22T17:55:10.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50" autoAdjust="0"/>
    <p:restoredTop sz="72738" autoAdjust="0"/>
  </p:normalViewPr>
  <p:slideViewPr>
    <p:cSldViewPr snapToGrid="0">
      <p:cViewPr varScale="1">
        <p:scale>
          <a:sx n="80" d="100"/>
          <a:sy n="80" d="100"/>
        </p:scale>
        <p:origin x="41" y="190"/>
      </p:cViewPr>
      <p:guideLst/>
    </p:cSldViewPr>
  </p:slideViewPr>
  <p:notesTextViewPr>
    <p:cViewPr>
      <p:scale>
        <a:sx n="1" d="1"/>
        <a:sy n="1" d="1"/>
      </p:scale>
      <p:origin x="0" y="0"/>
    </p:cViewPr>
  </p:notesTextViewPr>
  <p:notesViewPr>
    <p:cSldViewPr snapToGrid="0">
      <p:cViewPr varScale="1">
        <p:scale>
          <a:sx n="68" d="100"/>
          <a:sy n="68" d="100"/>
        </p:scale>
        <p:origin x="1368"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is Greenspan" userId="S::igreenspan@cffutures.net::464bb143-1349-4605-a567-29b98f388ffb" providerId="AD" clId="Web-{88A21313-E096-8D9A-3C97-E78FD68B3D82}"/>
    <pc:docChg chg="modSld">
      <pc:chgData name="Isis Greenspan" userId="S::igreenspan@cffutures.net::464bb143-1349-4605-a567-29b98f388ffb" providerId="AD" clId="Web-{88A21313-E096-8D9A-3C97-E78FD68B3D82}" dt="2023-10-11T15:31:57.552" v="12" actId="1076"/>
      <pc:docMkLst>
        <pc:docMk/>
      </pc:docMkLst>
      <pc:sldChg chg="modSp">
        <pc:chgData name="Isis Greenspan" userId="S::igreenspan@cffutures.net::464bb143-1349-4605-a567-29b98f388ffb" providerId="AD" clId="Web-{88A21313-E096-8D9A-3C97-E78FD68B3D82}" dt="2023-10-11T15:28:31.053" v="0" actId="1076"/>
        <pc:sldMkLst>
          <pc:docMk/>
          <pc:sldMk cId="3240859328" sldId="1839"/>
        </pc:sldMkLst>
        <pc:spChg chg="mod">
          <ac:chgData name="Isis Greenspan" userId="S::igreenspan@cffutures.net::464bb143-1349-4605-a567-29b98f388ffb" providerId="AD" clId="Web-{88A21313-E096-8D9A-3C97-E78FD68B3D82}" dt="2023-10-11T15:28:31.053" v="0" actId="1076"/>
          <ac:spMkLst>
            <pc:docMk/>
            <pc:sldMk cId="3240859328" sldId="1839"/>
            <ac:spMk id="3" creationId="{054D2D5F-1836-54A6-01DE-172F98EE25E9}"/>
          </ac:spMkLst>
        </pc:spChg>
      </pc:sldChg>
      <pc:sldChg chg="modSp">
        <pc:chgData name="Isis Greenspan" userId="S::igreenspan@cffutures.net::464bb143-1349-4605-a567-29b98f388ffb" providerId="AD" clId="Web-{88A21313-E096-8D9A-3C97-E78FD68B3D82}" dt="2023-10-11T15:31:57.552" v="12" actId="1076"/>
        <pc:sldMkLst>
          <pc:docMk/>
          <pc:sldMk cId="4050067308" sldId="1844"/>
        </pc:sldMkLst>
        <pc:spChg chg="mod">
          <ac:chgData name="Isis Greenspan" userId="S::igreenspan@cffutures.net::464bb143-1349-4605-a567-29b98f388ffb" providerId="AD" clId="Web-{88A21313-E096-8D9A-3C97-E78FD68B3D82}" dt="2023-10-11T15:31:57.552" v="12" actId="1076"/>
          <ac:spMkLst>
            <pc:docMk/>
            <pc:sldMk cId="4050067308" sldId="1844"/>
            <ac:spMk id="2" creationId="{FA53EF8A-2138-BEC6-B988-A7E10D1FF6B8}"/>
          </ac:spMkLst>
        </pc:spChg>
        <pc:spChg chg="mod">
          <ac:chgData name="Isis Greenspan" userId="S::igreenspan@cffutures.net::464bb143-1349-4605-a567-29b98f388ffb" providerId="AD" clId="Web-{88A21313-E096-8D9A-3C97-E78FD68B3D82}" dt="2023-10-11T15:30:30.171" v="7" actId="1076"/>
          <ac:spMkLst>
            <pc:docMk/>
            <pc:sldMk cId="4050067308" sldId="1844"/>
            <ac:spMk id="3" creationId="{3F77A08E-BCE2-5352-DB35-D013C5B835C2}"/>
          </ac:spMkLst>
        </pc:spChg>
      </pc:sldChg>
    </pc:docChg>
  </pc:docChgLst>
  <pc:docChgLst>
    <pc:chgData name="Isis Greenspan" userId="S::igreenspan@cffutures.net::464bb143-1349-4605-a567-29b98f388ffb" providerId="AD" clId="Web-{BF0ADDD1-B931-3173-45BA-1393CD9823F1}"/>
    <pc:docChg chg="modSld">
      <pc:chgData name="Isis Greenspan" userId="S::igreenspan@cffutures.net::464bb143-1349-4605-a567-29b98f388ffb" providerId="AD" clId="Web-{BF0ADDD1-B931-3173-45BA-1393CD9823F1}" dt="2024-02-06T20:09:43.517" v="2" actId="20577"/>
      <pc:docMkLst>
        <pc:docMk/>
      </pc:docMkLst>
      <pc:sldChg chg="modSp">
        <pc:chgData name="Isis Greenspan" userId="S::igreenspan@cffutures.net::464bb143-1349-4605-a567-29b98f388ffb" providerId="AD" clId="Web-{BF0ADDD1-B931-3173-45BA-1393CD9823F1}" dt="2024-02-06T20:09:43.517" v="2" actId="20577"/>
        <pc:sldMkLst>
          <pc:docMk/>
          <pc:sldMk cId="1019004448" sldId="444"/>
        </pc:sldMkLst>
        <pc:spChg chg="mod">
          <ac:chgData name="Isis Greenspan" userId="S::igreenspan@cffutures.net::464bb143-1349-4605-a567-29b98f388ffb" providerId="AD" clId="Web-{BF0ADDD1-B931-3173-45BA-1393CD9823F1}" dt="2024-02-06T20:09:43.517" v="2" actId="20577"/>
          <ac:spMkLst>
            <pc:docMk/>
            <pc:sldMk cId="1019004448" sldId="444"/>
            <ac:spMk id="4" creationId="{00000000-0000-0000-0000-000000000000}"/>
          </ac:spMkLst>
        </pc:spChg>
      </pc:sldChg>
      <pc:sldChg chg="modNotes">
        <pc:chgData name="Isis Greenspan" userId="S::igreenspan@cffutures.net::464bb143-1349-4605-a567-29b98f388ffb" providerId="AD" clId="Web-{BF0ADDD1-B931-3173-45BA-1393CD9823F1}" dt="2024-02-06T20:09:33.298" v="1"/>
        <pc:sldMkLst>
          <pc:docMk/>
          <pc:sldMk cId="4050067308" sldId="1844"/>
        </pc:sldMkLst>
      </pc:sldChg>
    </pc:docChg>
  </pc:docChgLst>
  <pc:docChgLst>
    <pc:chgData name="Isis Greenspan" userId="464bb143-1349-4605-a567-29b98f388ffb" providerId="ADAL" clId="{1A9510FE-B0A5-4BDB-9590-01243434CB0E}"/>
    <pc:docChg chg="undo redo custSel addSld delSld modSld sldOrd">
      <pc:chgData name="Isis Greenspan" userId="464bb143-1349-4605-a567-29b98f388ffb" providerId="ADAL" clId="{1A9510FE-B0A5-4BDB-9590-01243434CB0E}" dt="2024-04-16T17:53:25.036" v="5933" actId="20577"/>
      <pc:docMkLst>
        <pc:docMk/>
      </pc:docMkLst>
      <pc:sldChg chg="addCm delCm modCm">
        <pc:chgData name="Isis Greenspan" userId="464bb143-1349-4605-a567-29b98f388ffb" providerId="ADAL" clId="{1A9510FE-B0A5-4BDB-9590-01243434CB0E}" dt="2024-04-12T21:13:15.276" v="5829"/>
        <pc:sldMkLst>
          <pc:docMk/>
          <pc:sldMk cId="546016505" sldId="410"/>
        </pc:sldMkLst>
        <pc:extLst>
          <p:ext xmlns:p="http://schemas.openxmlformats.org/presentationml/2006/main" uri="{D6D511B9-2390-475A-947B-AFAB55BFBCF1}">
            <pc226:cmChg xmlns:pc226="http://schemas.microsoft.com/office/powerpoint/2022/06/main/command" chg="del mod">
              <pc226:chgData name="Isis Greenspan" userId="464bb143-1349-4605-a567-29b98f388ffb" providerId="ADAL" clId="{1A9510FE-B0A5-4BDB-9590-01243434CB0E}" dt="2024-04-12T21:13:15.276" v="5829"/>
              <pc2:cmMkLst xmlns:pc2="http://schemas.microsoft.com/office/powerpoint/2019/9/main/command">
                <pc:docMk/>
                <pc:sldMk cId="546016505" sldId="410"/>
                <pc2:cmMk id="{67AD9223-BCBF-4577-9D31-D6886C83EE3A}"/>
              </pc2:cmMkLst>
              <pc226:cmRplyChg chg="add">
                <pc226:chgData name="Isis Greenspan" userId="464bb143-1349-4605-a567-29b98f388ffb" providerId="ADAL" clId="{1A9510FE-B0A5-4BDB-9590-01243434CB0E}" dt="2024-04-12T21:13:06.715" v="5827"/>
                <pc2:cmRplyMkLst xmlns:pc2="http://schemas.microsoft.com/office/powerpoint/2019/9/main/command">
                  <pc:docMk/>
                  <pc:sldMk cId="546016505" sldId="410"/>
                  <pc2:cmMk id="{67AD9223-BCBF-4577-9D31-D6886C83EE3A}"/>
                  <pc2:cmRplyMk id="{1658A683-2F18-452B-8215-9F35F47C744B}"/>
                </pc2:cmRplyMkLst>
              </pc226:cmRplyChg>
            </pc226:cmChg>
            <pc226:cmChg xmlns:pc226="http://schemas.microsoft.com/office/powerpoint/2022/06/main/command" chg="add mod">
              <pc226:chgData name="Isis Greenspan" userId="464bb143-1349-4605-a567-29b98f388ffb" providerId="ADAL" clId="{1A9510FE-B0A5-4BDB-9590-01243434CB0E}" dt="2024-04-10T18:23:54.099" v="4409"/>
              <pc2:cmMkLst xmlns:pc2="http://schemas.microsoft.com/office/powerpoint/2019/9/main/command">
                <pc:docMk/>
                <pc:sldMk cId="546016505" sldId="410"/>
                <pc2:cmMk id="{723B1CA3-C6E7-4ACD-9992-8C5B6DBF0DD2}"/>
              </pc2:cmMkLst>
              <pc226:cmRplyChg chg="add del">
                <pc226:chgData name="Isis Greenspan" userId="464bb143-1349-4605-a567-29b98f388ffb" providerId="ADAL" clId="{1A9510FE-B0A5-4BDB-9590-01243434CB0E}" dt="2024-04-08T15:40:52.761" v="2119"/>
                <pc2:cmRplyMkLst xmlns:pc2="http://schemas.microsoft.com/office/powerpoint/2019/9/main/command">
                  <pc:docMk/>
                  <pc:sldMk cId="546016505" sldId="410"/>
                  <pc2:cmMk id="{723B1CA3-C6E7-4ACD-9992-8C5B6DBF0DD2}"/>
                  <pc2:cmRplyMk id="{257820C8-FFA6-4716-AC52-37C2709214E2}"/>
                </pc2:cmRplyMkLst>
              </pc226:cmRplyChg>
              <pc226:cmRplyChg chg="add">
                <pc226:chgData name="Isis Greenspan" userId="464bb143-1349-4605-a567-29b98f388ffb" providerId="ADAL" clId="{1A9510FE-B0A5-4BDB-9590-01243434CB0E}" dt="2024-04-10T18:23:50.998" v="4408"/>
                <pc2:cmRplyMkLst xmlns:pc2="http://schemas.microsoft.com/office/powerpoint/2019/9/main/command">
                  <pc:docMk/>
                  <pc:sldMk cId="546016505" sldId="410"/>
                  <pc2:cmMk id="{723B1CA3-C6E7-4ACD-9992-8C5B6DBF0DD2}"/>
                  <pc2:cmRplyMk id="{BD18ACFB-FC40-4A35-8851-79CF85A0B7DF}"/>
                </pc2:cmRplyMkLst>
              </pc226:cmRplyChg>
            </pc226:cmChg>
            <pc226:cmChg xmlns:pc226="http://schemas.microsoft.com/office/powerpoint/2022/06/main/command" chg="add mod">
              <pc226:chgData name="Isis Greenspan" userId="464bb143-1349-4605-a567-29b98f388ffb" providerId="ADAL" clId="{1A9510FE-B0A5-4BDB-9590-01243434CB0E}" dt="2024-04-10T18:23:36.857" v="4407"/>
              <pc2:cmMkLst xmlns:pc2="http://schemas.microsoft.com/office/powerpoint/2019/9/main/command">
                <pc:docMk/>
                <pc:sldMk cId="546016505" sldId="410"/>
                <pc2:cmMk id="{B5E741C9-B3FB-4F39-98E6-B6FFB9DDA0F4}"/>
              </pc2:cmMkLst>
            </pc226:cmChg>
          </p:ext>
        </pc:extLst>
      </pc:sldChg>
      <pc:sldChg chg="modSp mod addCm modCm">
        <pc:chgData name="Isis Greenspan" userId="464bb143-1349-4605-a567-29b98f388ffb" providerId="ADAL" clId="{1A9510FE-B0A5-4BDB-9590-01243434CB0E}" dt="2024-04-10T18:55:33.973" v="4481"/>
        <pc:sldMkLst>
          <pc:docMk/>
          <pc:sldMk cId="674934432" sldId="422"/>
        </pc:sldMkLst>
        <pc:spChg chg="mod">
          <ac:chgData name="Isis Greenspan" userId="464bb143-1349-4605-a567-29b98f388ffb" providerId="ADAL" clId="{1A9510FE-B0A5-4BDB-9590-01243434CB0E}" dt="2024-03-14T23:35:42.569" v="1457" actId="20577"/>
          <ac:spMkLst>
            <pc:docMk/>
            <pc:sldMk cId="674934432" sldId="422"/>
            <ac:spMk id="2" creationId="{00000000-0000-0000-0000-000000000000}"/>
          </ac:spMkLst>
        </pc:spChg>
        <pc:spChg chg="mod">
          <ac:chgData name="Isis Greenspan" userId="464bb143-1349-4605-a567-29b98f388ffb" providerId="ADAL" clId="{1A9510FE-B0A5-4BDB-9590-01243434CB0E}" dt="2024-04-10T18:55:16.964" v="4479" actId="20577"/>
          <ac:spMkLst>
            <pc:docMk/>
            <pc:sldMk cId="674934432" sldId="422"/>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1A9510FE-B0A5-4BDB-9590-01243434CB0E}" dt="2024-04-10T18:55:16.964" v="4479" actId="20577"/>
              <pc2:cmMkLst xmlns:pc2="http://schemas.microsoft.com/office/powerpoint/2019/9/main/command">
                <pc:docMk/>
                <pc:sldMk cId="674934432" sldId="422"/>
                <pc2:cmMk id="{C09EC711-82AD-475A-8EB9-23EDA5682327}"/>
              </pc2:cmMkLst>
            </pc226:cmChg>
            <pc226:cmChg xmlns:pc226="http://schemas.microsoft.com/office/powerpoint/2022/06/main/command" chg="add mod">
              <pc226:chgData name="Isis Greenspan" userId="464bb143-1349-4605-a567-29b98f388ffb" providerId="ADAL" clId="{1A9510FE-B0A5-4BDB-9590-01243434CB0E}" dt="2024-04-10T18:55:33.973" v="4481"/>
              <pc2:cmMkLst xmlns:pc2="http://schemas.microsoft.com/office/powerpoint/2019/9/main/command">
                <pc:docMk/>
                <pc:sldMk cId="674934432" sldId="422"/>
                <pc2:cmMk id="{BE3130DD-0D6A-43E3-ABFA-3901F5CF944F}"/>
              </pc2:cmMkLst>
              <pc226:cmRplyChg chg="add">
                <pc226:chgData name="Isis Greenspan" userId="464bb143-1349-4605-a567-29b98f388ffb" providerId="ADAL" clId="{1A9510FE-B0A5-4BDB-9590-01243434CB0E}" dt="2024-04-10T18:55:32.103" v="4480"/>
                <pc2:cmRplyMkLst xmlns:pc2="http://schemas.microsoft.com/office/powerpoint/2019/9/main/command">
                  <pc:docMk/>
                  <pc:sldMk cId="674934432" sldId="422"/>
                  <pc2:cmMk id="{BE3130DD-0D6A-43E3-ABFA-3901F5CF944F}"/>
                  <pc2:cmRplyMk id="{35A0E3FD-A33A-423E-80FA-23006B2F4104}"/>
                </pc2:cmRplyMkLst>
              </pc226:cmRplyChg>
            </pc226:cmChg>
          </p:ext>
        </pc:extLst>
      </pc:sldChg>
      <pc:sldChg chg="modSp mod addCm modCm">
        <pc:chgData name="Isis Greenspan" userId="464bb143-1349-4605-a567-29b98f388ffb" providerId="ADAL" clId="{1A9510FE-B0A5-4BDB-9590-01243434CB0E}" dt="2024-04-08T19:12:00.722" v="2274" actId="20577"/>
        <pc:sldMkLst>
          <pc:docMk/>
          <pc:sldMk cId="2776495607" sldId="442"/>
        </pc:sldMkLst>
        <pc:spChg chg="mod">
          <ac:chgData name="Isis Greenspan" userId="464bb143-1349-4605-a567-29b98f388ffb" providerId="ADAL" clId="{1A9510FE-B0A5-4BDB-9590-01243434CB0E}" dt="2024-04-08T19:12:00.722" v="2274" actId="20577"/>
          <ac:spMkLst>
            <pc:docMk/>
            <pc:sldMk cId="2776495607" sldId="442"/>
            <ac:spMk id="4" creationId="{00000000-0000-0000-0000-000000000000}"/>
          </ac:spMkLst>
        </pc:spChg>
        <pc:spChg chg="mod">
          <ac:chgData name="Isis Greenspan" userId="464bb143-1349-4605-a567-29b98f388ffb" providerId="ADAL" clId="{1A9510FE-B0A5-4BDB-9590-01243434CB0E}" dt="2024-03-14T22:52:58" v="1235" actId="20577"/>
          <ac:spMkLst>
            <pc:docMk/>
            <pc:sldMk cId="2776495607" sldId="442"/>
            <ac:spMk id="6" creationId="{00000000-0000-0000-0000-000000000000}"/>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1A9510FE-B0A5-4BDB-9590-01243434CB0E}" dt="2024-04-08T19:12:00.722" v="2274" actId="20577"/>
              <pc2:cmMkLst xmlns:pc2="http://schemas.microsoft.com/office/powerpoint/2019/9/main/command">
                <pc:docMk/>
                <pc:sldMk cId="2776495607" sldId="442"/>
                <pc2:cmMk id="{AF223302-A7FD-43E8-897D-2823748C0E4D}"/>
              </pc2:cmMkLst>
            </pc226:cmChg>
            <pc226:cmChg xmlns:pc226="http://schemas.microsoft.com/office/powerpoint/2022/06/main/command" chg="add mod">
              <pc226:chgData name="Isis Greenspan" userId="464bb143-1349-4605-a567-29b98f388ffb" providerId="ADAL" clId="{1A9510FE-B0A5-4BDB-9590-01243434CB0E}" dt="2024-03-14T22:53:02.977" v="1236"/>
              <pc2:cmMkLst xmlns:pc2="http://schemas.microsoft.com/office/powerpoint/2019/9/main/command">
                <pc:docMk/>
                <pc:sldMk cId="2776495607" sldId="442"/>
                <pc2:cmMk id="{FF66E11B-0EC5-4B33-92A5-02F6EC507B76}"/>
              </pc2:cmMkLst>
            </pc226:cmChg>
            <pc226:cmChg xmlns:pc226="http://schemas.microsoft.com/office/powerpoint/2022/06/main/command" chg="mod">
              <pc226:chgData name="Isis Greenspan" userId="464bb143-1349-4605-a567-29b98f388ffb" providerId="ADAL" clId="{1A9510FE-B0A5-4BDB-9590-01243434CB0E}" dt="2024-04-08T19:12:00.722" v="2274" actId="20577"/>
              <pc2:cmMkLst xmlns:pc2="http://schemas.microsoft.com/office/powerpoint/2019/9/main/command">
                <pc:docMk/>
                <pc:sldMk cId="2776495607" sldId="442"/>
                <pc2:cmMk id="{161B1F23-07D5-4861-9888-9B564CC6BCEB}"/>
              </pc2:cmMkLst>
            </pc226:cmChg>
          </p:ext>
        </pc:extLst>
      </pc:sldChg>
      <pc:sldChg chg="modSp mod">
        <pc:chgData name="Isis Greenspan" userId="464bb143-1349-4605-a567-29b98f388ffb" providerId="ADAL" clId="{1A9510FE-B0A5-4BDB-9590-01243434CB0E}" dt="2024-04-09T15:36:23.160" v="4182" actId="20577"/>
        <pc:sldMkLst>
          <pc:docMk/>
          <pc:sldMk cId="8746331" sldId="443"/>
        </pc:sldMkLst>
        <pc:spChg chg="mod">
          <ac:chgData name="Isis Greenspan" userId="464bb143-1349-4605-a567-29b98f388ffb" providerId="ADAL" clId="{1A9510FE-B0A5-4BDB-9590-01243434CB0E}" dt="2024-04-09T15:36:23.160" v="4182" actId="20577"/>
          <ac:spMkLst>
            <pc:docMk/>
            <pc:sldMk cId="8746331" sldId="443"/>
            <ac:spMk id="4" creationId="{00000000-0000-0000-0000-000000000000}"/>
          </ac:spMkLst>
        </pc:spChg>
        <pc:spChg chg="mod">
          <ac:chgData name="Isis Greenspan" userId="464bb143-1349-4605-a567-29b98f388ffb" providerId="ADAL" clId="{1A9510FE-B0A5-4BDB-9590-01243434CB0E}" dt="2024-03-14T22:52:52.881" v="1233" actId="20577"/>
          <ac:spMkLst>
            <pc:docMk/>
            <pc:sldMk cId="8746331" sldId="443"/>
            <ac:spMk id="6" creationId="{00000000-0000-0000-0000-000000000000}"/>
          </ac:spMkLst>
        </pc:spChg>
      </pc:sldChg>
      <pc:sldChg chg="modSp mod modCm">
        <pc:chgData name="Isis Greenspan" userId="464bb143-1349-4605-a567-29b98f388ffb" providerId="ADAL" clId="{1A9510FE-B0A5-4BDB-9590-01243434CB0E}" dt="2024-04-08T22:59:20.116" v="2560" actId="20577"/>
        <pc:sldMkLst>
          <pc:docMk/>
          <pc:sldMk cId="1019004448" sldId="444"/>
        </pc:sldMkLst>
        <pc:spChg chg="mod">
          <ac:chgData name="Isis Greenspan" userId="464bb143-1349-4605-a567-29b98f388ffb" providerId="ADAL" clId="{1A9510FE-B0A5-4BDB-9590-01243434CB0E}" dt="2024-04-08T22:59:20.116" v="2560" actId="20577"/>
          <ac:spMkLst>
            <pc:docMk/>
            <pc:sldMk cId="1019004448" sldId="444"/>
            <ac:spMk id="4" creationId="{00000000-0000-0000-0000-000000000000}"/>
          </ac:spMkLst>
        </pc:spChg>
        <pc:spChg chg="mod">
          <ac:chgData name="Isis Greenspan" userId="464bb143-1349-4605-a567-29b98f388ffb" providerId="ADAL" clId="{1A9510FE-B0A5-4BDB-9590-01243434CB0E}" dt="2024-03-14T22:52:47.776" v="1231" actId="20577"/>
          <ac:spMkLst>
            <pc:docMk/>
            <pc:sldMk cId="1019004448" sldId="444"/>
            <ac:spMk id="6" creationId="{00000000-0000-0000-0000-000000000000}"/>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1A9510FE-B0A5-4BDB-9590-01243434CB0E}" dt="2024-03-14T22:49:22.009" v="1200" actId="20577"/>
              <pc2:cmMkLst xmlns:pc2="http://schemas.microsoft.com/office/powerpoint/2019/9/main/command">
                <pc:docMk/>
                <pc:sldMk cId="1019004448" sldId="444"/>
                <pc2:cmMk id="{6C642607-2A4A-42B2-8DBC-6EF2AA77EB5D}"/>
              </pc2:cmMkLst>
            </pc226:cmChg>
          </p:ext>
        </pc:extLst>
      </pc:sldChg>
      <pc:sldChg chg="addCm modCm modNotes modNotesTx">
        <pc:chgData name="Isis Greenspan" userId="464bb143-1349-4605-a567-29b98f388ffb" providerId="ADAL" clId="{1A9510FE-B0A5-4BDB-9590-01243434CB0E}" dt="2024-04-16T17:21:00.332" v="5844" actId="313"/>
        <pc:sldMkLst>
          <pc:docMk/>
          <pc:sldMk cId="3777036238" sldId="49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38:35.511" v="2072"/>
              <pc2:cmMkLst xmlns:pc2="http://schemas.microsoft.com/office/powerpoint/2019/9/main/command">
                <pc:docMk/>
                <pc:sldMk cId="3777036238" sldId="497"/>
                <pc2:cmMk id="{50D7EF62-E07E-482C-8B1A-DE7DFCCBE7C8}"/>
              </pc2:cmMkLst>
            </pc226:cmChg>
          </p:ext>
        </pc:extLst>
      </pc:sldChg>
      <pc:sldChg chg="addCm modCm modNotes modNotesTx">
        <pc:chgData name="Isis Greenspan" userId="464bb143-1349-4605-a567-29b98f388ffb" providerId="ADAL" clId="{1A9510FE-B0A5-4BDB-9590-01243434CB0E}" dt="2024-04-16T17:31:36.986" v="5901" actId="20577"/>
        <pc:sldMkLst>
          <pc:docMk/>
          <pc:sldMk cId="3997612655" sldId="180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19:30.138" v="2044"/>
              <pc2:cmMkLst xmlns:pc2="http://schemas.microsoft.com/office/powerpoint/2019/9/main/command">
                <pc:docMk/>
                <pc:sldMk cId="3997612655" sldId="1804"/>
                <pc2:cmMk id="{DFAC1C3D-6CF8-4856-A61D-07031076DA41}"/>
              </pc2:cmMkLst>
            </pc226:cmChg>
          </p:ext>
        </pc:extLst>
      </pc:sldChg>
      <pc:sldChg chg="addCm modCm modNotes modNotesTx">
        <pc:chgData name="Isis Greenspan" userId="464bb143-1349-4605-a567-29b98f388ffb" providerId="ADAL" clId="{1A9510FE-B0A5-4BDB-9590-01243434CB0E}" dt="2024-04-16T17:21:08.018" v="5848" actId="313"/>
        <pc:sldMkLst>
          <pc:docMk/>
          <pc:sldMk cId="160422251" sldId="181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54:51.880" v="2086"/>
              <pc2:cmMkLst xmlns:pc2="http://schemas.microsoft.com/office/powerpoint/2019/9/main/command">
                <pc:docMk/>
                <pc:sldMk cId="160422251" sldId="1814"/>
                <pc2:cmMk id="{129DCF3F-EFE6-424A-B751-0A1A0A2B9DAF}"/>
              </pc2:cmMkLst>
            </pc226:cmChg>
            <pc226:cmChg xmlns:pc226="http://schemas.microsoft.com/office/powerpoint/2022/06/main/command" chg="add mod">
              <pc226:chgData name="Isis Greenspan" userId="464bb143-1349-4605-a567-29b98f388ffb" providerId="ADAL" clId="{1A9510FE-B0A5-4BDB-9590-01243434CB0E}" dt="2024-04-11T21:45:48.990" v="5503"/>
              <pc2:cmMkLst xmlns:pc2="http://schemas.microsoft.com/office/powerpoint/2019/9/main/command">
                <pc:docMk/>
                <pc:sldMk cId="160422251" sldId="1814"/>
                <pc2:cmMk id="{671105CB-7EED-4A38-9C8D-058701AB7593}"/>
              </pc2:cmMkLst>
              <pc226:cmRplyChg chg="add">
                <pc226:chgData name="Isis Greenspan" userId="464bb143-1349-4605-a567-29b98f388ffb" providerId="ADAL" clId="{1A9510FE-B0A5-4BDB-9590-01243434CB0E}" dt="2024-04-11T21:45:45.408" v="5502"/>
                <pc2:cmRplyMkLst xmlns:pc2="http://schemas.microsoft.com/office/powerpoint/2019/9/main/command">
                  <pc:docMk/>
                  <pc:sldMk cId="160422251" sldId="1814"/>
                  <pc2:cmMk id="{671105CB-7EED-4A38-9C8D-058701AB7593}"/>
                  <pc2:cmRplyMk id="{B9A2A125-BAB7-4547-8C55-832A9BDEAC99}"/>
                </pc2:cmRplyMkLst>
              </pc226:cmRplyChg>
            </pc226:cmChg>
            <pc226:cmChg xmlns:pc226="http://schemas.microsoft.com/office/powerpoint/2022/06/main/command" chg="mod modRxn">
              <pc226:chgData name="Isis Greenspan" userId="464bb143-1349-4605-a567-29b98f388ffb" providerId="ADAL" clId="{1A9510FE-B0A5-4BDB-9590-01243434CB0E}" dt="2024-04-11T21:46:40.534" v="5507"/>
              <pc2:cmMkLst xmlns:pc2="http://schemas.microsoft.com/office/powerpoint/2019/9/main/command">
                <pc:docMk/>
                <pc:sldMk cId="160422251" sldId="1814"/>
                <pc2:cmMk id="{396057F9-D2EE-4ABA-9BA9-A9F6C0D9930F}"/>
              </pc2:cmMkLst>
              <pc226:cmRplyChg chg="add del">
                <pc226:chgData name="Isis Greenspan" userId="464bb143-1349-4605-a567-29b98f388ffb" providerId="ADAL" clId="{1A9510FE-B0A5-4BDB-9590-01243434CB0E}" dt="2024-04-11T21:46:37.643" v="5506"/>
                <pc2:cmRplyMkLst xmlns:pc2="http://schemas.microsoft.com/office/powerpoint/2019/9/main/command">
                  <pc:docMk/>
                  <pc:sldMk cId="160422251" sldId="1814"/>
                  <pc2:cmMk id="{396057F9-D2EE-4ABA-9BA9-A9F6C0D9930F}"/>
                  <pc2:cmRplyMk id="{839DBA31-73D8-4AED-AD25-11D54DF3D6DC}"/>
                </pc2:cmRplyMkLst>
              </pc226:cmRplyChg>
            </pc226:cmChg>
          </p:ext>
        </pc:extLst>
      </pc:sldChg>
      <pc:sldChg chg="del addCm modCm modNotes">
        <pc:chgData name="Isis Greenspan" userId="464bb143-1349-4605-a567-29b98f388ffb" providerId="ADAL" clId="{1A9510FE-B0A5-4BDB-9590-01243434CB0E}" dt="2024-04-10T18:43:27.471" v="4424" actId="47"/>
        <pc:sldMkLst>
          <pc:docMk/>
          <pc:sldMk cId="2160521866" sldId="183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6:03:09.407" v="2197"/>
              <pc2:cmMkLst xmlns:pc2="http://schemas.microsoft.com/office/powerpoint/2019/9/main/command">
                <pc:docMk/>
                <pc:sldMk cId="2160521866" sldId="1837"/>
                <pc2:cmMk id="{F68F8188-435D-44E0-B000-98AD3390EF69}"/>
              </pc2:cmMkLst>
            </pc226:cmChg>
            <pc226:cmChg xmlns:pc226="http://schemas.microsoft.com/office/powerpoint/2022/06/main/command" chg="mod modRxn">
              <pc226:chgData name="Isis Greenspan" userId="464bb143-1349-4605-a567-29b98f388ffb" providerId="ADAL" clId="{1A9510FE-B0A5-4BDB-9590-01243434CB0E}" dt="2024-04-10T18:42:41.646" v="4423"/>
              <pc2:cmMkLst xmlns:pc2="http://schemas.microsoft.com/office/powerpoint/2019/9/main/command">
                <pc:docMk/>
                <pc:sldMk cId="2160521866" sldId="1837"/>
                <pc2:cmMk id="{CD11F795-FB05-4B9B-9390-1866F8442161}"/>
              </pc2:cmMkLst>
              <pc226:cmRplyChg chg="add">
                <pc226:chgData name="Isis Greenspan" userId="464bb143-1349-4605-a567-29b98f388ffb" providerId="ADAL" clId="{1A9510FE-B0A5-4BDB-9590-01243434CB0E}" dt="2024-04-10T18:42:41.646" v="4423"/>
                <pc2:cmRplyMkLst xmlns:pc2="http://schemas.microsoft.com/office/powerpoint/2019/9/main/command">
                  <pc:docMk/>
                  <pc:sldMk cId="2160521866" sldId="1837"/>
                  <pc2:cmMk id="{CD11F795-FB05-4B9B-9390-1866F8442161}"/>
                  <pc2:cmRplyMk id="{F4C9744F-5DB4-474A-8125-4862E55D9B24}"/>
                </pc2:cmRplyMkLst>
              </pc226:cmRplyChg>
            </pc226:cmChg>
          </p:ext>
        </pc:extLst>
      </pc:sldChg>
      <pc:sldChg chg="addCm modCm modNotes modNotesTx">
        <pc:chgData name="Isis Greenspan" userId="464bb143-1349-4605-a567-29b98f388ffb" providerId="ADAL" clId="{1A9510FE-B0A5-4BDB-9590-01243434CB0E}" dt="2024-04-16T17:22:06.663" v="5867" actId="313"/>
        <pc:sldMkLst>
          <pc:docMk/>
          <pc:sldMk cId="2703544724" sldId="1846"/>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9:14:27.785" v="2294"/>
              <pc2:cmMkLst xmlns:pc2="http://schemas.microsoft.com/office/powerpoint/2019/9/main/command">
                <pc:docMk/>
                <pc:sldMk cId="2703544724" sldId="1846"/>
                <pc2:cmMk id="{D93F5E07-D629-4888-BB3E-763702717300}"/>
              </pc2:cmMkLst>
            </pc226:cmChg>
          </p:ext>
        </pc:extLst>
      </pc:sldChg>
      <pc:sldChg chg="addCm modCm modNotes modNotesTx">
        <pc:chgData name="Isis Greenspan" userId="464bb143-1349-4605-a567-29b98f388ffb" providerId="ADAL" clId="{1A9510FE-B0A5-4BDB-9590-01243434CB0E}" dt="2024-04-16T17:53:25.036" v="5933" actId="20577"/>
        <pc:sldMkLst>
          <pc:docMk/>
          <pc:sldMk cId="3769447035" sldId="383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1A9510FE-B0A5-4BDB-9590-01243434CB0E}" dt="2024-04-12T16:31:36.372" v="5775"/>
              <pc2:cmMkLst xmlns:pc2="http://schemas.microsoft.com/office/powerpoint/2019/9/main/command">
                <pc:docMk/>
                <pc:sldMk cId="3769447035" sldId="3837"/>
                <pc2:cmMk id="{150FA00C-E17D-41A3-A027-B1CA72B6D6DF}"/>
              </pc2:cmMkLst>
              <pc226:cmRplyChg chg="add">
                <pc226:chgData name="Isis Greenspan" userId="464bb143-1349-4605-a567-29b98f388ffb" providerId="ADAL" clId="{1A9510FE-B0A5-4BDB-9590-01243434CB0E}" dt="2024-04-12T16:31:34.236" v="5774"/>
                <pc2:cmRplyMkLst xmlns:pc2="http://schemas.microsoft.com/office/powerpoint/2019/9/main/command">
                  <pc:docMk/>
                  <pc:sldMk cId="3769447035" sldId="3837"/>
                  <pc2:cmMk id="{150FA00C-E17D-41A3-A027-B1CA72B6D6DF}"/>
                  <pc2:cmRplyMk id="{9E60BA71-6187-4A66-BF51-27E7EA32C08A}"/>
                </pc2:cmRplyMkLst>
              </pc226:cmRplyChg>
            </pc226:cmChg>
            <pc226:cmChg xmlns:pc226="http://schemas.microsoft.com/office/powerpoint/2022/06/main/command" chg="mod modRxn">
              <pc226:chgData name="Isis Greenspan" userId="464bb143-1349-4605-a567-29b98f388ffb" providerId="ADAL" clId="{1A9510FE-B0A5-4BDB-9590-01243434CB0E}" dt="2024-04-10T22:41:40.538" v="4679"/>
              <pc2:cmMkLst xmlns:pc2="http://schemas.microsoft.com/office/powerpoint/2019/9/main/command">
                <pc:docMk/>
                <pc:sldMk cId="3769447035" sldId="3837"/>
                <pc2:cmMk id="{2109218F-1804-45AE-B36A-C221449A1FDF}"/>
              </pc2:cmMkLst>
              <pc226:cmRplyChg chg="add">
                <pc226:chgData name="Isis Greenspan" userId="464bb143-1349-4605-a567-29b98f388ffb" providerId="ADAL" clId="{1A9510FE-B0A5-4BDB-9590-01243434CB0E}" dt="2024-04-10T22:41:38.903" v="4678"/>
                <pc2:cmRplyMkLst xmlns:pc2="http://schemas.microsoft.com/office/powerpoint/2019/9/main/command">
                  <pc:docMk/>
                  <pc:sldMk cId="3769447035" sldId="3837"/>
                  <pc2:cmMk id="{2109218F-1804-45AE-B36A-C221449A1FDF}"/>
                  <pc2:cmRplyMk id="{1023AC97-696A-4162-B617-C400E2B88C4E}"/>
                </pc2:cmRplyMkLst>
              </pc226:cmRplyChg>
            </pc226:cmChg>
            <pc226:cmChg xmlns:pc226="http://schemas.microsoft.com/office/powerpoint/2022/06/main/command" chg="add mod">
              <pc226:chgData name="Isis Greenspan" userId="464bb143-1349-4605-a567-29b98f388ffb" providerId="ADAL" clId="{1A9510FE-B0A5-4BDB-9590-01243434CB0E}" dt="2024-04-08T19:13:48.940" v="2288"/>
              <pc2:cmMkLst xmlns:pc2="http://schemas.microsoft.com/office/powerpoint/2019/9/main/command">
                <pc:docMk/>
                <pc:sldMk cId="3769447035" sldId="3837"/>
                <pc2:cmMk id="{CBC5F0E6-045A-49C6-B500-8F2F5439F90A}"/>
              </pc2:cmMkLst>
            </pc226:cmChg>
          </p:ext>
        </pc:extLst>
      </pc:sldChg>
      <pc:sldChg chg="addCm modCm modNotes">
        <pc:chgData name="Isis Greenspan" userId="464bb143-1349-4605-a567-29b98f388ffb" providerId="ADAL" clId="{1A9510FE-B0A5-4BDB-9590-01243434CB0E}" dt="2024-04-16T17:28:08.322" v="5881" actId="20577"/>
        <pc:sldMkLst>
          <pc:docMk/>
          <pc:sldMk cId="500820418" sldId="384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4-09T17:02:26.570" v="4342"/>
              <pc2:cmMkLst xmlns:pc2="http://schemas.microsoft.com/office/powerpoint/2019/9/main/command">
                <pc:docMk/>
                <pc:sldMk cId="500820418" sldId="3840"/>
                <pc2:cmMk id="{EAAE6021-1EE9-4999-9049-326554395B59}"/>
              </pc2:cmMkLst>
            </pc226:cmChg>
            <pc226:cmChg xmlns:pc226="http://schemas.microsoft.com/office/powerpoint/2022/06/main/command" chg="add mod">
              <pc226:chgData name="Isis Greenspan" userId="464bb143-1349-4605-a567-29b98f388ffb" providerId="ADAL" clId="{1A9510FE-B0A5-4BDB-9590-01243434CB0E}" dt="2024-04-12T18:17:03.240" v="5825"/>
              <pc2:cmMkLst xmlns:pc2="http://schemas.microsoft.com/office/powerpoint/2019/9/main/command">
                <pc:docMk/>
                <pc:sldMk cId="500820418" sldId="3840"/>
                <pc2:cmMk id="{01C29755-0C9D-4653-8B42-880EB15444BA}"/>
              </pc2:cmMkLst>
              <pc226:cmRplyChg chg="add">
                <pc226:chgData name="Isis Greenspan" userId="464bb143-1349-4605-a567-29b98f388ffb" providerId="ADAL" clId="{1A9510FE-B0A5-4BDB-9590-01243434CB0E}" dt="2024-04-12T18:17:01.620" v="5824"/>
                <pc2:cmRplyMkLst xmlns:pc2="http://schemas.microsoft.com/office/powerpoint/2019/9/main/command">
                  <pc:docMk/>
                  <pc:sldMk cId="500820418" sldId="3840"/>
                  <pc2:cmMk id="{01C29755-0C9D-4653-8B42-880EB15444BA}"/>
                  <pc2:cmRplyMk id="{99A6BBA0-4539-4FF6-8899-9ECDE4268A6E}"/>
                </pc2:cmRplyMkLst>
              </pc226:cmRplyChg>
            </pc226:cmChg>
            <pc226:cmChg xmlns:pc226="http://schemas.microsoft.com/office/powerpoint/2022/06/main/command" chg="add mod">
              <pc226:chgData name="Isis Greenspan" userId="464bb143-1349-4605-a567-29b98f388ffb" providerId="ADAL" clId="{1A9510FE-B0A5-4BDB-9590-01243434CB0E}" dt="2024-04-10T18:25:19.128" v="4411"/>
              <pc2:cmMkLst xmlns:pc2="http://schemas.microsoft.com/office/powerpoint/2019/9/main/command">
                <pc:docMk/>
                <pc:sldMk cId="500820418" sldId="3840"/>
                <pc2:cmMk id="{C3BE5590-F1B8-4507-9E59-55163A18A328}"/>
              </pc2:cmMkLst>
            </pc226:cmChg>
          </p:ext>
        </pc:extLst>
      </pc:sldChg>
      <pc:sldChg chg="modSp del mod modNotes">
        <pc:chgData name="Isis Greenspan" userId="464bb143-1349-4605-a567-29b98f388ffb" providerId="ADAL" clId="{1A9510FE-B0A5-4BDB-9590-01243434CB0E}" dt="2024-04-10T18:01:42.951" v="4373" actId="47"/>
        <pc:sldMkLst>
          <pc:docMk/>
          <pc:sldMk cId="1931640901" sldId="3842"/>
        </pc:sldMkLst>
        <pc:spChg chg="mod">
          <ac:chgData name="Isis Greenspan" userId="464bb143-1349-4605-a567-29b98f388ffb" providerId="ADAL" clId="{1A9510FE-B0A5-4BDB-9590-01243434CB0E}" dt="2024-04-04T21:55:04.945" v="1496" actId="20577"/>
          <ac:spMkLst>
            <pc:docMk/>
            <pc:sldMk cId="1931640901" sldId="3842"/>
            <ac:spMk id="3" creationId="{9E48E132-0BFA-9CDD-0E01-6793B512E22B}"/>
          </ac:spMkLst>
        </pc:spChg>
      </pc:sldChg>
      <pc:sldChg chg="addCm modCm modNotes modNotesTx">
        <pc:chgData name="Isis Greenspan" userId="464bb143-1349-4605-a567-29b98f388ffb" providerId="ADAL" clId="{1A9510FE-B0A5-4BDB-9590-01243434CB0E}" dt="2024-04-11T21:43:41.578" v="5497"/>
        <pc:sldMkLst>
          <pc:docMk/>
          <pc:sldMk cId="2480541281" sldId="384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11T21:43:41.578" v="5497"/>
              <pc2:cmMkLst xmlns:pc2="http://schemas.microsoft.com/office/powerpoint/2019/9/main/command">
                <pc:docMk/>
                <pc:sldMk cId="2480541281" sldId="3844"/>
                <pc2:cmMk id="{F223B41C-C6D3-4096-9B0A-8FF9E5C396C3}"/>
              </pc2:cmMkLst>
              <pc226:cmRplyChg chg="add">
                <pc226:chgData name="Isis Greenspan" userId="464bb143-1349-4605-a567-29b98f388ffb" providerId="ADAL" clId="{1A9510FE-B0A5-4BDB-9590-01243434CB0E}" dt="2024-04-11T16:20:56.236" v="5350"/>
                <pc2:cmRplyMkLst xmlns:pc2="http://schemas.microsoft.com/office/powerpoint/2019/9/main/command">
                  <pc:docMk/>
                  <pc:sldMk cId="2480541281" sldId="3844"/>
                  <pc2:cmMk id="{F223B41C-C6D3-4096-9B0A-8FF9E5C396C3}"/>
                  <pc2:cmRplyMk id="{7EE8CA4F-E666-4399-B48B-55B8F8C27724}"/>
                </pc2:cmRplyMkLst>
              </pc226:cmRplyChg>
              <pc226:cmRplyChg chg="mod modRxn">
                <pc226:chgData name="Isis Greenspan" userId="464bb143-1349-4605-a567-29b98f388ffb" providerId="ADAL" clId="{1A9510FE-B0A5-4BDB-9590-01243434CB0E}" dt="2024-04-11T21:41:10.812" v="5496"/>
                <pc2:cmRplyMkLst xmlns:pc2="http://schemas.microsoft.com/office/powerpoint/2019/9/main/command">
                  <pc:docMk/>
                  <pc:sldMk cId="2480541281" sldId="3844"/>
                  <pc2:cmMk id="{F223B41C-C6D3-4096-9B0A-8FF9E5C396C3}"/>
                  <pc2:cmRplyMk id="{379F48A2-029E-400F-BBF7-880B19BE24C6}"/>
                </pc2:cmRplyMkLst>
              </pc226:cmRplyChg>
            </pc226:cmChg>
            <pc226:cmChg xmlns:pc226="http://schemas.microsoft.com/office/powerpoint/2022/06/main/command" chg="add mod">
              <pc226:chgData name="Isis Greenspan" userId="464bb143-1349-4605-a567-29b98f388ffb" providerId="ADAL" clId="{1A9510FE-B0A5-4BDB-9590-01243434CB0E}" dt="2024-04-05T23:09:43.545" v="2030"/>
              <pc2:cmMkLst xmlns:pc2="http://schemas.microsoft.com/office/powerpoint/2019/9/main/command">
                <pc:docMk/>
                <pc:sldMk cId="2480541281" sldId="3844"/>
                <pc2:cmMk id="{0225393F-5A61-4E6E-97B0-59739AD28F6C}"/>
              </pc2:cmMkLst>
            </pc226:cmChg>
          </p:ext>
        </pc:extLst>
      </pc:sldChg>
      <pc:sldChg chg="addCm modCm">
        <pc:chgData name="Isis Greenspan" userId="464bb143-1349-4605-a567-29b98f388ffb" providerId="ADAL" clId="{1A9510FE-B0A5-4BDB-9590-01243434CB0E}" dt="2024-04-10T22:43:33.875" v="4684"/>
        <pc:sldMkLst>
          <pc:docMk/>
          <pc:sldMk cId="1560383525" sldId="384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10T22:43:33.875" v="4684"/>
              <pc2:cmMkLst xmlns:pc2="http://schemas.microsoft.com/office/powerpoint/2019/9/main/command">
                <pc:docMk/>
                <pc:sldMk cId="1560383525" sldId="3848"/>
                <pc2:cmMk id="{CF7370F6-AB8A-4AD8-B803-B46E8D3E67DA}"/>
              </pc2:cmMkLst>
              <pc226:cmRplyChg chg="add">
                <pc226:chgData name="Isis Greenspan" userId="464bb143-1349-4605-a567-29b98f388ffb" providerId="ADAL" clId="{1A9510FE-B0A5-4BDB-9590-01243434CB0E}" dt="2024-04-10T22:43:31.778" v="4683"/>
                <pc2:cmRplyMkLst xmlns:pc2="http://schemas.microsoft.com/office/powerpoint/2019/9/main/command">
                  <pc:docMk/>
                  <pc:sldMk cId="1560383525" sldId="3848"/>
                  <pc2:cmMk id="{CF7370F6-AB8A-4AD8-B803-B46E8D3E67DA}"/>
                  <pc2:cmRplyMk id="{8FFE5634-00DC-4174-9D09-D2AF7EFB2718}"/>
                </pc2:cmRplyMkLst>
              </pc226:cmRplyChg>
              <pc226:cmRplyChg chg="add">
                <pc226:chgData name="Isis Greenspan" userId="464bb143-1349-4605-a567-29b98f388ffb" providerId="ADAL" clId="{1A9510FE-B0A5-4BDB-9590-01243434CB0E}" dt="2024-04-10T22:43:16.480" v="4680"/>
                <pc2:cmRplyMkLst xmlns:pc2="http://schemas.microsoft.com/office/powerpoint/2019/9/main/command">
                  <pc:docMk/>
                  <pc:sldMk cId="1560383525" sldId="3848"/>
                  <pc2:cmMk id="{CF7370F6-AB8A-4AD8-B803-B46E8D3E67DA}"/>
                  <pc2:cmRplyMk id="{985B6639-971C-4B62-9DCF-705F7FA146BE}"/>
                </pc2:cmRplyMkLst>
              </pc226:cmRplyChg>
              <pc226:cmRplyChg chg="add">
                <pc226:chgData name="Isis Greenspan" userId="464bb143-1349-4605-a567-29b98f388ffb" providerId="ADAL" clId="{1A9510FE-B0A5-4BDB-9590-01243434CB0E}" dt="2024-04-08T19:07:26.889" v="2236"/>
                <pc2:cmRplyMkLst xmlns:pc2="http://schemas.microsoft.com/office/powerpoint/2019/9/main/command">
                  <pc:docMk/>
                  <pc:sldMk cId="1560383525" sldId="3848"/>
                  <pc2:cmMk id="{CF7370F6-AB8A-4AD8-B803-B46E8D3E67DA}"/>
                  <pc2:cmRplyMk id="{BEB701F2-FB86-435C-8913-D5D6AD35EA43}"/>
                </pc2:cmRplyMkLst>
              </pc226:cmRplyChg>
            </pc226:cmChg>
          </p:ext>
        </pc:extLst>
      </pc:sldChg>
      <pc:sldChg chg="modSp mod addCm modCm modNotesTx">
        <pc:chgData name="Isis Greenspan" userId="464bb143-1349-4605-a567-29b98f388ffb" providerId="ADAL" clId="{1A9510FE-B0A5-4BDB-9590-01243434CB0E}" dt="2024-04-16T17:22:59.861" v="5876" actId="313"/>
        <pc:sldMkLst>
          <pc:docMk/>
          <pc:sldMk cId="1245105126" sldId="3851"/>
        </pc:sldMkLst>
        <pc:spChg chg="ord">
          <ac:chgData name="Isis Greenspan" userId="464bb143-1349-4605-a567-29b98f388ffb" providerId="ADAL" clId="{1A9510FE-B0A5-4BDB-9590-01243434CB0E}" dt="2024-03-14T20:13:48.701" v="501"/>
          <ac:spMkLst>
            <pc:docMk/>
            <pc:sldMk cId="1245105126" sldId="3851"/>
            <ac:spMk id="36" creationId="{D7145533-9F41-B890-86A9-A74A6EA9A81D}"/>
          </ac:spMkLst>
        </pc:spChg>
        <pc:spChg chg="mod ord">
          <ac:chgData name="Isis Greenspan" userId="464bb143-1349-4605-a567-29b98f388ffb" providerId="ADAL" clId="{1A9510FE-B0A5-4BDB-9590-01243434CB0E}" dt="2024-04-09T15:32:19.914" v="4180" actId="962"/>
          <ac:spMkLst>
            <pc:docMk/>
            <pc:sldMk cId="1245105126" sldId="3851"/>
            <ac:spMk id="57" creationId="{64078399-A04A-5E4F-0926-ADC9DF6874F7}"/>
          </ac:spMkLst>
        </pc:spChg>
        <pc:grpChg chg="mod">
          <ac:chgData name="Isis Greenspan" userId="464bb143-1349-4605-a567-29b98f388ffb" providerId="ADAL" clId="{1A9510FE-B0A5-4BDB-9590-01243434CB0E}" dt="2024-04-09T15:30:13.105" v="3236" actId="962"/>
          <ac:grpSpMkLst>
            <pc:docMk/>
            <pc:sldMk cId="1245105126" sldId="3851"/>
            <ac:grpSpMk id="56" creationId="{FBA271D1-89AE-C79B-C2D7-A3435D1BDC13}"/>
          </ac:grpSpMkLst>
        </pc:gr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1A9510FE-B0A5-4BDB-9590-01243434CB0E}" dt="2024-04-10T22:38:33.658" v="4672"/>
              <pc2:cmMkLst xmlns:pc2="http://schemas.microsoft.com/office/powerpoint/2019/9/main/command">
                <pc:docMk/>
                <pc:sldMk cId="1245105126" sldId="3851"/>
                <pc2:cmMk id="{7F41D622-94CD-4A50-8274-478849CB6680}"/>
              </pc2:cmMkLst>
              <pc226:cmRplyChg chg="add">
                <pc226:chgData name="Isis Greenspan" userId="464bb143-1349-4605-a567-29b98f388ffb" providerId="ADAL" clId="{1A9510FE-B0A5-4BDB-9590-01243434CB0E}" dt="2024-04-10T22:38:30.942" v="4671"/>
                <pc2:cmRplyMkLst xmlns:pc2="http://schemas.microsoft.com/office/powerpoint/2019/9/main/command">
                  <pc:docMk/>
                  <pc:sldMk cId="1245105126" sldId="3851"/>
                  <pc2:cmMk id="{7F41D622-94CD-4A50-8274-478849CB6680}"/>
                  <pc2:cmRplyMk id="{ADE02624-DC10-497E-AFF0-22AF02FF59D2}"/>
                </pc2:cmRplyMkLst>
              </pc226:cmRplyChg>
            </pc226:cmChg>
            <pc226:cmChg xmlns:pc226="http://schemas.microsoft.com/office/powerpoint/2022/06/main/command" chg="mod modRxn">
              <pc226:chgData name="Isis Greenspan" userId="464bb143-1349-4605-a567-29b98f388ffb" providerId="ADAL" clId="{1A9510FE-B0A5-4BDB-9590-01243434CB0E}" dt="2024-04-11T22:10:57.764" v="5562"/>
              <pc2:cmMkLst xmlns:pc2="http://schemas.microsoft.com/office/powerpoint/2019/9/main/command">
                <pc:docMk/>
                <pc:sldMk cId="1245105126" sldId="3851"/>
                <pc2:cmMk id="{D57C6534-CE69-4E76-A443-FA18C1E8A222}"/>
              </pc2:cmMkLst>
            </pc226:cmChg>
            <pc226:cmChg xmlns:pc226="http://schemas.microsoft.com/office/powerpoint/2022/06/main/command" chg="mod modRxn">
              <pc226:chgData name="Isis Greenspan" userId="464bb143-1349-4605-a567-29b98f388ffb" providerId="ADAL" clId="{1A9510FE-B0A5-4BDB-9590-01243434CB0E}" dt="2024-04-15T18:56:04.708" v="5838"/>
              <pc2:cmMkLst xmlns:pc2="http://schemas.microsoft.com/office/powerpoint/2019/9/main/command">
                <pc:docMk/>
                <pc:sldMk cId="1245105126" sldId="3851"/>
                <pc2:cmMk id="{A8268A75-AD2A-4B19-9DA8-F2E884E9CD48}"/>
              </pc2:cmMkLst>
              <pc226:cmRplyChg chg="add">
                <pc226:chgData name="Isis Greenspan" userId="464bb143-1349-4605-a567-29b98f388ffb" providerId="ADAL" clId="{1A9510FE-B0A5-4BDB-9590-01243434CB0E}" dt="2024-04-15T18:56:02.650" v="5837"/>
                <pc2:cmRplyMkLst xmlns:pc2="http://schemas.microsoft.com/office/powerpoint/2019/9/main/command">
                  <pc:docMk/>
                  <pc:sldMk cId="1245105126" sldId="3851"/>
                  <pc2:cmMk id="{A8268A75-AD2A-4B19-9DA8-F2E884E9CD48}"/>
                  <pc2:cmRplyMk id="{00F64C81-799E-406F-91A2-B5C4C9B454DE}"/>
                </pc2:cmRplyMkLst>
              </pc226:cmRplyChg>
            </pc226:cmChg>
            <pc226:cmChg xmlns:pc226="http://schemas.microsoft.com/office/powerpoint/2022/06/main/command" chg="add mod">
              <pc226:chgData name="Isis Greenspan" userId="464bb143-1349-4605-a567-29b98f388ffb" providerId="ADAL" clId="{1A9510FE-B0A5-4BDB-9590-01243434CB0E}" dt="2024-04-08T19:14:40.567" v="2296"/>
              <pc2:cmMkLst xmlns:pc2="http://schemas.microsoft.com/office/powerpoint/2019/9/main/command">
                <pc:docMk/>
                <pc:sldMk cId="1245105126" sldId="3851"/>
                <pc2:cmMk id="{AEB719C9-D393-4D39-A2BD-1302765E8EAA}"/>
              </pc2:cmMkLst>
            </pc226:cmChg>
          </p:ext>
        </pc:extLst>
      </pc:sldChg>
      <pc:sldChg chg="addSp delSp modSp mod addCm modCm modNotes modNotesTx">
        <pc:chgData name="Isis Greenspan" userId="464bb143-1349-4605-a567-29b98f388ffb" providerId="ADAL" clId="{1A9510FE-B0A5-4BDB-9590-01243434CB0E}" dt="2024-04-12T17:58:03.839" v="5811"/>
        <pc:sldMkLst>
          <pc:docMk/>
          <pc:sldMk cId="2547364652" sldId="4435"/>
        </pc:sldMkLst>
        <pc:spChg chg="mod">
          <ac:chgData name="Isis Greenspan" userId="464bb143-1349-4605-a567-29b98f388ffb" providerId="ADAL" clId="{1A9510FE-B0A5-4BDB-9590-01243434CB0E}" dt="2024-04-11T21:54:08.203" v="5542" actId="14100"/>
          <ac:spMkLst>
            <pc:docMk/>
            <pc:sldMk cId="2547364652" sldId="4435"/>
            <ac:spMk id="3" creationId="{7668E6B7-1282-0E3F-8326-E7082DCE7BD9}"/>
          </ac:spMkLst>
        </pc:spChg>
        <pc:spChg chg="mod">
          <ac:chgData name="Isis Greenspan" userId="464bb143-1349-4605-a567-29b98f388ffb" providerId="ADAL" clId="{1A9510FE-B0A5-4BDB-9590-01243434CB0E}" dt="2024-04-11T21:54:02.618" v="5541" actId="1035"/>
          <ac:spMkLst>
            <pc:docMk/>
            <pc:sldMk cId="2547364652" sldId="4435"/>
            <ac:spMk id="4" creationId="{86E048B5-A46E-6F8E-9B3F-8FB7164DE629}"/>
          </ac:spMkLst>
        </pc:spChg>
        <pc:spChg chg="mod">
          <ac:chgData name="Isis Greenspan" userId="464bb143-1349-4605-a567-29b98f388ffb" providerId="ADAL" clId="{1A9510FE-B0A5-4BDB-9590-01243434CB0E}" dt="2024-04-11T22:24:02.412" v="5595" actId="948"/>
          <ac:spMkLst>
            <pc:docMk/>
            <pc:sldMk cId="2547364652" sldId="4435"/>
            <ac:spMk id="5" creationId="{5CA60FEE-7616-9E4C-ABA9-BDB063621949}"/>
          </ac:spMkLst>
        </pc:spChg>
        <pc:spChg chg="mod">
          <ac:chgData name="Isis Greenspan" userId="464bb143-1349-4605-a567-29b98f388ffb" providerId="ADAL" clId="{1A9510FE-B0A5-4BDB-9590-01243434CB0E}" dt="2024-04-11T22:24:44.309" v="5596" actId="14100"/>
          <ac:spMkLst>
            <pc:docMk/>
            <pc:sldMk cId="2547364652" sldId="4435"/>
            <ac:spMk id="6" creationId="{67080352-B5C0-C0E6-B381-989ED3AA4E37}"/>
          </ac:spMkLst>
        </pc:spChg>
        <pc:spChg chg="mod">
          <ac:chgData name="Isis Greenspan" userId="464bb143-1349-4605-a567-29b98f388ffb" providerId="ADAL" clId="{1A9510FE-B0A5-4BDB-9590-01243434CB0E}" dt="2024-04-11T21:54:02.618" v="5541" actId="1035"/>
          <ac:spMkLst>
            <pc:docMk/>
            <pc:sldMk cId="2547364652" sldId="4435"/>
            <ac:spMk id="10" creationId="{9DC74A72-89D9-FC1E-A7BA-8E0FDDD39A6D}"/>
          </ac:spMkLst>
        </pc:spChg>
        <pc:spChg chg="mod">
          <ac:chgData name="Isis Greenspan" userId="464bb143-1349-4605-a567-29b98f388ffb" providerId="ADAL" clId="{1A9510FE-B0A5-4BDB-9590-01243434CB0E}" dt="2024-04-11T22:22:23.423" v="5591" actId="1035"/>
          <ac:spMkLst>
            <pc:docMk/>
            <pc:sldMk cId="2547364652" sldId="4435"/>
            <ac:spMk id="12" creationId="{D9548785-FD9D-BDAC-27FA-0711A825F289}"/>
          </ac:spMkLst>
        </pc:spChg>
        <pc:spChg chg="mod">
          <ac:chgData name="Isis Greenspan" userId="464bb143-1349-4605-a567-29b98f388ffb" providerId="ADAL" clId="{1A9510FE-B0A5-4BDB-9590-01243434CB0E}" dt="2024-04-11T15:46:01.530" v="5280" actId="1035"/>
          <ac:spMkLst>
            <pc:docMk/>
            <pc:sldMk cId="2547364652" sldId="4435"/>
            <ac:spMk id="13" creationId="{ED9465BD-2D94-C0CB-58C1-D1481A8069FC}"/>
          </ac:spMkLst>
        </pc:spChg>
        <pc:spChg chg="mod">
          <ac:chgData name="Isis Greenspan" userId="464bb143-1349-4605-a567-29b98f388ffb" providerId="ADAL" clId="{1A9510FE-B0A5-4BDB-9590-01243434CB0E}" dt="2024-04-11T21:54:52.824" v="5557" actId="1036"/>
          <ac:spMkLst>
            <pc:docMk/>
            <pc:sldMk cId="2547364652" sldId="4435"/>
            <ac:spMk id="14" creationId="{062DCDA6-8C6B-8549-06DA-577238A3EA0A}"/>
          </ac:spMkLst>
        </pc:spChg>
        <pc:spChg chg="add mod ord">
          <ac:chgData name="Isis Greenspan" userId="464bb143-1349-4605-a567-29b98f388ffb" providerId="ADAL" clId="{1A9510FE-B0A5-4BDB-9590-01243434CB0E}" dt="2024-04-11T21:54:52.824" v="5557" actId="1036"/>
          <ac:spMkLst>
            <pc:docMk/>
            <pc:sldMk cId="2547364652" sldId="4435"/>
            <ac:spMk id="15" creationId="{06C348EE-445C-A09B-9763-EE2FF01CE1B0}"/>
          </ac:spMkLst>
        </pc:spChg>
        <pc:spChg chg="mod">
          <ac:chgData name="Isis Greenspan" userId="464bb143-1349-4605-a567-29b98f388ffb" providerId="ADAL" clId="{1A9510FE-B0A5-4BDB-9590-01243434CB0E}" dt="2024-04-11T21:54:52.824" v="5557" actId="1036"/>
          <ac:spMkLst>
            <pc:docMk/>
            <pc:sldMk cId="2547364652" sldId="4435"/>
            <ac:spMk id="16" creationId="{BB1185F1-639E-DB57-D088-39FDA25767B7}"/>
          </ac:spMkLst>
        </pc:spChg>
        <pc:spChg chg="add mod ord">
          <ac:chgData name="Isis Greenspan" userId="464bb143-1349-4605-a567-29b98f388ffb" providerId="ADAL" clId="{1A9510FE-B0A5-4BDB-9590-01243434CB0E}" dt="2024-04-11T22:25:58.363" v="5605" actId="14100"/>
          <ac:spMkLst>
            <pc:docMk/>
            <pc:sldMk cId="2547364652" sldId="4435"/>
            <ac:spMk id="17" creationId="{457BA570-9DA8-A933-84B6-1423DF702A58}"/>
          </ac:spMkLst>
        </pc:spChg>
        <pc:spChg chg="add del mod">
          <ac:chgData name="Isis Greenspan" userId="464bb143-1349-4605-a567-29b98f388ffb" providerId="ADAL" clId="{1A9510FE-B0A5-4BDB-9590-01243434CB0E}" dt="2024-04-10T22:59:39.994" v="4849" actId="478"/>
          <ac:spMkLst>
            <pc:docMk/>
            <pc:sldMk cId="2547364652" sldId="4435"/>
            <ac:spMk id="17" creationId="{92711377-74EF-087D-F5C7-944E26FD94AE}"/>
          </ac:spMkLst>
        </pc:spChg>
        <pc:spChg chg="mod">
          <ac:chgData name="Isis Greenspan" userId="464bb143-1349-4605-a567-29b98f388ffb" providerId="ADAL" clId="{1A9510FE-B0A5-4BDB-9590-01243434CB0E}" dt="2024-04-11T21:54:52.824" v="5557" actId="1036"/>
          <ac:spMkLst>
            <pc:docMk/>
            <pc:sldMk cId="2547364652" sldId="4435"/>
            <ac:spMk id="18" creationId="{D2024F76-45A1-ECC3-70CB-C316757478DF}"/>
          </ac:spMkLst>
        </pc:spChg>
        <pc:spChg chg="add mod ord">
          <ac:chgData name="Isis Greenspan" userId="464bb143-1349-4605-a567-29b98f388ffb" providerId="ADAL" clId="{1A9510FE-B0A5-4BDB-9590-01243434CB0E}" dt="2024-04-11T22:22:23.423" v="5591" actId="1035"/>
          <ac:spMkLst>
            <pc:docMk/>
            <pc:sldMk cId="2547364652" sldId="4435"/>
            <ac:spMk id="19" creationId="{1A3A4B74-9A67-8FD8-FA67-D3AFCE98E643}"/>
          </ac:spMkLst>
        </pc:spChg>
        <pc:spChg chg="mod">
          <ac:chgData name="Isis Greenspan" userId="464bb143-1349-4605-a567-29b98f388ffb" providerId="ADAL" clId="{1A9510FE-B0A5-4BDB-9590-01243434CB0E}" dt="2024-04-11T21:54:52.824" v="5557" actId="1036"/>
          <ac:spMkLst>
            <pc:docMk/>
            <pc:sldMk cId="2547364652" sldId="4435"/>
            <ac:spMk id="20" creationId="{97DCF768-72F7-C830-64C6-B206CDCD8CAF}"/>
          </ac:spMkLst>
        </pc:spChg>
        <pc:spChg chg="mod">
          <ac:chgData name="Isis Greenspan" userId="464bb143-1349-4605-a567-29b98f388ffb" providerId="ADAL" clId="{1A9510FE-B0A5-4BDB-9590-01243434CB0E}" dt="2024-04-11T21:54:52.824" v="5557" actId="1036"/>
          <ac:spMkLst>
            <pc:docMk/>
            <pc:sldMk cId="2547364652" sldId="4435"/>
            <ac:spMk id="21" creationId="{BFB28E44-C6A4-B66E-C5B6-A6E8067FDF1C}"/>
          </ac:spMkLst>
        </pc:spChg>
        <pc:spChg chg="add mod ord">
          <ac:chgData name="Isis Greenspan" userId="464bb143-1349-4605-a567-29b98f388ffb" providerId="ADAL" clId="{1A9510FE-B0A5-4BDB-9590-01243434CB0E}" dt="2024-04-11T22:25:19.829" v="5604" actId="1036"/>
          <ac:spMkLst>
            <pc:docMk/>
            <pc:sldMk cId="2547364652" sldId="4435"/>
            <ac:spMk id="23" creationId="{CD74900E-8567-49B8-44B2-4676B9F56571}"/>
          </ac:spMkLst>
        </pc:spChg>
        <pc:spChg chg="add mod ord">
          <ac:chgData name="Isis Greenspan" userId="464bb143-1349-4605-a567-29b98f388ffb" providerId="ADAL" clId="{1A9510FE-B0A5-4BDB-9590-01243434CB0E}" dt="2024-04-11T21:54:52.824" v="5557" actId="1036"/>
          <ac:spMkLst>
            <pc:docMk/>
            <pc:sldMk cId="2547364652" sldId="4435"/>
            <ac:spMk id="24" creationId="{0A6887F7-475F-4151-B3F0-AFF8BEEC00CE}"/>
          </ac:spMkLst>
        </pc:spChg>
        <pc:spChg chg="add mod ord">
          <ac:chgData name="Isis Greenspan" userId="464bb143-1349-4605-a567-29b98f388ffb" providerId="ADAL" clId="{1A9510FE-B0A5-4BDB-9590-01243434CB0E}" dt="2024-04-11T21:54:52.824" v="5557" actId="1036"/>
          <ac:spMkLst>
            <pc:docMk/>
            <pc:sldMk cId="2547364652" sldId="4435"/>
            <ac:spMk id="25" creationId="{21AF8134-AFC5-A407-B941-72815737005F}"/>
          </ac:spMkLst>
        </pc:spChg>
        <pc:picChg chg="mod">
          <ac:chgData name="Isis Greenspan" userId="464bb143-1349-4605-a567-29b98f388ffb" providerId="ADAL" clId="{1A9510FE-B0A5-4BDB-9590-01243434CB0E}" dt="2024-04-11T21:54:02.618" v="5541" actId="1035"/>
          <ac:picMkLst>
            <pc:docMk/>
            <pc:sldMk cId="2547364652" sldId="4435"/>
            <ac:picMk id="2" creationId="{274A780E-3995-BCDF-15B9-75A78A79CDC6}"/>
          </ac:picMkLst>
        </pc:picChg>
        <pc:picChg chg="mod">
          <ac:chgData name="Isis Greenspan" userId="464bb143-1349-4605-a567-29b98f388ffb" providerId="ADAL" clId="{1A9510FE-B0A5-4BDB-9590-01243434CB0E}" dt="2024-04-11T22:22:23.423" v="5591" actId="1035"/>
          <ac:picMkLst>
            <pc:docMk/>
            <pc:sldMk cId="2547364652" sldId="4435"/>
            <ac:picMk id="7" creationId="{78A255E4-1188-4A21-E958-BC9540B69C15}"/>
          </ac:picMkLst>
        </pc:picChg>
        <pc:picChg chg="mod">
          <ac:chgData name="Isis Greenspan" userId="464bb143-1349-4605-a567-29b98f388ffb" providerId="ADAL" clId="{1A9510FE-B0A5-4BDB-9590-01243434CB0E}" dt="2024-04-11T21:54:52.824" v="5557" actId="1036"/>
          <ac:picMkLst>
            <pc:docMk/>
            <pc:sldMk cId="2547364652" sldId="4435"/>
            <ac:picMk id="8" creationId="{0AB62EE1-498F-AB48-8BAF-08828395C9C8}"/>
          </ac:picMkLst>
        </pc:picChg>
        <pc:picChg chg="mod">
          <ac:chgData name="Isis Greenspan" userId="464bb143-1349-4605-a567-29b98f388ffb" providerId="ADAL" clId="{1A9510FE-B0A5-4BDB-9590-01243434CB0E}" dt="2024-04-11T21:54:52.824" v="5557" actId="1036"/>
          <ac:picMkLst>
            <pc:docMk/>
            <pc:sldMk cId="2547364652" sldId="4435"/>
            <ac:picMk id="9" creationId="{947D1C37-AAFF-2422-71CB-0D313F152F93}"/>
          </ac:picMkLst>
        </pc:picChg>
        <pc:picChg chg="mod">
          <ac:chgData name="Isis Greenspan" userId="464bb143-1349-4605-a567-29b98f388ffb" providerId="ADAL" clId="{1A9510FE-B0A5-4BDB-9590-01243434CB0E}" dt="2024-04-11T21:54:52.824" v="5557" actId="1036"/>
          <ac:picMkLst>
            <pc:docMk/>
            <pc:sldMk cId="2547364652" sldId="4435"/>
            <ac:picMk id="11" creationId="{F2A0748E-BDB1-EDBA-5109-2489C9CE89EE}"/>
          </ac:picMkLst>
        </pc:picChg>
        <pc:cxnChg chg="add del mod">
          <ac:chgData name="Isis Greenspan" userId="464bb143-1349-4605-a567-29b98f388ffb" providerId="ADAL" clId="{1A9510FE-B0A5-4BDB-9590-01243434CB0E}" dt="2024-04-10T23:18:51.126" v="5095" actId="478"/>
          <ac:cxnSpMkLst>
            <pc:docMk/>
            <pc:sldMk cId="2547364652" sldId="4435"/>
            <ac:cxnSpMk id="22" creationId="{31E4BB88-004E-3824-0DDD-6B470A30AA3A}"/>
          </ac:cxnSpMkLst>
        </pc:cxn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4-12T17:58:03.839" v="5811"/>
              <pc2:cmMkLst xmlns:pc2="http://schemas.microsoft.com/office/powerpoint/2019/9/main/command">
                <pc:docMk/>
                <pc:sldMk cId="2547364652" sldId="4435"/>
                <pc2:cmMk id="{D49C2329-64EF-48E1-A69D-39FC5D127E38}"/>
              </pc2:cmMkLst>
            </pc226:cmChg>
            <pc226:cmChg xmlns:pc226="http://schemas.microsoft.com/office/powerpoint/2022/06/main/command" chg="mod modRxn">
              <pc226:chgData name="Isis Greenspan" userId="464bb143-1349-4605-a567-29b98f388ffb" providerId="ADAL" clId="{1A9510FE-B0A5-4BDB-9590-01243434CB0E}" dt="2024-04-11T22:26:26.614" v="5606"/>
              <pc2:cmMkLst xmlns:pc2="http://schemas.microsoft.com/office/powerpoint/2019/9/main/command">
                <pc:docMk/>
                <pc:sldMk cId="2547364652" sldId="4435"/>
                <pc2:cmMk id="{5A329BE5-02F5-438E-83DA-A280A2BACF7E}"/>
              </pc2:cmMkLst>
              <pc226:cmRplyChg chg="mod modRxn">
                <pc226:chgData name="Isis Greenspan" userId="464bb143-1349-4605-a567-29b98f388ffb" providerId="ADAL" clId="{1A9510FE-B0A5-4BDB-9590-01243434CB0E}" dt="2024-04-11T22:23:32.758" v="5592"/>
                <pc2:cmRplyMkLst xmlns:pc2="http://schemas.microsoft.com/office/powerpoint/2019/9/main/command">
                  <pc:docMk/>
                  <pc:sldMk cId="2547364652" sldId="4435"/>
                  <pc2:cmMk id="{5A329BE5-02F5-438E-83DA-A280A2BACF7E}"/>
                  <pc2:cmRplyMk id="{717DB916-62D9-45C3-98D6-86953186D00A}"/>
                </pc2:cmRplyMkLst>
              </pc226:cmRplyChg>
              <pc226:cmRplyChg chg="add">
                <pc226:chgData name="Isis Greenspan" userId="464bb143-1349-4605-a567-29b98f388ffb" providerId="ADAL" clId="{1A9510FE-B0A5-4BDB-9590-01243434CB0E}" dt="2024-04-10T23:26:25.842" v="5176"/>
                <pc2:cmRplyMkLst xmlns:pc2="http://schemas.microsoft.com/office/powerpoint/2019/9/main/command">
                  <pc:docMk/>
                  <pc:sldMk cId="2547364652" sldId="4435"/>
                  <pc2:cmMk id="{5A329BE5-02F5-438E-83DA-A280A2BACF7E}"/>
                  <pc2:cmRplyMk id="{C4406C2F-CB6F-4362-A4A2-F97D42340D43}"/>
                </pc2:cmRplyMkLst>
              </pc226:cmRplyChg>
              <pc226:cmRplyChg chg="add mod">
                <pc226:chgData name="Isis Greenspan" userId="464bb143-1349-4605-a567-29b98f388ffb" providerId="ADAL" clId="{1A9510FE-B0A5-4BDB-9590-01243434CB0E}" dt="2024-04-10T21:47:21.055" v="4601"/>
                <pc2:cmRplyMkLst xmlns:pc2="http://schemas.microsoft.com/office/powerpoint/2019/9/main/command">
                  <pc:docMk/>
                  <pc:sldMk cId="2547364652" sldId="4435"/>
                  <pc2:cmMk id="{5A329BE5-02F5-438E-83DA-A280A2BACF7E}"/>
                  <pc2:cmRplyMk id="{B544B83A-910D-4B1E-B463-D14742D0F661}"/>
                </pc2:cmRplyMkLst>
              </pc226:cmRplyChg>
              <pc226:cmRplyChg chg="add mod">
                <pc226:chgData name="Isis Greenspan" userId="464bb143-1349-4605-a567-29b98f388ffb" providerId="ADAL" clId="{1A9510FE-B0A5-4BDB-9590-01243434CB0E}" dt="2024-04-10T23:26:00.195" v="5175"/>
                <pc2:cmRplyMkLst xmlns:pc2="http://schemas.microsoft.com/office/powerpoint/2019/9/main/command">
                  <pc:docMk/>
                  <pc:sldMk cId="2547364652" sldId="4435"/>
                  <pc2:cmMk id="{5A329BE5-02F5-438E-83DA-A280A2BACF7E}"/>
                  <pc2:cmRplyMk id="{871C414E-8A8E-4CDE-BAEB-19FD67297C6F}"/>
                </pc2:cmRplyMkLst>
              </pc226:cmRplyChg>
              <pc226:cmRplyChg chg="add">
                <pc226:chgData name="Isis Greenspan" userId="464bb143-1349-4605-a567-29b98f388ffb" providerId="ADAL" clId="{1A9510FE-B0A5-4BDB-9590-01243434CB0E}" dt="2024-04-11T22:26:26.614" v="5606"/>
                <pc2:cmRplyMkLst xmlns:pc2="http://schemas.microsoft.com/office/powerpoint/2019/9/main/command">
                  <pc:docMk/>
                  <pc:sldMk cId="2547364652" sldId="4435"/>
                  <pc2:cmMk id="{5A329BE5-02F5-438E-83DA-A280A2BACF7E}"/>
                  <pc2:cmRplyMk id="{3C9CA496-610E-461D-8FFF-F265E23258AC}"/>
                </pc2:cmRplyMkLst>
              </pc226:cmRplyChg>
              <pc226:cmRplyChg chg="add">
                <pc226:chgData name="Isis Greenspan" userId="464bb143-1349-4605-a567-29b98f388ffb" providerId="ADAL" clId="{1A9510FE-B0A5-4BDB-9590-01243434CB0E}" dt="2024-04-10T21:31:24.857" v="4508"/>
                <pc2:cmRplyMkLst xmlns:pc2="http://schemas.microsoft.com/office/powerpoint/2019/9/main/command">
                  <pc:docMk/>
                  <pc:sldMk cId="2547364652" sldId="4435"/>
                  <pc2:cmMk id="{5A329BE5-02F5-438E-83DA-A280A2BACF7E}"/>
                  <pc2:cmRplyMk id="{25A3E4B1-51C0-4145-96A0-EE86E8EEE431}"/>
                </pc2:cmRplyMkLst>
              </pc226:cmRplyChg>
              <pc226:cmRplyChg chg="mod modRxn">
                <pc226:chgData name="Isis Greenspan" userId="464bb143-1349-4605-a567-29b98f388ffb" providerId="ADAL" clId="{1A9510FE-B0A5-4BDB-9590-01243434CB0E}" dt="2024-04-10T22:45:58.812" v="4685"/>
                <pc2:cmRplyMkLst xmlns:pc2="http://schemas.microsoft.com/office/powerpoint/2019/9/main/command">
                  <pc:docMk/>
                  <pc:sldMk cId="2547364652" sldId="4435"/>
                  <pc2:cmMk id="{5A329BE5-02F5-438E-83DA-A280A2BACF7E}"/>
                  <pc2:cmRplyMk id="{AAE6AFC3-6963-425C-B934-337765B9A4CD}"/>
                </pc2:cmRplyMkLst>
              </pc226:cmRplyChg>
            </pc226:cmChg>
          </p:ext>
        </pc:extLst>
      </pc:sldChg>
      <pc:sldChg chg="addCm modCm modNotes">
        <pc:chgData name="Isis Greenspan" userId="464bb143-1349-4605-a567-29b98f388ffb" providerId="ADAL" clId="{1A9510FE-B0A5-4BDB-9590-01243434CB0E}" dt="2024-04-12T15:40:17.882" v="5726"/>
        <pc:sldMkLst>
          <pc:docMk/>
          <pc:sldMk cId="130668740" sldId="465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30:31.245" v="2055"/>
              <pc2:cmMkLst xmlns:pc2="http://schemas.microsoft.com/office/powerpoint/2019/9/main/command">
                <pc:docMk/>
                <pc:sldMk cId="130668740" sldId="4650"/>
                <pc2:cmMk id="{F473216F-AC90-4EBF-BAC9-F077749C9E4E}"/>
              </pc2:cmMkLst>
            </pc226:cmChg>
            <pc226:cmChg xmlns:pc226="http://schemas.microsoft.com/office/powerpoint/2022/06/main/command" chg="mod modRxn">
              <pc226:chgData name="Isis Greenspan" userId="464bb143-1349-4605-a567-29b98f388ffb" providerId="ADAL" clId="{1A9510FE-B0A5-4BDB-9590-01243434CB0E}" dt="2024-04-12T15:40:17.882" v="5726"/>
              <pc2:cmMkLst xmlns:pc2="http://schemas.microsoft.com/office/powerpoint/2019/9/main/command">
                <pc:docMk/>
                <pc:sldMk cId="130668740" sldId="4650"/>
                <pc2:cmMk id="{2E371994-F8BE-4925-A6C2-179E7C8094C8}"/>
              </pc2:cmMkLst>
              <pc226:cmRplyChg chg="add">
                <pc226:chgData name="Isis Greenspan" userId="464bb143-1349-4605-a567-29b98f388ffb" providerId="ADAL" clId="{1A9510FE-B0A5-4BDB-9590-01243434CB0E}" dt="2024-04-12T15:40:16.103" v="5725"/>
                <pc2:cmRplyMkLst xmlns:pc2="http://schemas.microsoft.com/office/powerpoint/2019/9/main/command">
                  <pc:docMk/>
                  <pc:sldMk cId="130668740" sldId="4650"/>
                  <pc2:cmMk id="{2E371994-F8BE-4925-A6C2-179E7C8094C8}"/>
                  <pc2:cmRplyMk id="{A4E75EC8-7652-4984-AABC-25369FE95802}"/>
                </pc2:cmRplyMkLst>
              </pc226:cmRplyChg>
            </pc226:cmChg>
          </p:ext>
        </pc:extLst>
      </pc:sldChg>
      <pc:sldChg chg="addSp delSp modSp mod addCm modCm modNotes modNotesTx">
        <pc:chgData name="Isis Greenspan" userId="464bb143-1349-4605-a567-29b98f388ffb" providerId="ADAL" clId="{1A9510FE-B0A5-4BDB-9590-01243434CB0E}" dt="2024-04-16T17:21:02.889" v="5846" actId="313"/>
        <pc:sldMkLst>
          <pc:docMk/>
          <pc:sldMk cId="644480593" sldId="4718"/>
        </pc:sldMkLst>
        <pc:spChg chg="mod">
          <ac:chgData name="Isis Greenspan" userId="464bb143-1349-4605-a567-29b98f388ffb" providerId="ADAL" clId="{1A9510FE-B0A5-4BDB-9590-01243434CB0E}" dt="2024-04-05T23:32:31.352" v="2060" actId="2085"/>
          <ac:spMkLst>
            <pc:docMk/>
            <pc:sldMk cId="644480593" sldId="4718"/>
            <ac:spMk id="4" creationId="{88F8387D-B87A-1F14-8C2E-AE3330850808}"/>
          </ac:spMkLst>
        </pc:spChg>
        <pc:spChg chg="mod ord">
          <ac:chgData name="Isis Greenspan" userId="464bb143-1349-4605-a567-29b98f388ffb" providerId="ADAL" clId="{1A9510FE-B0A5-4BDB-9590-01243434CB0E}" dt="2024-04-05T23:39:10.724" v="2074" actId="20577"/>
          <ac:spMkLst>
            <pc:docMk/>
            <pc:sldMk cId="644480593" sldId="4718"/>
            <ac:spMk id="5" creationId="{5E325614-56E3-1A74-D67E-458A05ECB7F6}"/>
          </ac:spMkLst>
        </pc:spChg>
        <pc:spChg chg="mod ord">
          <ac:chgData name="Isis Greenspan" userId="464bb143-1349-4605-a567-29b98f388ffb" providerId="ADAL" clId="{1A9510FE-B0A5-4BDB-9590-01243434CB0E}" dt="2024-04-05T23:32:31.352" v="2060" actId="2085"/>
          <ac:spMkLst>
            <pc:docMk/>
            <pc:sldMk cId="644480593" sldId="4718"/>
            <ac:spMk id="6" creationId="{599C03C6-C666-9A79-F091-7C40535ADC6A}"/>
          </ac:spMkLst>
        </pc:spChg>
        <pc:spChg chg="mod ord">
          <ac:chgData name="Isis Greenspan" userId="464bb143-1349-4605-a567-29b98f388ffb" providerId="ADAL" clId="{1A9510FE-B0A5-4BDB-9590-01243434CB0E}" dt="2024-03-15T16:33:25.329" v="1485" actId="14100"/>
          <ac:spMkLst>
            <pc:docMk/>
            <pc:sldMk cId="644480593" sldId="4718"/>
            <ac:spMk id="14" creationId="{63A41B61-85D9-B00B-B466-9FE810018DE9}"/>
          </ac:spMkLst>
        </pc:spChg>
        <pc:cxnChg chg="add del mod ord">
          <ac:chgData name="Isis Greenspan" userId="464bb143-1349-4605-a567-29b98f388ffb" providerId="ADAL" clId="{1A9510FE-B0A5-4BDB-9590-01243434CB0E}" dt="2024-04-05T23:31:40.287" v="2056" actId="478"/>
          <ac:cxnSpMkLst>
            <pc:docMk/>
            <pc:sldMk cId="644480593" sldId="4718"/>
            <ac:cxnSpMk id="3" creationId="{1B1A4470-7930-006E-D903-DDBB89E36645}"/>
          </ac:cxnSpMkLst>
        </pc:cxnChg>
        <pc:cxnChg chg="add del mod ord">
          <ac:chgData name="Isis Greenspan" userId="464bb143-1349-4605-a567-29b98f388ffb" providerId="ADAL" clId="{1A9510FE-B0A5-4BDB-9590-01243434CB0E}" dt="2024-04-05T23:31:42.093" v="2057" actId="478"/>
          <ac:cxnSpMkLst>
            <pc:docMk/>
            <pc:sldMk cId="644480593" sldId="4718"/>
            <ac:cxnSpMk id="7" creationId="{993847CF-2D52-291A-E4EC-882EC4618B89}"/>
          </ac:cxnSpMkLst>
        </pc:cxnChg>
        <pc:cxnChg chg="add del mod ord">
          <ac:chgData name="Isis Greenspan" userId="464bb143-1349-4605-a567-29b98f388ffb" providerId="ADAL" clId="{1A9510FE-B0A5-4BDB-9590-01243434CB0E}" dt="2024-04-05T23:31:43.867" v="2058" actId="478"/>
          <ac:cxnSpMkLst>
            <pc:docMk/>
            <pc:sldMk cId="644480593" sldId="4718"/>
            <ac:cxnSpMk id="10" creationId="{04477556-912B-390A-03E6-BA94EE36B754}"/>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43:31.982" v="2078"/>
              <pc2:cmMkLst xmlns:pc2="http://schemas.microsoft.com/office/powerpoint/2019/9/main/command">
                <pc:docMk/>
                <pc:sldMk cId="644480593" sldId="4718"/>
                <pc2:cmMk id="{08627601-E059-48D4-9058-5BFD850B5AA7}"/>
              </pc2:cmMkLst>
            </pc226:cmChg>
            <pc226:cmChg xmlns:pc226="http://schemas.microsoft.com/office/powerpoint/2022/06/main/command" chg="mod modRxn">
              <pc226:chgData name="Isis Greenspan" userId="464bb143-1349-4605-a567-29b98f388ffb" providerId="ADAL" clId="{1A9510FE-B0A5-4BDB-9590-01243434CB0E}" dt="2024-04-11T21:45:01.894" v="5501"/>
              <pc2:cmMkLst xmlns:pc2="http://schemas.microsoft.com/office/powerpoint/2019/9/main/command">
                <pc:docMk/>
                <pc:sldMk cId="644480593" sldId="4718"/>
                <pc2:cmMk id="{D31446BB-39DC-4764-9ED7-5ACCB1CBE4EA}"/>
              </pc2:cmMkLst>
            </pc226:cmChg>
          </p:ext>
        </pc:extLst>
      </pc:sldChg>
      <pc:sldChg chg="modSp mod">
        <pc:chgData name="Isis Greenspan" userId="464bb143-1349-4605-a567-29b98f388ffb" providerId="ADAL" clId="{1A9510FE-B0A5-4BDB-9590-01243434CB0E}" dt="2024-04-09T15:42:39.112" v="4276" actId="20577"/>
        <pc:sldMkLst>
          <pc:docMk/>
          <pc:sldMk cId="646735415" sldId="4719"/>
        </pc:sldMkLst>
        <pc:spChg chg="mod">
          <ac:chgData name="Isis Greenspan" userId="464bb143-1349-4605-a567-29b98f388ffb" providerId="ADAL" clId="{1A9510FE-B0A5-4BDB-9590-01243434CB0E}" dt="2024-04-09T15:42:39.112" v="4276" actId="20577"/>
          <ac:spMkLst>
            <pc:docMk/>
            <pc:sldMk cId="646735415" sldId="4719"/>
            <ac:spMk id="4" creationId="{00000000-0000-0000-0000-000000000000}"/>
          </ac:spMkLst>
        </pc:spChg>
        <pc:spChg chg="mod">
          <ac:chgData name="Isis Greenspan" userId="464bb143-1349-4605-a567-29b98f388ffb" providerId="ADAL" clId="{1A9510FE-B0A5-4BDB-9590-01243434CB0E}" dt="2024-03-14T22:52:43.898" v="1229" actId="20577"/>
          <ac:spMkLst>
            <pc:docMk/>
            <pc:sldMk cId="646735415" sldId="4719"/>
            <ac:spMk id="6" creationId="{00000000-0000-0000-0000-000000000000}"/>
          </ac:spMkLst>
        </pc:spChg>
      </pc:sldChg>
      <pc:sldChg chg="modSp mod addCm modCm modNotes modNotesTx">
        <pc:chgData name="Isis Greenspan" userId="464bb143-1349-4605-a567-29b98f388ffb" providerId="ADAL" clId="{1A9510FE-B0A5-4BDB-9590-01243434CB0E}" dt="2024-04-16T17:39:57.898" v="5902" actId="20577"/>
        <pc:sldMkLst>
          <pc:docMk/>
          <pc:sldMk cId="49976563" sldId="4721"/>
        </pc:sldMkLst>
        <pc:spChg chg="mod">
          <ac:chgData name="Isis Greenspan" userId="464bb143-1349-4605-a567-29b98f388ffb" providerId="ADAL" clId="{1A9510FE-B0A5-4BDB-9590-01243434CB0E}" dt="2024-04-12T16:34:45.163" v="5793" actId="20577"/>
          <ac:spMkLst>
            <pc:docMk/>
            <pc:sldMk cId="49976563" sldId="4721"/>
            <ac:spMk id="6" creationId="{CC9CE020-0E9B-D740-D116-407BD7DD1E80}"/>
          </ac:spMkLst>
        </pc:spChg>
        <pc:spChg chg="mod">
          <ac:chgData name="Isis Greenspan" userId="464bb143-1349-4605-a567-29b98f388ffb" providerId="ADAL" clId="{1A9510FE-B0A5-4BDB-9590-01243434CB0E}" dt="2024-04-06T00:06:04.564" v="2100" actId="1038"/>
          <ac:spMkLst>
            <pc:docMk/>
            <pc:sldMk cId="49976563" sldId="4721"/>
            <ac:spMk id="7" creationId="{36299F86-7850-04E3-74AA-A97205055324}"/>
          </ac:spMkLst>
        </pc:spChg>
        <pc:spChg chg="mod">
          <ac:chgData name="Isis Greenspan" userId="464bb143-1349-4605-a567-29b98f388ffb" providerId="ADAL" clId="{1A9510FE-B0A5-4BDB-9590-01243434CB0E}" dt="2024-04-06T00:06:04.564" v="2100" actId="1038"/>
          <ac:spMkLst>
            <pc:docMk/>
            <pc:sldMk cId="49976563" sldId="4721"/>
            <ac:spMk id="8" creationId="{3FB6DBCB-5417-A884-7157-2C03E62BA245}"/>
          </ac:spMkLst>
        </pc:spChg>
        <pc:spChg chg="mod">
          <ac:chgData name="Isis Greenspan" userId="464bb143-1349-4605-a567-29b98f388ffb" providerId="ADAL" clId="{1A9510FE-B0A5-4BDB-9590-01243434CB0E}" dt="2024-04-06T00:06:04.564" v="2100" actId="1038"/>
          <ac:spMkLst>
            <pc:docMk/>
            <pc:sldMk cId="49976563" sldId="4721"/>
            <ac:spMk id="9" creationId="{DC6132AB-4E61-E2D0-ABE2-6225714C5072}"/>
          </ac:spMkLst>
        </pc:spChg>
        <pc:spChg chg="mod">
          <ac:chgData name="Isis Greenspan" userId="464bb143-1349-4605-a567-29b98f388ffb" providerId="ADAL" clId="{1A9510FE-B0A5-4BDB-9590-01243434CB0E}" dt="2024-04-06T00:06:04.564" v="2100" actId="1038"/>
          <ac:spMkLst>
            <pc:docMk/>
            <pc:sldMk cId="49976563" sldId="4721"/>
            <ac:spMk id="10" creationId="{08898CC5-91C8-FF81-5653-B69086317250}"/>
          </ac:spMkLst>
        </pc:spChg>
        <pc:spChg chg="mod">
          <ac:chgData name="Isis Greenspan" userId="464bb143-1349-4605-a567-29b98f388ffb" providerId="ADAL" clId="{1A9510FE-B0A5-4BDB-9590-01243434CB0E}" dt="2024-04-06T00:06:04.564" v="2100" actId="1038"/>
          <ac:spMkLst>
            <pc:docMk/>
            <pc:sldMk cId="49976563" sldId="4721"/>
            <ac:spMk id="15" creationId="{3EE34A80-F870-7ECA-0668-F93545009B53}"/>
          </ac:spMkLst>
        </pc:spChg>
        <pc:spChg chg="mod">
          <ac:chgData name="Isis Greenspan" userId="464bb143-1349-4605-a567-29b98f388ffb" providerId="ADAL" clId="{1A9510FE-B0A5-4BDB-9590-01243434CB0E}" dt="2024-04-06T00:06:04.564" v="2100" actId="1038"/>
          <ac:spMkLst>
            <pc:docMk/>
            <pc:sldMk cId="49976563" sldId="4721"/>
            <ac:spMk id="17" creationId="{25ECF7D5-B5C2-87D6-C7B8-2547D0E05B90}"/>
          </ac:spMkLst>
        </pc:spChg>
        <pc:spChg chg="mod">
          <ac:chgData name="Isis Greenspan" userId="464bb143-1349-4605-a567-29b98f388ffb" providerId="ADAL" clId="{1A9510FE-B0A5-4BDB-9590-01243434CB0E}" dt="2024-04-06T00:06:04.564" v="2100" actId="1038"/>
          <ac:spMkLst>
            <pc:docMk/>
            <pc:sldMk cId="49976563" sldId="4721"/>
            <ac:spMk id="21" creationId="{05FCE590-357F-0571-1D5E-9F48351FA4CF}"/>
          </ac:spMkLst>
        </pc:spChg>
        <pc:spChg chg="mod">
          <ac:chgData name="Isis Greenspan" userId="464bb143-1349-4605-a567-29b98f388ffb" providerId="ADAL" clId="{1A9510FE-B0A5-4BDB-9590-01243434CB0E}" dt="2024-03-14T20:30:48.767" v="529" actId="1038"/>
          <ac:spMkLst>
            <pc:docMk/>
            <pc:sldMk cId="49976563" sldId="4721"/>
            <ac:spMk id="22" creationId="{CA68BDDA-78E8-C327-9734-EC7DA6666DEE}"/>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1A9510FE-B0A5-4BDB-9590-01243434CB0E}" dt="2024-04-12T16:56:56.687" v="5797"/>
              <pc2:cmMkLst xmlns:pc2="http://schemas.microsoft.com/office/powerpoint/2019/9/main/command">
                <pc:docMk/>
                <pc:sldMk cId="49976563" sldId="4721"/>
                <pc2:cmMk id="{0E5C4804-ED01-4E85-A856-7EFF1B3855E0}"/>
              </pc2:cmMkLst>
              <pc226:cmRplyChg chg="add">
                <pc226:chgData name="Isis Greenspan" userId="464bb143-1349-4605-a567-29b98f388ffb" providerId="ADAL" clId="{1A9510FE-B0A5-4BDB-9590-01243434CB0E}" dt="2024-04-12T15:46:55.363" v="5727"/>
                <pc2:cmRplyMkLst xmlns:pc2="http://schemas.microsoft.com/office/powerpoint/2019/9/main/command">
                  <pc:docMk/>
                  <pc:sldMk cId="49976563" sldId="4721"/>
                  <pc2:cmMk id="{0E5C4804-ED01-4E85-A856-7EFF1B3855E0}"/>
                  <pc2:cmRplyMk id="{757BB517-5D54-43BD-B2DB-12433DEB55FD}"/>
                </pc2:cmRplyMkLst>
              </pc226:cmRplyChg>
              <pc226:cmRplyChg chg="mod modRxn">
                <pc226:chgData name="Isis Greenspan" userId="464bb143-1349-4605-a567-29b98f388ffb" providerId="ADAL" clId="{1A9510FE-B0A5-4BDB-9590-01243434CB0E}" dt="2024-04-12T16:34:36.075" v="5776"/>
                <pc2:cmRplyMkLst xmlns:pc2="http://schemas.microsoft.com/office/powerpoint/2019/9/main/command">
                  <pc:docMk/>
                  <pc:sldMk cId="49976563" sldId="4721"/>
                  <pc2:cmMk id="{0E5C4804-ED01-4E85-A856-7EFF1B3855E0}"/>
                  <pc2:cmRplyMk id="{A9C167CE-4193-46A8-8417-494DF8300A98}"/>
                </pc2:cmRplyMkLst>
              </pc226:cmRplyChg>
              <pc226:cmRplyChg chg="add">
                <pc226:chgData name="Isis Greenspan" userId="464bb143-1349-4605-a567-29b98f388ffb" providerId="ADAL" clId="{1A9510FE-B0A5-4BDB-9590-01243434CB0E}" dt="2024-04-12T16:56:53.792" v="5796"/>
                <pc2:cmRplyMkLst xmlns:pc2="http://schemas.microsoft.com/office/powerpoint/2019/9/main/command">
                  <pc:docMk/>
                  <pc:sldMk cId="49976563" sldId="4721"/>
                  <pc2:cmMk id="{0E5C4804-ED01-4E85-A856-7EFF1B3855E0}"/>
                  <pc2:cmRplyMk id="{1CD0BEEB-8D6B-4EEC-BBC4-18377B9CAD5C}"/>
                </pc2:cmRplyMkLst>
              </pc226:cmRplyChg>
            </pc226:cmChg>
            <pc226:cmChg xmlns:pc226="http://schemas.microsoft.com/office/powerpoint/2022/06/main/command" chg="add mod">
              <pc226:chgData name="Isis Greenspan" userId="464bb143-1349-4605-a567-29b98f388ffb" providerId="ADAL" clId="{1A9510FE-B0A5-4BDB-9590-01243434CB0E}" dt="2024-04-06T00:07:11.022" v="2102"/>
              <pc2:cmMkLst xmlns:pc2="http://schemas.microsoft.com/office/powerpoint/2019/9/main/command">
                <pc:docMk/>
                <pc:sldMk cId="49976563" sldId="4721"/>
                <pc2:cmMk id="{DFDC1B53-7CC6-4272-820A-9129DC4B393D}"/>
              </pc2:cmMkLst>
            </pc226:cmChg>
          </p:ext>
        </pc:extLst>
      </pc:sldChg>
      <pc:sldChg chg="addCm modCm modNotesTx">
        <pc:chgData name="Isis Greenspan" userId="464bb143-1349-4605-a567-29b98f388ffb" providerId="ADAL" clId="{1A9510FE-B0A5-4BDB-9590-01243434CB0E}" dt="2024-04-16T17:22:15.352" v="5872" actId="313"/>
        <pc:sldMkLst>
          <pc:docMk/>
          <pc:sldMk cId="3261170984" sldId="472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1:33:31.620" v="2009"/>
              <pc2:cmMkLst xmlns:pc2="http://schemas.microsoft.com/office/powerpoint/2019/9/main/command">
                <pc:docMk/>
                <pc:sldMk cId="3261170984" sldId="4722"/>
                <pc2:cmMk id="{D2045846-A04B-4668-8969-36EF44FC44BE}"/>
              </pc2:cmMkLst>
            </pc226:cmChg>
          </p:ext>
        </pc:extLst>
      </pc:sldChg>
      <pc:sldChg chg="addCm modCm modNotes modNotesTx">
        <pc:chgData name="Isis Greenspan" userId="464bb143-1349-4605-a567-29b98f388ffb" providerId="ADAL" clId="{1A9510FE-B0A5-4BDB-9590-01243434CB0E}" dt="2024-04-16T17:22:18.468" v="5873" actId="313"/>
        <pc:sldMkLst>
          <pc:docMk/>
          <pc:sldMk cId="3394212558" sldId="4723"/>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12:28.165" v="2042"/>
              <pc2:cmMkLst xmlns:pc2="http://schemas.microsoft.com/office/powerpoint/2019/9/main/command">
                <pc:docMk/>
                <pc:sldMk cId="3394212558" sldId="4723"/>
                <pc2:cmMk id="{2FFAEF16-67FF-42F6-81C1-0C2457D4BD50}"/>
              </pc2:cmMkLst>
            </pc226:cmChg>
          </p:ext>
        </pc:extLst>
      </pc:sldChg>
      <pc:sldChg chg="modSp mod addCm modCm modNotesTx">
        <pc:chgData name="Isis Greenspan" userId="464bb143-1349-4605-a567-29b98f388ffb" providerId="ADAL" clId="{1A9510FE-B0A5-4BDB-9590-01243434CB0E}" dt="2024-04-16T17:22:21.990" v="5875" actId="313"/>
        <pc:sldMkLst>
          <pc:docMk/>
          <pc:sldMk cId="3815882440" sldId="4724"/>
        </pc:sldMkLst>
        <pc:spChg chg="mod">
          <ac:chgData name="Isis Greenspan" userId="464bb143-1349-4605-a567-29b98f388ffb" providerId="ADAL" clId="{1A9510FE-B0A5-4BDB-9590-01243434CB0E}" dt="2024-03-13T22:31:20.811" v="457" actId="255"/>
          <ac:spMkLst>
            <pc:docMk/>
            <pc:sldMk cId="3815882440" sldId="4724"/>
            <ac:spMk id="2" creationId="{FA53EF8A-2138-BEC6-B988-A7E10D1FF6B8}"/>
          </ac:spMkLst>
        </pc:spChg>
        <pc:spChg chg="mod">
          <ac:chgData name="Isis Greenspan" userId="464bb143-1349-4605-a567-29b98f388ffb" providerId="ADAL" clId="{1A9510FE-B0A5-4BDB-9590-01243434CB0E}" dt="2024-04-04T22:05:33.295" v="1511" actId="1035"/>
          <ac:spMkLst>
            <pc:docMk/>
            <pc:sldMk cId="3815882440" sldId="4724"/>
            <ac:spMk id="3" creationId="{3F77A08E-BCE2-5352-DB35-D013C5B835C2}"/>
          </ac:spMkLst>
        </pc:spChg>
        <pc:spChg chg="mod">
          <ac:chgData name="Isis Greenspan" userId="464bb143-1349-4605-a567-29b98f388ffb" providerId="ADAL" clId="{1A9510FE-B0A5-4BDB-9590-01243434CB0E}" dt="2024-04-04T22:05:33.295" v="1511" actId="1035"/>
          <ac:spMkLst>
            <pc:docMk/>
            <pc:sldMk cId="3815882440" sldId="4724"/>
            <ac:spMk id="4" creationId="{7204807D-F4F9-7482-1387-8F214D123178}"/>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26:41.290" v="2048"/>
              <pc2:cmMkLst xmlns:pc2="http://schemas.microsoft.com/office/powerpoint/2019/9/main/command">
                <pc:docMk/>
                <pc:sldMk cId="3815882440" sldId="4724"/>
                <pc2:cmMk id="{8BD604CB-BA1B-426F-9058-64AA78D95570}"/>
              </pc2:cmMkLst>
            </pc226:cmChg>
            <pc226:cmChg xmlns:pc226="http://schemas.microsoft.com/office/powerpoint/2022/06/main/command" chg="mod">
              <pc226:chgData name="Isis Greenspan" userId="464bb143-1349-4605-a567-29b98f388ffb" providerId="ADAL" clId="{1A9510FE-B0A5-4BDB-9590-01243434CB0E}" dt="2024-04-16T16:31:38.401" v="5840"/>
              <pc2:cmMkLst xmlns:pc2="http://schemas.microsoft.com/office/powerpoint/2019/9/main/command">
                <pc:docMk/>
                <pc:sldMk cId="3815882440" sldId="4724"/>
                <pc2:cmMk id="{66B268CB-E2BC-49DC-8ECF-21CC1E675679}"/>
              </pc2:cmMkLst>
              <pc226:cmRplyChg chg="mod modRxn">
                <pc226:chgData name="Isis Greenspan" userId="464bb143-1349-4605-a567-29b98f388ffb" providerId="ADAL" clId="{1A9510FE-B0A5-4BDB-9590-01243434CB0E}" dt="2024-04-16T16:31:36.471" v="5839"/>
                <pc2:cmRplyMkLst xmlns:pc2="http://schemas.microsoft.com/office/powerpoint/2019/9/main/command">
                  <pc:docMk/>
                  <pc:sldMk cId="3815882440" sldId="4724"/>
                  <pc2:cmMk id="{66B268CB-E2BC-49DC-8ECF-21CC1E675679}"/>
                  <pc2:cmRplyMk id="{86C57C4D-8511-4659-ACB6-7F48361D4C20}"/>
                </pc2:cmRplyMkLst>
              </pc226:cmRplyChg>
              <pc226:cmRplyChg chg="add">
                <pc226:chgData name="Isis Greenspan" userId="464bb143-1349-4605-a567-29b98f388ffb" providerId="ADAL" clId="{1A9510FE-B0A5-4BDB-9590-01243434CB0E}" dt="2024-04-15T18:52:03.490" v="5832"/>
                <pc2:cmRplyMkLst xmlns:pc2="http://schemas.microsoft.com/office/powerpoint/2019/9/main/command">
                  <pc:docMk/>
                  <pc:sldMk cId="3815882440" sldId="4724"/>
                  <pc2:cmMk id="{66B268CB-E2BC-49DC-8ECF-21CC1E675679}"/>
                  <pc2:cmRplyMk id="{66DD3DA9-485F-4EAA-B5B4-17D0326C4B65}"/>
                </pc2:cmRplyMkLst>
              </pc226:cmRplyChg>
            </pc226:cmChg>
          </p:ext>
        </pc:extLst>
      </pc:sldChg>
      <pc:sldChg chg="addCm modCm modNotes">
        <pc:chgData name="Isis Greenspan" userId="464bb143-1349-4605-a567-29b98f388ffb" providerId="ADAL" clId="{1A9510FE-B0A5-4BDB-9590-01243434CB0E}" dt="2024-04-05T23:28:08.228" v="2051"/>
        <pc:sldMkLst>
          <pc:docMk/>
          <pc:sldMk cId="147573512" sldId="472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28:08.228" v="2051"/>
              <pc2:cmMkLst xmlns:pc2="http://schemas.microsoft.com/office/powerpoint/2019/9/main/command">
                <pc:docMk/>
                <pc:sldMk cId="147573512" sldId="4725"/>
                <pc2:cmMk id="{B375E712-FDEC-4E44-A726-3D7D8245EA4C}"/>
              </pc2:cmMkLst>
            </pc226:cmChg>
          </p:ext>
        </pc:extLst>
      </pc:sldChg>
      <pc:sldChg chg="modNotes">
        <pc:chgData name="Isis Greenspan" userId="464bb143-1349-4605-a567-29b98f388ffb" providerId="ADAL" clId="{1A9510FE-B0A5-4BDB-9590-01243434CB0E}" dt="2024-04-05T23:54:27.674" v="2084" actId="13926"/>
        <pc:sldMkLst>
          <pc:docMk/>
          <pc:sldMk cId="1682959036" sldId="4726"/>
        </pc:sldMkLst>
      </pc:sldChg>
      <pc:sldChg chg="modSp mod addCm modCm modNotes modNotesTx">
        <pc:chgData name="Isis Greenspan" userId="464bb143-1349-4605-a567-29b98f388ffb" providerId="ADAL" clId="{1A9510FE-B0A5-4BDB-9590-01243434CB0E}" dt="2024-04-16T17:21:40.613" v="5854" actId="313"/>
        <pc:sldMkLst>
          <pc:docMk/>
          <pc:sldMk cId="1916475129" sldId="4727"/>
        </pc:sldMkLst>
        <pc:spChg chg="mod">
          <ac:chgData name="Isis Greenspan" userId="464bb143-1349-4605-a567-29b98f388ffb" providerId="ADAL" clId="{1A9510FE-B0A5-4BDB-9590-01243434CB0E}" dt="2024-04-16T17:21:20.048" v="5849" actId="313"/>
          <ac:spMkLst>
            <pc:docMk/>
            <pc:sldMk cId="1916475129" sldId="4727"/>
            <ac:spMk id="2" creationId="{5BC165B4-DE82-416E-B334-6625351FE91E}"/>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1A9510FE-B0A5-4BDB-9590-01243434CB0E}" dt="2024-04-10T18:29:00.351" v="4414"/>
              <pc2:cmMkLst xmlns:pc2="http://schemas.microsoft.com/office/powerpoint/2019/9/main/command">
                <pc:docMk/>
                <pc:sldMk cId="1916475129" sldId="4727"/>
                <pc2:cmMk id="{74ECD86C-113C-4F76-9C22-1B65AF3B94D1}"/>
              </pc2:cmMkLst>
              <pc226:cmRplyChg chg="add">
                <pc226:chgData name="Isis Greenspan" userId="464bb143-1349-4605-a567-29b98f388ffb" providerId="ADAL" clId="{1A9510FE-B0A5-4BDB-9590-01243434CB0E}" dt="2024-04-10T18:28:57.166" v="4413"/>
                <pc2:cmRplyMkLst xmlns:pc2="http://schemas.microsoft.com/office/powerpoint/2019/9/main/command">
                  <pc:docMk/>
                  <pc:sldMk cId="1916475129" sldId="4727"/>
                  <pc2:cmMk id="{74ECD86C-113C-4F76-9C22-1B65AF3B94D1}"/>
                  <pc2:cmRplyMk id="{E9614041-BAFE-4301-87A5-0D901FA7960C}"/>
                </pc2:cmRplyMkLst>
              </pc226:cmRplyChg>
            </pc226:cmChg>
            <pc226:cmChg xmlns:pc226="http://schemas.microsoft.com/office/powerpoint/2022/06/main/command" chg="add mod">
              <pc226:chgData name="Isis Greenspan" userId="464bb143-1349-4605-a567-29b98f388ffb" providerId="ADAL" clId="{1A9510FE-B0A5-4BDB-9590-01243434CB0E}" dt="2024-04-05T23:59:05.059" v="2090"/>
              <pc2:cmMkLst xmlns:pc2="http://schemas.microsoft.com/office/powerpoint/2019/9/main/command">
                <pc:docMk/>
                <pc:sldMk cId="1916475129" sldId="4727"/>
                <pc2:cmMk id="{94DFC7ED-BF05-4E20-82AE-BCE1F75D8169}"/>
              </pc2:cmMkLst>
            </pc226:cmChg>
          </p:ext>
        </pc:extLst>
      </pc:sldChg>
      <pc:sldChg chg="del mod modShow addCm modCm modNotesTx">
        <pc:chgData name="Isis Greenspan" userId="464bb143-1349-4605-a567-29b98f388ffb" providerId="ADAL" clId="{1A9510FE-B0A5-4BDB-9590-01243434CB0E}" dt="2024-04-10T18:54:37.029" v="4473" actId="47"/>
        <pc:sldMkLst>
          <pc:docMk/>
          <pc:sldMk cId="169374018" sldId="472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4-10T18:54:06.270" v="4472"/>
              <pc2:cmMkLst xmlns:pc2="http://schemas.microsoft.com/office/powerpoint/2019/9/main/command">
                <pc:docMk/>
                <pc:sldMk cId="169374018" sldId="4728"/>
                <pc2:cmMk id="{24290F09-5461-4D61-AC80-91EB98942C8A}"/>
              </pc2:cmMkLst>
              <pc226:cmRplyChg chg="add">
                <pc226:chgData name="Isis Greenspan" userId="464bb143-1349-4605-a567-29b98f388ffb" providerId="ADAL" clId="{1A9510FE-B0A5-4BDB-9590-01243434CB0E}" dt="2024-03-13T22:13:56.618" v="51"/>
                <pc2:cmRplyMkLst xmlns:pc2="http://schemas.microsoft.com/office/powerpoint/2019/9/main/command">
                  <pc:docMk/>
                  <pc:sldMk cId="169374018" sldId="4728"/>
                  <pc2:cmMk id="{24290F09-5461-4D61-AC80-91EB98942C8A}"/>
                  <pc2:cmRplyMk id="{BC81550A-8BF9-4DAD-983F-1C9CEA767BB1}"/>
                </pc2:cmRplyMkLst>
              </pc226:cmRplyChg>
              <pc226:cmRplyChg chg="mod modRxn">
                <pc226:chgData name="Isis Greenspan" userId="464bb143-1349-4605-a567-29b98f388ffb" providerId="ADAL" clId="{1A9510FE-B0A5-4BDB-9590-01243434CB0E}" dt="2024-04-10T18:54:06.270" v="4472"/>
                <pc2:cmRplyMkLst xmlns:pc2="http://schemas.microsoft.com/office/powerpoint/2019/9/main/command">
                  <pc:docMk/>
                  <pc:sldMk cId="169374018" sldId="4728"/>
                  <pc2:cmMk id="{24290F09-5461-4D61-AC80-91EB98942C8A}"/>
                  <pc2:cmRplyMk id="{B00F931D-4D1C-47D5-B11D-FDD7751A5AB8}"/>
                </pc2:cmRplyMkLst>
              </pc226:cmRplyChg>
              <pc226:cmRplyChg chg="add">
                <pc226:chgData name="Isis Greenspan" userId="464bb143-1349-4605-a567-29b98f388ffb" providerId="ADAL" clId="{1A9510FE-B0A5-4BDB-9590-01243434CB0E}" dt="2024-04-04T23:13:59.454" v="1837"/>
                <pc2:cmRplyMkLst xmlns:pc2="http://schemas.microsoft.com/office/powerpoint/2019/9/main/command">
                  <pc:docMk/>
                  <pc:sldMk cId="169374018" sldId="4728"/>
                  <pc2:cmMk id="{24290F09-5461-4D61-AC80-91EB98942C8A}"/>
                  <pc2:cmRplyMk id="{44D3224E-FD76-4C25-A5B8-F292C1CB7C3D}"/>
                </pc2:cmRplyMkLst>
              </pc226:cmRplyChg>
              <pc226:cmRplyChg chg="add">
                <pc226:chgData name="Isis Greenspan" userId="464bb143-1349-4605-a567-29b98f388ffb" providerId="ADAL" clId="{1A9510FE-B0A5-4BDB-9590-01243434CB0E}" dt="2024-04-04T23:04:16.374" v="1820"/>
                <pc2:cmRplyMkLst xmlns:pc2="http://schemas.microsoft.com/office/powerpoint/2019/9/main/command">
                  <pc:docMk/>
                  <pc:sldMk cId="169374018" sldId="4728"/>
                  <pc2:cmMk id="{24290F09-5461-4D61-AC80-91EB98942C8A}"/>
                  <pc2:cmRplyMk id="{95BA1FEE-9AB9-4712-85BF-9BA4F33DF350}"/>
                </pc2:cmRplyMkLst>
              </pc226:cmRplyChg>
            </pc226:cmChg>
          </p:ext>
        </pc:extLst>
      </pc:sldChg>
      <pc:sldChg chg="modSp mod addCm modCm modNotesTx">
        <pc:chgData name="Isis Greenspan" userId="464bb143-1349-4605-a567-29b98f388ffb" providerId="ADAL" clId="{1A9510FE-B0A5-4BDB-9590-01243434CB0E}" dt="2024-04-16T17:21:47.375" v="5858" actId="313"/>
        <pc:sldMkLst>
          <pc:docMk/>
          <pc:sldMk cId="4209299275" sldId="4729"/>
        </pc:sldMkLst>
        <pc:spChg chg="mod">
          <ac:chgData name="Isis Greenspan" userId="464bb143-1349-4605-a567-29b98f388ffb" providerId="ADAL" clId="{1A9510FE-B0A5-4BDB-9590-01243434CB0E}" dt="2024-04-08T15:53:37.500" v="2126" actId="1037"/>
          <ac:spMkLst>
            <pc:docMk/>
            <pc:sldMk cId="4209299275" sldId="4729"/>
            <ac:spMk id="3" creationId="{054D2D5F-1836-54A6-01DE-172F98EE25E9}"/>
          </ac:spMkLst>
        </pc:spChg>
        <pc:spChg chg="mod">
          <ac:chgData name="Isis Greenspan" userId="464bb143-1349-4605-a567-29b98f388ffb" providerId="ADAL" clId="{1A9510FE-B0A5-4BDB-9590-01243434CB0E}" dt="2024-04-08T15:53:37.500" v="2126" actId="1037"/>
          <ac:spMkLst>
            <pc:docMk/>
            <pc:sldMk cId="4209299275" sldId="4729"/>
            <ac:spMk id="5" creationId="{F94DBB3B-99C3-4E1E-55FE-CE987861A94E}"/>
          </ac:spMkLst>
        </pc:spChg>
        <pc:spChg chg="mod">
          <ac:chgData name="Isis Greenspan" userId="464bb143-1349-4605-a567-29b98f388ffb" providerId="ADAL" clId="{1A9510FE-B0A5-4BDB-9590-01243434CB0E}" dt="2024-04-08T15:53:37.500" v="2126" actId="1037"/>
          <ac:spMkLst>
            <pc:docMk/>
            <pc:sldMk cId="4209299275" sldId="4729"/>
            <ac:spMk id="6" creationId="{C03F58EA-F8C0-E18A-9D5B-3792B13A200F}"/>
          </ac:spMkLst>
        </pc:spChg>
        <pc:spChg chg="mod">
          <ac:chgData name="Isis Greenspan" userId="464bb143-1349-4605-a567-29b98f388ffb" providerId="ADAL" clId="{1A9510FE-B0A5-4BDB-9590-01243434CB0E}" dt="2024-04-08T15:53:37.500" v="2126" actId="1037"/>
          <ac:spMkLst>
            <pc:docMk/>
            <pc:sldMk cId="4209299275" sldId="4729"/>
            <ac:spMk id="7" creationId="{CC1447E5-B3BF-03AB-39FA-CB8D9D5BF17A}"/>
          </ac:spMkLst>
        </pc:spChg>
        <pc:spChg chg="mod">
          <ac:chgData name="Isis Greenspan" userId="464bb143-1349-4605-a567-29b98f388ffb" providerId="ADAL" clId="{1A9510FE-B0A5-4BDB-9590-01243434CB0E}" dt="2024-04-08T15:53:37.500" v="2126" actId="1037"/>
          <ac:spMkLst>
            <pc:docMk/>
            <pc:sldMk cId="4209299275" sldId="4729"/>
            <ac:spMk id="8" creationId="{0BC9D03C-57C9-94ED-0929-56E56001B96E}"/>
          </ac:spMkLst>
        </pc:spChg>
        <pc:spChg chg="mod">
          <ac:chgData name="Isis Greenspan" userId="464bb143-1349-4605-a567-29b98f388ffb" providerId="ADAL" clId="{1A9510FE-B0A5-4BDB-9590-01243434CB0E}" dt="2024-04-08T15:53:37.500" v="2126" actId="1037"/>
          <ac:spMkLst>
            <pc:docMk/>
            <pc:sldMk cId="4209299275" sldId="4729"/>
            <ac:spMk id="9" creationId="{40DC3501-B737-F7DB-6650-CEB9A8BC48A7}"/>
          </ac:spMkLst>
        </pc:spChg>
        <pc:picChg chg="mod">
          <ac:chgData name="Isis Greenspan" userId="464bb143-1349-4605-a567-29b98f388ffb" providerId="ADAL" clId="{1A9510FE-B0A5-4BDB-9590-01243434CB0E}" dt="2024-03-14T20:12:56.753" v="492" actId="962"/>
          <ac:picMkLst>
            <pc:docMk/>
            <pc:sldMk cId="4209299275" sldId="4729"/>
            <ac:picMk id="10" creationId="{9F7D73D4-9BDE-7842-5E55-ED54774AEFE2}"/>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5:59:41.735" v="2159"/>
              <pc2:cmMkLst xmlns:pc2="http://schemas.microsoft.com/office/powerpoint/2019/9/main/command">
                <pc:docMk/>
                <pc:sldMk cId="4209299275" sldId="4729"/>
                <pc2:cmMk id="{0940194D-D89A-46D6-8389-51239CD62192}"/>
              </pc2:cmMkLst>
            </pc226:cmChg>
            <pc226:cmChg xmlns:pc226="http://schemas.microsoft.com/office/powerpoint/2022/06/main/command" chg="mod modRxn">
              <pc226:chgData name="Isis Greenspan" userId="464bb143-1349-4605-a567-29b98f388ffb" providerId="ADAL" clId="{1A9510FE-B0A5-4BDB-9590-01243434CB0E}" dt="2024-04-10T18:58:15.724" v="4484"/>
              <pc2:cmMkLst xmlns:pc2="http://schemas.microsoft.com/office/powerpoint/2019/9/main/command">
                <pc:docMk/>
                <pc:sldMk cId="4209299275" sldId="4729"/>
                <pc2:cmMk id="{D9260FB9-96A7-4594-BEA5-2B9F1C5C5DF3}"/>
              </pc2:cmMkLst>
              <pc226:cmRplyChg chg="add">
                <pc226:chgData name="Isis Greenspan" userId="464bb143-1349-4605-a567-29b98f388ffb" providerId="ADAL" clId="{1A9510FE-B0A5-4BDB-9590-01243434CB0E}" dt="2024-04-10T18:58:07.911" v="4483"/>
                <pc2:cmRplyMkLst xmlns:pc2="http://schemas.microsoft.com/office/powerpoint/2019/9/main/command">
                  <pc:docMk/>
                  <pc:sldMk cId="4209299275" sldId="4729"/>
                  <pc2:cmMk id="{D9260FB9-96A7-4594-BEA5-2B9F1C5C5DF3}"/>
                  <pc2:cmRplyMk id="{9B69C35B-0B21-4D0E-B5A7-007DFB479B7E}"/>
                </pc2:cmRplyMkLst>
              </pc226:cmRplyChg>
            </pc226:cmChg>
            <pc226:cmChg xmlns:pc226="http://schemas.microsoft.com/office/powerpoint/2022/06/main/command" chg="mod">
              <pc226:chgData name="Isis Greenspan" userId="464bb143-1349-4605-a567-29b98f388ffb" providerId="ADAL" clId="{1A9510FE-B0A5-4BDB-9590-01243434CB0E}" dt="2024-04-12T15:48:37.014" v="5729"/>
              <pc2:cmMkLst xmlns:pc2="http://schemas.microsoft.com/office/powerpoint/2019/9/main/command">
                <pc:docMk/>
                <pc:sldMk cId="4209299275" sldId="4729"/>
                <pc2:cmMk id="{6F01AAF6-A49A-4D38-B680-CDA06A6A7180}"/>
              </pc2:cmMkLst>
              <pc226:cmRplyChg chg="add">
                <pc226:chgData name="Isis Greenspan" userId="464bb143-1349-4605-a567-29b98f388ffb" providerId="ADAL" clId="{1A9510FE-B0A5-4BDB-9590-01243434CB0E}" dt="2024-04-12T15:48:35.218" v="5728"/>
                <pc2:cmRplyMkLst xmlns:pc2="http://schemas.microsoft.com/office/powerpoint/2019/9/main/command">
                  <pc:docMk/>
                  <pc:sldMk cId="4209299275" sldId="4729"/>
                  <pc2:cmMk id="{6F01AAF6-A49A-4D38-B680-CDA06A6A7180}"/>
                  <pc2:cmRplyMk id="{C6F5EAE8-3E04-44B6-B870-44B7309A0479}"/>
                </pc2:cmRplyMkLst>
              </pc226:cmRplyChg>
            </pc226:cmChg>
          </p:ext>
        </pc:extLst>
      </pc:sldChg>
      <pc:sldChg chg="addSp modSp del mod ord addCm modCm modNotes modNotesTx">
        <pc:chgData name="Isis Greenspan" userId="464bb143-1349-4605-a567-29b98f388ffb" providerId="ADAL" clId="{1A9510FE-B0A5-4BDB-9590-01243434CB0E}" dt="2024-04-08T22:37:39.835" v="2341" actId="47"/>
        <pc:sldMkLst>
          <pc:docMk/>
          <pc:sldMk cId="3108498366" sldId="4730"/>
        </pc:sldMkLst>
        <pc:spChg chg="add mod">
          <ac:chgData name="Isis Greenspan" userId="464bb143-1349-4605-a567-29b98f388ffb" providerId="ADAL" clId="{1A9510FE-B0A5-4BDB-9590-01243434CB0E}" dt="2024-04-08T21:06:29.498" v="2301" actId="34135"/>
          <ac:spMkLst>
            <pc:docMk/>
            <pc:sldMk cId="3108498366" sldId="4730"/>
            <ac:spMk id="4" creationId="{17A676BE-441F-15E9-AB56-E57A81EE2AEB}"/>
          </ac:spMkLst>
        </pc:spChg>
        <pc:picChg chg="mod">
          <ac:chgData name="Isis Greenspan" userId="464bb143-1349-4605-a567-29b98f388ffb" providerId="ADAL" clId="{1A9510FE-B0A5-4BDB-9590-01243434CB0E}" dt="2024-04-08T21:06:29.498" v="2301" actId="34135"/>
          <ac:picMkLst>
            <pc:docMk/>
            <pc:sldMk cId="3108498366" sldId="4730"/>
            <ac:picMk id="15" creationId="{3DF4CBFE-0F58-7B2E-157A-DCC4A511FAB6}"/>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4T22:47:58.641" v="1517"/>
              <pc2:cmMkLst xmlns:pc2="http://schemas.microsoft.com/office/powerpoint/2019/9/main/command">
                <pc:docMk/>
                <pc:sldMk cId="3108498366" sldId="4730"/>
                <pc2:cmMk id="{CDF153EF-408B-4281-8406-E8A3A16840A2}"/>
              </pc2:cmMkLst>
            </pc226:cmChg>
            <pc226:cmChg xmlns:pc226="http://schemas.microsoft.com/office/powerpoint/2022/06/main/command" chg="add mod">
              <pc226:chgData name="Isis Greenspan" userId="464bb143-1349-4605-a567-29b98f388ffb" providerId="ADAL" clId="{1A9510FE-B0A5-4BDB-9590-01243434CB0E}" dt="2024-04-06T00:02:43.715" v="2097"/>
              <pc2:cmMkLst xmlns:pc2="http://schemas.microsoft.com/office/powerpoint/2019/9/main/command">
                <pc:docMk/>
                <pc:sldMk cId="3108498366" sldId="4730"/>
                <pc2:cmMk id="{C0E2D8F8-A54A-4A01-9BA2-1F9548AEED61}"/>
              </pc2:cmMkLst>
            </pc226:cmChg>
          </p:ext>
        </pc:extLst>
      </pc:sldChg>
      <pc:sldChg chg="modSp mod addCm modCm modNotes modNotesTx">
        <pc:chgData name="Isis Greenspan" userId="464bb143-1349-4605-a567-29b98f388ffb" providerId="ADAL" clId="{1A9510FE-B0A5-4BDB-9590-01243434CB0E}" dt="2024-04-12T17:55:46.781" v="5810" actId="2711"/>
        <pc:sldMkLst>
          <pc:docMk/>
          <pc:sldMk cId="564039546" sldId="4731"/>
        </pc:sldMkLst>
        <pc:spChg chg="mod">
          <ac:chgData name="Isis Greenspan" userId="464bb143-1349-4605-a567-29b98f388ffb" providerId="ADAL" clId="{1A9510FE-B0A5-4BDB-9590-01243434CB0E}" dt="2024-03-13T22:28:27.240" v="454"/>
          <ac:spMkLst>
            <pc:docMk/>
            <pc:sldMk cId="564039546" sldId="4731"/>
            <ac:spMk id="2" creationId="{DB9C2F8D-1452-CE50-D91D-21B661DDB412}"/>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4T23:14:39.944" v="1838"/>
              <pc2:cmMkLst xmlns:pc2="http://schemas.microsoft.com/office/powerpoint/2019/9/main/command">
                <pc:docMk/>
                <pc:sldMk cId="564039546" sldId="4731"/>
                <pc2:cmMk id="{B6EB2A57-8BDB-4AAB-948D-FAB228AA9EC4}"/>
              </pc2:cmMkLst>
            </pc226:cmChg>
            <pc226:cmChg xmlns:pc226="http://schemas.microsoft.com/office/powerpoint/2022/06/main/command" chg="add mod">
              <pc226:chgData name="Isis Greenspan" userId="464bb143-1349-4605-a567-29b98f388ffb" providerId="ADAL" clId="{1A9510FE-B0A5-4BDB-9590-01243434CB0E}" dt="2024-04-08T16:08:13.728" v="2199"/>
              <pc2:cmMkLst xmlns:pc2="http://schemas.microsoft.com/office/powerpoint/2019/9/main/command">
                <pc:docMk/>
                <pc:sldMk cId="564039546" sldId="4731"/>
                <pc2:cmMk id="{9C8A76BA-BC27-4CCD-8ABF-6047ACA87AE9}"/>
              </pc2:cmMkLst>
            </pc226:cmChg>
          </p:ext>
        </pc:extLst>
      </pc:sldChg>
      <pc:sldChg chg="modSp mod addCm modCm modNotes modNotesTx">
        <pc:chgData name="Isis Greenspan" userId="464bb143-1349-4605-a567-29b98f388ffb" providerId="ADAL" clId="{1A9510FE-B0A5-4BDB-9590-01243434CB0E}" dt="2024-04-12T15:50:22.942" v="5734" actId="20577"/>
        <pc:sldMkLst>
          <pc:docMk/>
          <pc:sldMk cId="3075424256" sldId="4732"/>
        </pc:sldMkLst>
        <pc:spChg chg="mod">
          <ac:chgData name="Isis Greenspan" userId="464bb143-1349-4605-a567-29b98f388ffb" providerId="ADAL" clId="{1A9510FE-B0A5-4BDB-9590-01243434CB0E}" dt="2024-03-13T22:16:29.783" v="108" actId="20577"/>
          <ac:spMkLst>
            <pc:docMk/>
            <pc:sldMk cId="3075424256" sldId="4732"/>
            <ac:spMk id="3" creationId="{7282D704-52A2-93D3-5BA1-D84A423D3AE9}"/>
          </ac:spMkLst>
        </pc:spChg>
        <pc:spChg chg="mod">
          <ac:chgData name="Isis Greenspan" userId="464bb143-1349-4605-a567-29b98f388ffb" providerId="ADAL" clId="{1A9510FE-B0A5-4BDB-9590-01243434CB0E}" dt="2024-03-13T22:16:38.391" v="127" actId="20577"/>
          <ac:spMkLst>
            <pc:docMk/>
            <pc:sldMk cId="3075424256" sldId="4732"/>
            <ac:spMk id="6" creationId="{1BDF7AB2-B314-531F-D591-5D40647880BB}"/>
          </ac:spMkLst>
        </pc:spChg>
        <pc:spChg chg="mod">
          <ac:chgData name="Isis Greenspan" userId="464bb143-1349-4605-a567-29b98f388ffb" providerId="ADAL" clId="{1A9510FE-B0A5-4BDB-9590-01243434CB0E}" dt="2024-03-13T22:16:59.550" v="154" actId="20577"/>
          <ac:spMkLst>
            <pc:docMk/>
            <pc:sldMk cId="3075424256" sldId="4732"/>
            <ac:spMk id="7" creationId="{6835FD45-266E-1DEA-803A-47284DD1E93D}"/>
          </ac:spMkLst>
        </pc:spChg>
        <pc:spChg chg="mod">
          <ac:chgData name="Isis Greenspan" userId="464bb143-1349-4605-a567-29b98f388ffb" providerId="ADAL" clId="{1A9510FE-B0A5-4BDB-9590-01243434CB0E}" dt="2024-03-05T18:35:15.972" v="4" actId="208"/>
          <ac:spMkLst>
            <pc:docMk/>
            <pc:sldMk cId="3075424256" sldId="4732"/>
            <ac:spMk id="8" creationId="{BFF595B6-70F5-60AE-F03B-D016E0A3EB42}"/>
          </ac:spMkLst>
        </pc:spChg>
        <pc:spChg chg="mod">
          <ac:chgData name="Isis Greenspan" userId="464bb143-1349-4605-a567-29b98f388ffb" providerId="ADAL" clId="{1A9510FE-B0A5-4BDB-9590-01243434CB0E}" dt="2024-03-13T22:16:18.353" v="75" actId="20577"/>
          <ac:spMkLst>
            <pc:docMk/>
            <pc:sldMk cId="3075424256" sldId="4732"/>
            <ac:spMk id="15" creationId="{69F3371C-70DC-EB08-A925-B236852CF3B7}"/>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4T23:15:20.293" v="1839"/>
              <pc2:cmMkLst xmlns:pc2="http://schemas.microsoft.com/office/powerpoint/2019/9/main/command">
                <pc:docMk/>
                <pc:sldMk cId="3075424256" sldId="4732"/>
                <pc2:cmMk id="{08FF1808-919D-4A99-8C73-01AD92072E77}"/>
              </pc2:cmMkLst>
            </pc226:cmChg>
            <pc226:cmChg xmlns:pc226="http://schemas.microsoft.com/office/powerpoint/2022/06/main/command" chg="add mod">
              <pc226:chgData name="Isis Greenspan" userId="464bb143-1349-4605-a567-29b98f388ffb" providerId="ADAL" clId="{1A9510FE-B0A5-4BDB-9590-01243434CB0E}" dt="2024-04-12T15:50:11.370" v="5733"/>
              <pc2:cmMkLst xmlns:pc2="http://schemas.microsoft.com/office/powerpoint/2019/9/main/command">
                <pc:docMk/>
                <pc:sldMk cId="3075424256" sldId="4732"/>
                <pc2:cmMk id="{B70D5347-862F-4C94-9072-C56D0496A2F6}"/>
              </pc2:cmMkLst>
              <pc226:cmRplyChg chg="add">
                <pc226:chgData name="Isis Greenspan" userId="464bb143-1349-4605-a567-29b98f388ffb" providerId="ADAL" clId="{1A9510FE-B0A5-4BDB-9590-01243434CB0E}" dt="2024-04-12T15:50:09.487" v="5732"/>
                <pc2:cmRplyMkLst xmlns:pc2="http://schemas.microsoft.com/office/powerpoint/2019/9/main/command">
                  <pc:docMk/>
                  <pc:sldMk cId="3075424256" sldId="4732"/>
                  <pc2:cmMk id="{B70D5347-862F-4C94-9072-C56D0496A2F6}"/>
                  <pc2:cmRplyMk id="{42A7CF3D-C783-40B5-935F-ED566DAAC455}"/>
                </pc2:cmRplyMkLst>
              </pc226:cmRplyChg>
            </pc226:cmChg>
            <pc226:cmChg xmlns:pc226="http://schemas.microsoft.com/office/powerpoint/2022/06/main/command" chg="add mod">
              <pc226:chgData name="Isis Greenspan" userId="464bb143-1349-4605-a567-29b98f388ffb" providerId="ADAL" clId="{1A9510FE-B0A5-4BDB-9590-01243434CB0E}" dt="2024-04-08T16:09:48.360" v="2201"/>
              <pc2:cmMkLst xmlns:pc2="http://schemas.microsoft.com/office/powerpoint/2019/9/main/command">
                <pc:docMk/>
                <pc:sldMk cId="3075424256" sldId="4732"/>
                <pc2:cmMk id="{5C9375FF-4C27-423D-87F5-C7E742723555}"/>
              </pc2:cmMkLst>
            </pc226:cmChg>
          </p:ext>
        </pc:extLst>
      </pc:sldChg>
      <pc:sldChg chg="del mod modShow addCm modNotesTx">
        <pc:chgData name="Isis Greenspan" userId="464bb143-1349-4605-a567-29b98f388ffb" providerId="ADAL" clId="{1A9510FE-B0A5-4BDB-9590-01243434CB0E}" dt="2024-04-04T23:22:11.590" v="1846" actId="47"/>
        <pc:sldMkLst>
          <pc:docMk/>
          <pc:sldMk cId="1620747956" sldId="473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3-08T17:31:48.418" v="14"/>
              <pc2:cmMkLst xmlns:pc2="http://schemas.microsoft.com/office/powerpoint/2019/9/main/command">
                <pc:docMk/>
                <pc:sldMk cId="1620747956" sldId="4733"/>
                <pc2:cmMk id="{B93E44FA-0116-4E4F-86B7-BFC2ACAEE6D7}"/>
              </pc2:cmMkLst>
            </pc226:cmChg>
          </p:ext>
        </pc:extLst>
      </pc:sldChg>
      <pc:sldChg chg="del mod modShow addCm">
        <pc:chgData name="Isis Greenspan" userId="464bb143-1349-4605-a567-29b98f388ffb" providerId="ADAL" clId="{1A9510FE-B0A5-4BDB-9590-01243434CB0E}" dt="2024-04-04T23:22:45.940" v="1847" actId="47"/>
        <pc:sldMkLst>
          <pc:docMk/>
          <pc:sldMk cId="671425537" sldId="473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3-13T22:21:04.517" v="244"/>
              <pc2:cmMkLst xmlns:pc2="http://schemas.microsoft.com/office/powerpoint/2019/9/main/command">
                <pc:docMk/>
                <pc:sldMk cId="671425537" sldId="4734"/>
                <pc2:cmMk id="{6C7107D6-B97A-4774-9693-68C9E84CDF55}"/>
              </pc2:cmMkLst>
            </pc226:cmChg>
          </p:ext>
        </pc:extLst>
      </pc:sldChg>
      <pc:sldChg chg="modSp mod addCm delCm modCm modNotes modNotesTx">
        <pc:chgData name="Isis Greenspan" userId="464bb143-1349-4605-a567-29b98f388ffb" providerId="ADAL" clId="{1A9510FE-B0A5-4BDB-9590-01243434CB0E}" dt="2024-04-12T21:11:29.633" v="5826"/>
        <pc:sldMkLst>
          <pc:docMk/>
          <pc:sldMk cId="1540776227" sldId="4735"/>
        </pc:sldMkLst>
        <pc:spChg chg="mod">
          <ac:chgData name="Isis Greenspan" userId="464bb143-1349-4605-a567-29b98f388ffb" providerId="ADAL" clId="{1A9510FE-B0A5-4BDB-9590-01243434CB0E}" dt="2024-03-13T22:23:17.957" v="316" actId="3064"/>
          <ac:spMkLst>
            <pc:docMk/>
            <pc:sldMk cId="1540776227" sldId="4735"/>
            <ac:spMk id="2" creationId="{A7698D1B-7F9C-EAEC-90F7-EEF48295E13B}"/>
          </ac:spMkLst>
        </pc:spChg>
        <pc:spChg chg="mod">
          <ac:chgData name="Isis Greenspan" userId="464bb143-1349-4605-a567-29b98f388ffb" providerId="ADAL" clId="{1A9510FE-B0A5-4BDB-9590-01243434CB0E}" dt="2024-04-08T16:17:46.845" v="2204" actId="14100"/>
          <ac:spMkLst>
            <pc:docMk/>
            <pc:sldMk cId="1540776227" sldId="4735"/>
            <ac:spMk id="3" creationId="{0807AC79-105F-04C6-732B-F60DD05602A3}"/>
          </ac:spMkLst>
        </pc:spChg>
        <pc:spChg chg="mod">
          <ac:chgData name="Isis Greenspan" userId="464bb143-1349-4605-a567-29b98f388ffb" providerId="ADAL" clId="{1A9510FE-B0A5-4BDB-9590-01243434CB0E}" dt="2024-03-13T22:23:17.957" v="316" actId="3064"/>
          <ac:spMkLst>
            <pc:docMk/>
            <pc:sldMk cId="1540776227" sldId="4735"/>
            <ac:spMk id="4" creationId="{02CFBCDF-0EFA-EBF3-F8B2-6C33D02C87A9}"/>
          </ac:spMkLst>
        </pc:spChg>
        <pc:spChg chg="mod">
          <ac:chgData name="Isis Greenspan" userId="464bb143-1349-4605-a567-29b98f388ffb" providerId="ADAL" clId="{1A9510FE-B0A5-4BDB-9590-01243434CB0E}" dt="2024-03-13T22:23:17.957" v="316" actId="3064"/>
          <ac:spMkLst>
            <pc:docMk/>
            <pc:sldMk cId="1540776227" sldId="4735"/>
            <ac:spMk id="5" creationId="{61260892-3338-33D4-2DFF-D47C3B37D9D8}"/>
          </ac:spMkLst>
        </pc:spChg>
        <pc:spChg chg="mod">
          <ac:chgData name="Isis Greenspan" userId="464bb143-1349-4605-a567-29b98f388ffb" providerId="ADAL" clId="{1A9510FE-B0A5-4BDB-9590-01243434CB0E}" dt="2024-04-04T23:25:59.396" v="1851" actId="20577"/>
          <ac:spMkLst>
            <pc:docMk/>
            <pc:sldMk cId="1540776227" sldId="4735"/>
            <ac:spMk id="7" creationId="{1B8ACC87-0EB1-2D49-105A-A238CA58FD2A}"/>
          </ac:spMkLst>
        </pc:spChg>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1A9510FE-B0A5-4BDB-9590-01243434CB0E}" dt="2024-04-08T16:15:58.142" v="2202"/>
              <pc2:cmMkLst xmlns:pc2="http://schemas.microsoft.com/office/powerpoint/2019/9/main/command">
                <pc:docMk/>
                <pc:sldMk cId="1540776227" sldId="4735"/>
                <pc2:cmMk id="{CD76AB2E-84D9-4B85-B286-A9D2018587AA}"/>
              </pc2:cmMkLst>
            </pc226:cmChg>
            <pc226:cmChg xmlns:pc226="http://schemas.microsoft.com/office/powerpoint/2022/06/main/command" chg="add mod">
              <pc226:chgData name="Isis Greenspan" userId="464bb143-1349-4605-a567-29b98f388ffb" providerId="ADAL" clId="{1A9510FE-B0A5-4BDB-9590-01243434CB0E}" dt="2024-04-08T16:22:51.793" v="2206"/>
              <pc2:cmMkLst xmlns:pc2="http://schemas.microsoft.com/office/powerpoint/2019/9/main/command">
                <pc:docMk/>
                <pc:sldMk cId="1540776227" sldId="4735"/>
                <pc2:cmMk id="{A5A47F36-200B-4A5C-9385-C3C97B1EB424}"/>
              </pc2:cmMkLst>
            </pc226:cmChg>
            <pc226:cmChg xmlns:pc226="http://schemas.microsoft.com/office/powerpoint/2022/06/main/command" chg="mod modRxn">
              <pc226:chgData name="Isis Greenspan" userId="464bb143-1349-4605-a567-29b98f388ffb" providerId="ADAL" clId="{1A9510FE-B0A5-4BDB-9590-01243434CB0E}" dt="2024-04-10T21:51:24.086" v="4625"/>
              <pc2:cmMkLst xmlns:pc2="http://schemas.microsoft.com/office/powerpoint/2019/9/main/command">
                <pc:docMk/>
                <pc:sldMk cId="1540776227" sldId="4735"/>
                <pc2:cmMk id="{CC98864C-8637-403E-8CF4-75214BD8C73E}"/>
              </pc2:cmMkLst>
              <pc226:cmRplyChg chg="add">
                <pc226:chgData name="Isis Greenspan" userId="464bb143-1349-4605-a567-29b98f388ffb" providerId="ADAL" clId="{1A9510FE-B0A5-4BDB-9590-01243434CB0E}" dt="2024-04-10T21:51:21.156" v="4624"/>
                <pc2:cmRplyMkLst xmlns:pc2="http://schemas.microsoft.com/office/powerpoint/2019/9/main/command">
                  <pc:docMk/>
                  <pc:sldMk cId="1540776227" sldId="4735"/>
                  <pc2:cmMk id="{CC98864C-8637-403E-8CF4-75214BD8C73E}"/>
                  <pc2:cmRplyMk id="{F6A549DD-B02F-4FA3-B6EC-7DC1F2E1C7DD}"/>
                </pc2:cmRplyMkLst>
              </pc226:cmRplyChg>
            </pc226:cmChg>
            <pc226:cmChg xmlns:pc226="http://schemas.microsoft.com/office/powerpoint/2022/06/main/command" chg="add mod">
              <pc226:chgData name="Isis Greenspan" userId="464bb143-1349-4605-a567-29b98f388ffb" providerId="ADAL" clId="{1A9510FE-B0A5-4BDB-9590-01243434CB0E}" dt="2024-04-08T16:23:02.450" v="2208"/>
              <pc2:cmMkLst xmlns:pc2="http://schemas.microsoft.com/office/powerpoint/2019/9/main/command">
                <pc:docMk/>
                <pc:sldMk cId="1540776227" sldId="4735"/>
                <pc2:cmMk id="{F739FF7F-CAAB-4922-87E0-9FE76F111945}"/>
              </pc2:cmMkLst>
            </pc226:cmChg>
            <pc226:cmChg xmlns:pc226="http://schemas.microsoft.com/office/powerpoint/2022/06/main/command" chg="mod">
              <pc226:chgData name="Isis Greenspan" userId="464bb143-1349-4605-a567-29b98f388ffb" providerId="ADAL" clId="{1A9510FE-B0A5-4BDB-9590-01243434CB0E}" dt="2024-04-12T15:52:24.891" v="5736"/>
              <pc2:cmMkLst xmlns:pc2="http://schemas.microsoft.com/office/powerpoint/2019/9/main/command">
                <pc:docMk/>
                <pc:sldMk cId="1540776227" sldId="4735"/>
                <pc2:cmMk id="{6312B486-E282-4EE1-B5EA-6FA3879FE0E8}"/>
              </pc2:cmMkLst>
              <pc226:cmRplyChg chg="add">
                <pc226:chgData name="Isis Greenspan" userId="464bb143-1349-4605-a567-29b98f388ffb" providerId="ADAL" clId="{1A9510FE-B0A5-4BDB-9590-01243434CB0E}" dt="2024-04-12T15:52:23.048" v="5735"/>
                <pc2:cmRplyMkLst xmlns:pc2="http://schemas.microsoft.com/office/powerpoint/2019/9/main/command">
                  <pc:docMk/>
                  <pc:sldMk cId="1540776227" sldId="4735"/>
                  <pc2:cmMk id="{6312B486-E282-4EE1-B5EA-6FA3879FE0E8}"/>
                  <pc2:cmRplyMk id="{49CE503F-253C-48F5-B7BA-6F04BE47AA96}"/>
                </pc2:cmRplyMkLst>
              </pc226:cmRplyChg>
            </pc226:cmChg>
            <pc226:cmChg xmlns:pc226="http://schemas.microsoft.com/office/powerpoint/2022/06/main/command" chg="add mod">
              <pc226:chgData name="Isis Greenspan" userId="464bb143-1349-4605-a567-29b98f388ffb" providerId="ADAL" clId="{1A9510FE-B0A5-4BDB-9590-01243434CB0E}" dt="2024-04-12T21:11:29.633" v="5826"/>
              <pc2:cmMkLst xmlns:pc2="http://schemas.microsoft.com/office/powerpoint/2019/9/main/command">
                <pc:docMk/>
                <pc:sldMk cId="1540776227" sldId="4735"/>
                <pc2:cmMk id="{109C94A2-DF97-42D5-9991-96DCAE63D8F7}"/>
              </pc2:cmMkLst>
              <pc226:cmRplyChg chg="add">
                <pc226:chgData name="Isis Greenspan" userId="464bb143-1349-4605-a567-29b98f388ffb" providerId="ADAL" clId="{1A9510FE-B0A5-4BDB-9590-01243434CB0E}" dt="2024-04-12T18:05:15.019" v="5813"/>
                <pc2:cmRplyMkLst xmlns:pc2="http://schemas.microsoft.com/office/powerpoint/2019/9/main/command">
                  <pc:docMk/>
                  <pc:sldMk cId="1540776227" sldId="4735"/>
                  <pc2:cmMk id="{109C94A2-DF97-42D5-9991-96DCAE63D8F7}"/>
                  <pc2:cmRplyMk id="{9333413A-D968-45A7-8A29-DCD0CA1CF5C0}"/>
                </pc2:cmRplyMkLst>
              </pc226:cmRplyChg>
            </pc226:cmChg>
          </p:ext>
        </pc:extLst>
      </pc:sldChg>
      <pc:sldChg chg="add del mod modShow addCm">
        <pc:chgData name="Isis Greenspan" userId="464bb143-1349-4605-a567-29b98f388ffb" providerId="ADAL" clId="{1A9510FE-B0A5-4BDB-9590-01243434CB0E}" dt="2024-04-04T23:38:31.835" v="1993" actId="47"/>
        <pc:sldMkLst>
          <pc:docMk/>
          <pc:sldMk cId="2731993696" sldId="473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3-13T23:16:29.411" v="480"/>
              <pc2:cmMkLst xmlns:pc2="http://schemas.microsoft.com/office/powerpoint/2019/9/main/command">
                <pc:docMk/>
                <pc:sldMk cId="2731993696" sldId="4736"/>
                <pc2:cmMk id="{9980B6A6-AEC0-427D-A510-9CDFB18493CB}"/>
              </pc2:cmMkLst>
            </pc226:cmChg>
          </p:ext>
        </pc:extLst>
      </pc:sldChg>
      <pc:sldChg chg="modSp mod addCm modCm modNotes modNotesTx">
        <pc:chgData name="Isis Greenspan" userId="464bb143-1349-4605-a567-29b98f388ffb" providerId="ADAL" clId="{1A9510FE-B0A5-4BDB-9590-01243434CB0E}" dt="2024-04-16T17:21:52.880" v="5862" actId="313"/>
        <pc:sldMkLst>
          <pc:docMk/>
          <pc:sldMk cId="2014516299" sldId="4737"/>
        </pc:sldMkLst>
        <pc:spChg chg="mod">
          <ac:chgData name="Isis Greenspan" userId="464bb143-1349-4605-a567-29b98f388ffb" providerId="ADAL" clId="{1A9510FE-B0A5-4BDB-9590-01243434CB0E}" dt="2024-03-13T22:08:01.632" v="36" actId="20577"/>
          <ac:spMkLst>
            <pc:docMk/>
            <pc:sldMk cId="2014516299" sldId="4737"/>
            <ac:spMk id="2" creationId="{566C13B8-4C97-7B01-7DE3-9BF5541E6FD2}"/>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8:41:23.207" v="2221"/>
              <pc2:cmMkLst xmlns:pc2="http://schemas.microsoft.com/office/powerpoint/2019/9/main/command">
                <pc:docMk/>
                <pc:sldMk cId="2014516299" sldId="4737"/>
                <pc2:cmMk id="{50E39CAB-DCF1-4261-94A8-3A4378DFFBBD}"/>
              </pc2:cmMkLst>
            </pc226:cmChg>
            <pc226:cmChg xmlns:pc226="http://schemas.microsoft.com/office/powerpoint/2022/06/main/command" chg="mod modRxn">
              <pc226:chgData name="Isis Greenspan" userId="464bb143-1349-4605-a567-29b98f388ffb" providerId="ADAL" clId="{1A9510FE-B0A5-4BDB-9590-01243434CB0E}" dt="2024-04-10T23:30:59.840" v="5186"/>
              <pc2:cmMkLst xmlns:pc2="http://schemas.microsoft.com/office/powerpoint/2019/9/main/command">
                <pc:docMk/>
                <pc:sldMk cId="2014516299" sldId="4737"/>
                <pc2:cmMk id="{07E488C6-C1F6-460C-AD6F-7E2B565409D7}"/>
              </pc2:cmMkLst>
              <pc226:cmRplyChg chg="mod modRxn">
                <pc226:chgData name="Isis Greenspan" userId="464bb143-1349-4605-a567-29b98f388ffb" providerId="ADAL" clId="{1A9510FE-B0A5-4BDB-9590-01243434CB0E}" dt="2024-04-10T23:28:55.102" v="5184"/>
                <pc2:cmRplyMkLst xmlns:pc2="http://schemas.microsoft.com/office/powerpoint/2019/9/main/command">
                  <pc:docMk/>
                  <pc:sldMk cId="2014516299" sldId="4737"/>
                  <pc2:cmMk id="{07E488C6-C1F6-460C-AD6F-7E2B565409D7}"/>
                  <pc2:cmRplyMk id="{6C70D035-5F5E-419B-9037-23D294F26903}"/>
                </pc2:cmRplyMkLst>
              </pc226:cmRplyChg>
              <pc226:cmRplyChg chg="add">
                <pc226:chgData name="Isis Greenspan" userId="464bb143-1349-4605-a567-29b98f388ffb" providerId="ADAL" clId="{1A9510FE-B0A5-4BDB-9590-01243434CB0E}" dt="2024-04-10T23:30:58.223" v="5185"/>
                <pc2:cmRplyMkLst xmlns:pc2="http://schemas.microsoft.com/office/powerpoint/2019/9/main/command">
                  <pc:docMk/>
                  <pc:sldMk cId="2014516299" sldId="4737"/>
                  <pc2:cmMk id="{07E488C6-C1F6-460C-AD6F-7E2B565409D7}"/>
                  <pc2:cmRplyMk id="{23C5907A-2199-4B59-9B94-AF4371D8F9AC}"/>
                </pc2:cmRplyMkLst>
              </pc226:cmRplyChg>
              <pc226:cmRplyChg chg="add">
                <pc226:chgData name="Isis Greenspan" userId="464bb143-1349-4605-a567-29b98f388ffb" providerId="ADAL" clId="{1A9510FE-B0A5-4BDB-9590-01243434CB0E}" dt="2024-04-10T22:31:59.198" v="4661"/>
                <pc2:cmRplyMkLst xmlns:pc2="http://schemas.microsoft.com/office/powerpoint/2019/9/main/command">
                  <pc:docMk/>
                  <pc:sldMk cId="2014516299" sldId="4737"/>
                  <pc2:cmMk id="{07E488C6-C1F6-460C-AD6F-7E2B565409D7}"/>
                  <pc2:cmRplyMk id="{1262D296-C856-4859-A387-67421F8B0771}"/>
                </pc2:cmRplyMkLst>
              </pc226:cmRplyChg>
              <pc226:cmRplyChg chg="add">
                <pc226:chgData name="Isis Greenspan" userId="464bb143-1349-4605-a567-29b98f388ffb" providerId="ADAL" clId="{1A9510FE-B0A5-4BDB-9590-01243434CB0E}" dt="2024-04-10T22:34:37.433" v="4666"/>
                <pc2:cmRplyMkLst xmlns:pc2="http://schemas.microsoft.com/office/powerpoint/2019/9/main/command">
                  <pc:docMk/>
                  <pc:sldMk cId="2014516299" sldId="4737"/>
                  <pc2:cmMk id="{07E488C6-C1F6-460C-AD6F-7E2B565409D7}"/>
                  <pc2:cmRplyMk id="{975F64B5-B7FE-432A-A41B-AD7C82B59023}"/>
                </pc2:cmRplyMkLst>
              </pc226:cmRplyChg>
            </pc226:cmChg>
            <pc226:cmChg xmlns:pc226="http://schemas.microsoft.com/office/powerpoint/2022/06/main/command" chg="add mod">
              <pc226:chgData name="Isis Greenspan" userId="464bb143-1349-4605-a567-29b98f388ffb" providerId="ADAL" clId="{1A9510FE-B0A5-4BDB-9590-01243434CB0E}" dt="2024-04-12T17:04:38.543" v="5809"/>
              <pc2:cmMkLst xmlns:pc2="http://schemas.microsoft.com/office/powerpoint/2019/9/main/command">
                <pc:docMk/>
                <pc:sldMk cId="2014516299" sldId="4737"/>
                <pc2:cmMk id="{8DEBA8F4-DC07-4156-9EE4-C66D3F5FBC4B}"/>
              </pc2:cmMkLst>
              <pc226:cmRplyChg chg="add">
                <pc226:chgData name="Isis Greenspan" userId="464bb143-1349-4605-a567-29b98f388ffb" providerId="ADAL" clId="{1A9510FE-B0A5-4BDB-9590-01243434CB0E}" dt="2024-04-12T17:04:35.362" v="5808"/>
                <pc2:cmRplyMkLst xmlns:pc2="http://schemas.microsoft.com/office/powerpoint/2019/9/main/command">
                  <pc:docMk/>
                  <pc:sldMk cId="2014516299" sldId="4737"/>
                  <pc2:cmMk id="{8DEBA8F4-DC07-4156-9EE4-C66D3F5FBC4B}"/>
                  <pc2:cmRplyMk id="{08EB2280-0019-4130-AF25-A191D42B4E29}"/>
                </pc2:cmRplyMkLst>
              </pc226:cmRplyChg>
            </pc226:cmChg>
          </p:ext>
        </pc:extLst>
      </pc:sldChg>
      <pc:sldChg chg="addCm modCm modNotes modNotesTx">
        <pc:chgData name="Isis Greenspan" userId="464bb143-1349-4605-a567-29b98f388ffb" providerId="ADAL" clId="{1A9510FE-B0A5-4BDB-9590-01243434CB0E}" dt="2024-04-16T17:21:54.043" v="5863" actId="313"/>
        <pc:sldMkLst>
          <pc:docMk/>
          <pc:sldMk cId="278819623" sldId="4738"/>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1A9510FE-B0A5-4BDB-9590-01243434CB0E}" dt="2024-04-10T22:36:12.147" v="4669"/>
              <pc2:cmMkLst xmlns:pc2="http://schemas.microsoft.com/office/powerpoint/2019/9/main/command">
                <pc:docMk/>
                <pc:sldMk cId="278819623" sldId="4738"/>
                <pc2:cmMk id="{3D23386C-A1E5-42E4-820B-54DE465351EF}"/>
              </pc2:cmMkLst>
              <pc226:cmRplyChg chg="add">
                <pc226:chgData name="Isis Greenspan" userId="464bb143-1349-4605-a567-29b98f388ffb" providerId="ADAL" clId="{1A9510FE-B0A5-4BDB-9590-01243434CB0E}" dt="2024-04-10T22:36:10.622" v="4668"/>
                <pc2:cmRplyMkLst xmlns:pc2="http://schemas.microsoft.com/office/powerpoint/2019/9/main/command">
                  <pc:docMk/>
                  <pc:sldMk cId="278819623" sldId="4738"/>
                  <pc2:cmMk id="{3D23386C-A1E5-42E4-820B-54DE465351EF}"/>
                  <pc2:cmRplyMk id="{78F6440F-B76C-4BB8-9E6A-F86EBB00ADBE}"/>
                </pc2:cmRplyMkLst>
              </pc226:cmRplyChg>
            </pc226:cmChg>
            <pc226:cmChg xmlns:pc226="http://schemas.microsoft.com/office/powerpoint/2022/06/main/command" chg="add mod">
              <pc226:chgData name="Isis Greenspan" userId="464bb143-1349-4605-a567-29b98f388ffb" providerId="ADAL" clId="{1A9510FE-B0A5-4BDB-9590-01243434CB0E}" dt="2024-04-08T18:43:21.132" v="2223"/>
              <pc2:cmMkLst xmlns:pc2="http://schemas.microsoft.com/office/powerpoint/2019/9/main/command">
                <pc:docMk/>
                <pc:sldMk cId="278819623" sldId="4738"/>
                <pc2:cmMk id="{CFB236B7-783E-4ED8-AC60-1C72FD859E20}"/>
              </pc2:cmMkLst>
            </pc226:cmChg>
          </p:ext>
        </pc:extLst>
      </pc:sldChg>
      <pc:sldChg chg="modSp mod addCm delCm modCm modNotes modNotesTx">
        <pc:chgData name="Isis Greenspan" userId="464bb143-1349-4605-a567-29b98f388ffb" providerId="ADAL" clId="{1A9510FE-B0A5-4BDB-9590-01243434CB0E}" dt="2024-04-08T19:14:17.259" v="2292"/>
        <pc:sldMkLst>
          <pc:docMk/>
          <pc:sldMk cId="3447027016" sldId="4739"/>
        </pc:sldMkLst>
        <pc:spChg chg="mod">
          <ac:chgData name="Isis Greenspan" userId="464bb143-1349-4605-a567-29b98f388ffb" providerId="ADAL" clId="{1A9510FE-B0A5-4BDB-9590-01243434CB0E}" dt="2024-03-14T22:23:17.556" v="1095" actId="14100"/>
          <ac:spMkLst>
            <pc:docMk/>
            <pc:sldMk cId="3447027016" sldId="4739"/>
            <ac:spMk id="2" creationId="{5C90A8C3-02EF-8382-153E-31A37E4577F8}"/>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9:14:17.259" v="2292"/>
              <pc2:cmMkLst xmlns:pc2="http://schemas.microsoft.com/office/powerpoint/2019/9/main/command">
                <pc:docMk/>
                <pc:sldMk cId="3447027016" sldId="4739"/>
                <pc2:cmMk id="{81EE0839-2D36-426B-AA43-86EDB358A834}"/>
              </pc2:cmMkLst>
            </pc226:cmChg>
            <pc226:cmChg xmlns:pc226="http://schemas.microsoft.com/office/powerpoint/2022/06/main/command" chg="del">
              <pc226:chgData name="Isis Greenspan" userId="464bb143-1349-4605-a567-29b98f388ffb" providerId="ADAL" clId="{1A9510FE-B0A5-4BDB-9590-01243434CB0E}" dt="2024-03-14T22:24:32.488" v="1096"/>
              <pc2:cmMkLst xmlns:pc2="http://schemas.microsoft.com/office/powerpoint/2019/9/main/command">
                <pc:docMk/>
                <pc:sldMk cId="3447027016" sldId="4739"/>
                <pc2:cmMk id="{44D743E9-3679-47DD-BADB-72F4FC1BF5A3}"/>
              </pc2:cmMkLst>
            </pc226:cmChg>
          </p:ext>
        </pc:extLst>
      </pc:sldChg>
      <pc:sldChg chg="modSp mod addCm modCm modNotes modNotesTx">
        <pc:chgData name="Isis Greenspan" userId="464bb143-1349-4605-a567-29b98f388ffb" providerId="ADAL" clId="{1A9510FE-B0A5-4BDB-9590-01243434CB0E}" dt="2024-04-16T17:22:12.692" v="5871" actId="313"/>
        <pc:sldMkLst>
          <pc:docMk/>
          <pc:sldMk cId="1032414362" sldId="4740"/>
        </pc:sldMkLst>
        <pc:picChg chg="mod">
          <ac:chgData name="Isis Greenspan" userId="464bb143-1349-4605-a567-29b98f388ffb" providerId="ADAL" clId="{1A9510FE-B0A5-4BDB-9590-01243434CB0E}" dt="2024-03-14T20:14:02.144" v="502" actId="962"/>
          <ac:picMkLst>
            <pc:docMk/>
            <pc:sldMk cId="1032414362" sldId="4740"/>
            <ac:picMk id="10" creationId="{5278A023-8047-4530-6019-13E382345E85}"/>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9:14:02.742" v="2290"/>
              <pc2:cmMkLst xmlns:pc2="http://schemas.microsoft.com/office/powerpoint/2019/9/main/command">
                <pc:docMk/>
                <pc:sldMk cId="1032414362" sldId="4740"/>
                <pc2:cmMk id="{A795FDB7-B6EF-40DF-B1DB-ABC3E9B009EF}"/>
              </pc2:cmMkLst>
            </pc226:cmChg>
            <pc226:cmChg xmlns:pc226="http://schemas.microsoft.com/office/powerpoint/2022/06/main/command" chg="add mod modRxn">
              <pc226:chgData name="Isis Greenspan" userId="464bb143-1349-4605-a567-29b98f388ffb" providerId="ADAL" clId="{1A9510FE-B0A5-4BDB-9590-01243434CB0E}" dt="2024-04-11T22:14:20.157" v="5564"/>
              <pc2:cmMkLst xmlns:pc2="http://schemas.microsoft.com/office/powerpoint/2019/9/main/command">
                <pc:docMk/>
                <pc:sldMk cId="1032414362" sldId="4740"/>
                <pc2:cmMk id="{6E03BCCC-87F8-4730-9B41-D58D20D61223}"/>
              </pc2:cmMkLst>
            </pc226:cmChg>
          </p:ext>
        </pc:extLst>
      </pc:sldChg>
      <pc:sldChg chg="addCm modCm">
        <pc:chgData name="Isis Greenspan" userId="464bb143-1349-4605-a567-29b98f388ffb" providerId="ADAL" clId="{1A9510FE-B0A5-4BDB-9590-01243434CB0E}" dt="2024-04-08T19:02:47.970" v="2234"/>
        <pc:sldMkLst>
          <pc:docMk/>
          <pc:sldMk cId="625450322" sldId="474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9:02:47.970" v="2234"/>
              <pc2:cmMkLst xmlns:pc2="http://schemas.microsoft.com/office/powerpoint/2019/9/main/command">
                <pc:docMk/>
                <pc:sldMk cId="625450322" sldId="4741"/>
                <pc2:cmMk id="{16902E35-7379-4AD2-9625-172762F7D33E}"/>
              </pc2:cmMkLst>
            </pc226:cmChg>
          </p:ext>
        </pc:extLst>
      </pc:sldChg>
      <pc:sldChg chg="addCm modCm modNotes modNotesTx">
        <pc:chgData name="Isis Greenspan" userId="464bb143-1349-4605-a567-29b98f388ffb" providerId="ADAL" clId="{1A9510FE-B0A5-4BDB-9590-01243434CB0E}" dt="2024-04-16T17:22:21.112" v="5874" actId="313"/>
        <pc:sldMkLst>
          <pc:docMk/>
          <pc:sldMk cId="3123670045" sldId="474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1A9510FE-B0A5-4BDB-9590-01243434CB0E}" dt="2024-04-15T18:34:13.786" v="5831"/>
              <pc2:cmMkLst xmlns:pc2="http://schemas.microsoft.com/office/powerpoint/2019/9/main/command">
                <pc:docMk/>
                <pc:sldMk cId="3123670045" sldId="4742"/>
                <pc2:cmMk id="{AF7B373A-D72E-479F-AB6B-B464563F46ED}"/>
              </pc2:cmMkLst>
            </pc226:cmChg>
            <pc226:cmChg xmlns:pc226="http://schemas.microsoft.com/office/powerpoint/2022/06/main/command" chg="add mod">
              <pc226:chgData name="Isis Greenspan" userId="464bb143-1349-4605-a567-29b98f388ffb" providerId="ADAL" clId="{1A9510FE-B0A5-4BDB-9590-01243434CB0E}" dt="2024-04-05T23:24:19.875" v="2046"/>
              <pc2:cmMkLst xmlns:pc2="http://schemas.microsoft.com/office/powerpoint/2019/9/main/command">
                <pc:docMk/>
                <pc:sldMk cId="3123670045" sldId="4742"/>
                <pc2:cmMk id="{7F801684-27FB-4954-940D-E4D2A424E88E}"/>
              </pc2:cmMkLst>
            </pc226:cmChg>
            <pc226:cmChg xmlns:pc226="http://schemas.microsoft.com/office/powerpoint/2022/06/main/command" chg="mod modRxn">
              <pc226:chgData name="Isis Greenspan" userId="464bb143-1349-4605-a567-29b98f388ffb" providerId="ADAL" clId="{1A9510FE-B0A5-4BDB-9590-01243434CB0E}" dt="2024-04-11T21:44:16.661" v="5499"/>
              <pc2:cmMkLst xmlns:pc2="http://schemas.microsoft.com/office/powerpoint/2019/9/main/command">
                <pc:docMk/>
                <pc:sldMk cId="3123670045" sldId="4742"/>
                <pc2:cmMk id="{D30434AA-8CBF-4B3B-868A-1DB350AEBC39}"/>
              </pc2:cmMkLst>
            </pc226:cmChg>
          </p:ext>
        </pc:extLst>
      </pc:sldChg>
      <pc:sldChg chg="add mod modShow addCm modCm modNotes modNotesTx">
        <pc:chgData name="Isis Greenspan" userId="464bb143-1349-4605-a567-29b98f388ffb" providerId="ADAL" clId="{1A9510FE-B0A5-4BDB-9590-01243434CB0E}" dt="2024-04-06T00:14:48.767" v="2112" actId="948"/>
        <pc:sldMkLst>
          <pc:docMk/>
          <pc:sldMk cId="3859100656" sldId="4743"/>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6T00:09:19.071" v="2104"/>
              <pc2:cmMkLst xmlns:pc2="http://schemas.microsoft.com/office/powerpoint/2019/9/main/command">
                <pc:docMk/>
                <pc:sldMk cId="3859100656" sldId="4743"/>
                <pc2:cmMk id="{B68DE22B-EA53-4BBE-A6C1-096FF2052905}"/>
              </pc2:cmMkLst>
            </pc226:cmChg>
            <pc226:cmChg xmlns:pc226="http://schemas.microsoft.com/office/powerpoint/2022/06/main/command" chg="add mod">
              <pc226:chgData name="Isis Greenspan" userId="464bb143-1349-4605-a567-29b98f388ffb" providerId="ADAL" clId="{1A9510FE-B0A5-4BDB-9590-01243434CB0E}" dt="2024-04-04T22:58:38.133" v="1817"/>
              <pc2:cmMkLst xmlns:pc2="http://schemas.microsoft.com/office/powerpoint/2019/9/main/command">
                <pc:docMk/>
                <pc:sldMk cId="3859100656" sldId="4743"/>
                <pc2:cmMk id="{6C75CE39-1406-42BC-9B16-AB135AA35C53}"/>
              </pc2:cmMkLst>
              <pc226:cmRplyChg chg="add">
                <pc226:chgData name="Isis Greenspan" userId="464bb143-1349-4605-a567-29b98f388ffb" providerId="ADAL" clId="{1A9510FE-B0A5-4BDB-9590-01243434CB0E}" dt="2024-03-13T22:11:03.427" v="41"/>
                <pc2:cmRplyMkLst xmlns:pc2="http://schemas.microsoft.com/office/powerpoint/2019/9/main/command">
                  <pc:docMk/>
                  <pc:sldMk cId="3859100656" sldId="4743"/>
                  <pc2:cmMk id="{6C75CE39-1406-42BC-9B16-AB135AA35C53}"/>
                  <pc2:cmRplyMk id="{A8C6BF38-9D6D-4D06-8EB2-8461E38FDB59}"/>
                </pc2:cmRplyMkLst>
              </pc226:cmRplyChg>
            </pc226:cmChg>
          </p:ext>
        </pc:extLst>
      </pc:sldChg>
      <pc:sldChg chg="delSp modSp add mod modShow addCm modCm modNotes">
        <pc:chgData name="Isis Greenspan" userId="464bb143-1349-4605-a567-29b98f388ffb" providerId="ADAL" clId="{1A9510FE-B0A5-4BDB-9590-01243434CB0E}" dt="2024-04-06T00:15:50.612" v="2117" actId="403"/>
        <pc:sldMkLst>
          <pc:docMk/>
          <pc:sldMk cId="517813162" sldId="4744"/>
        </pc:sldMkLst>
        <pc:spChg chg="mod">
          <ac:chgData name="Isis Greenspan" userId="464bb143-1349-4605-a567-29b98f388ffb" providerId="ADAL" clId="{1A9510FE-B0A5-4BDB-9590-01243434CB0E}" dt="2024-04-06T00:15:50.612" v="2117" actId="403"/>
          <ac:spMkLst>
            <pc:docMk/>
            <pc:sldMk cId="517813162" sldId="4744"/>
            <ac:spMk id="2" creationId="{7E0D9FD4-93B2-703D-3554-536C43061185}"/>
          </ac:spMkLst>
        </pc:spChg>
        <pc:picChg chg="del">
          <ac:chgData name="Isis Greenspan" userId="464bb143-1349-4605-a567-29b98f388ffb" providerId="ADAL" clId="{1A9510FE-B0A5-4BDB-9590-01243434CB0E}" dt="2024-03-13T22:12:23.072" v="46" actId="478"/>
          <ac:picMkLst>
            <pc:docMk/>
            <pc:sldMk cId="517813162" sldId="4744"/>
            <ac:picMk id="4" creationId="{AD0A8EFA-6E66-8198-7A52-3A3C8F09D23F}"/>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4T22:59:31.208" v="1818"/>
              <pc2:cmMkLst xmlns:pc2="http://schemas.microsoft.com/office/powerpoint/2019/9/main/command">
                <pc:docMk/>
                <pc:sldMk cId="517813162" sldId="4744"/>
                <pc2:cmMk id="{12B65D32-32FB-455A-A90B-1E0B818E04DD}"/>
              </pc2:cmMkLst>
            </pc226:cmChg>
            <pc226:cmChg xmlns:pc226="http://schemas.microsoft.com/office/powerpoint/2022/06/main/command" chg="add mod">
              <pc226:chgData name="Isis Greenspan" userId="464bb143-1349-4605-a567-29b98f388ffb" providerId="ADAL" clId="{1A9510FE-B0A5-4BDB-9590-01243434CB0E}" dt="2024-04-06T00:15:33.891" v="2114"/>
              <pc2:cmMkLst xmlns:pc2="http://schemas.microsoft.com/office/powerpoint/2019/9/main/command">
                <pc:docMk/>
                <pc:sldMk cId="517813162" sldId="4744"/>
                <pc2:cmMk id="{217A6339-7669-470B-B33D-97568E463145}"/>
              </pc2:cmMkLst>
            </pc226:cmChg>
          </p:ext>
        </pc:extLst>
      </pc:sldChg>
      <pc:sldChg chg="delSp modSp add mod addCm modCm modNotes modNotesTx">
        <pc:chgData name="Isis Greenspan" userId="464bb143-1349-4605-a567-29b98f388ffb" providerId="ADAL" clId="{1A9510FE-B0A5-4BDB-9590-01243434CB0E}" dt="2024-04-16T17:42:50.720" v="5905" actId="207"/>
        <pc:sldMkLst>
          <pc:docMk/>
          <pc:sldMk cId="1015421203" sldId="4745"/>
        </pc:sldMkLst>
        <pc:spChg chg="mod">
          <ac:chgData name="Isis Greenspan" userId="464bb143-1349-4605-a567-29b98f388ffb" providerId="ADAL" clId="{1A9510FE-B0A5-4BDB-9590-01243434CB0E}" dt="2024-03-13T22:14:37.054" v="55" actId="207"/>
          <ac:spMkLst>
            <pc:docMk/>
            <pc:sldMk cId="1015421203" sldId="4745"/>
            <ac:spMk id="2" creationId="{E6DA1CBB-E5D2-C90C-D92B-7196CB7ECB3C}"/>
          </ac:spMkLst>
        </pc:spChg>
        <pc:spChg chg="ord">
          <ac:chgData name="Isis Greenspan" userId="464bb143-1349-4605-a567-29b98f388ffb" providerId="ADAL" clId="{1A9510FE-B0A5-4BDB-9590-01243434CB0E}" dt="2024-04-11T16:04:58.579" v="5312"/>
          <ac:spMkLst>
            <pc:docMk/>
            <pc:sldMk cId="1015421203" sldId="4745"/>
            <ac:spMk id="11" creationId="{782E2F66-0C0C-BEA6-0466-02B914733584}"/>
          </ac:spMkLst>
        </pc:spChg>
        <pc:spChg chg="ord">
          <ac:chgData name="Isis Greenspan" userId="464bb143-1349-4605-a567-29b98f388ffb" providerId="ADAL" clId="{1A9510FE-B0A5-4BDB-9590-01243434CB0E}" dt="2024-04-11T16:05:14.892" v="5316"/>
          <ac:spMkLst>
            <pc:docMk/>
            <pc:sldMk cId="1015421203" sldId="4745"/>
            <ac:spMk id="12" creationId="{70648D23-1EB4-11D8-C396-9D7C874453A6}"/>
          </ac:spMkLst>
        </pc:spChg>
        <pc:picChg chg="del">
          <ac:chgData name="Isis Greenspan" userId="464bb143-1349-4605-a567-29b98f388ffb" providerId="ADAL" clId="{1A9510FE-B0A5-4BDB-9590-01243434CB0E}" dt="2024-03-13T22:14:22.121" v="54" actId="478"/>
          <ac:picMkLst>
            <pc:docMk/>
            <pc:sldMk cId="1015421203" sldId="4745"/>
            <ac:picMk id="3" creationId="{15ED14DA-ED2D-3412-7779-3893C0AAE8A9}"/>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5:47:17.521" v="2121"/>
              <pc2:cmMkLst xmlns:pc2="http://schemas.microsoft.com/office/powerpoint/2019/9/main/command">
                <pc:docMk/>
                <pc:sldMk cId="1015421203" sldId="4745"/>
                <pc2:cmMk id="{F06F58E6-9010-4F42-A08B-669F955FC031}"/>
              </pc2:cmMkLst>
            </pc226:cmChg>
            <pc226:cmChg xmlns:pc226="http://schemas.microsoft.com/office/powerpoint/2022/06/main/command" chg="add mod">
              <pc226:chgData name="Isis Greenspan" userId="464bb143-1349-4605-a567-29b98f388ffb" providerId="ADAL" clId="{1A9510FE-B0A5-4BDB-9590-01243434CB0E}" dt="2024-04-04T23:00:47.895" v="1819"/>
              <pc2:cmMkLst xmlns:pc2="http://schemas.microsoft.com/office/powerpoint/2019/9/main/command">
                <pc:docMk/>
                <pc:sldMk cId="1015421203" sldId="4745"/>
                <pc2:cmMk id="{1204EAEC-B1FA-4B71-8CD8-6C34E92A318B}"/>
              </pc2:cmMkLst>
            </pc226:cmChg>
          </p:ext>
        </pc:extLst>
      </pc:sldChg>
      <pc:sldChg chg="add del">
        <pc:chgData name="Isis Greenspan" userId="464bb143-1349-4605-a567-29b98f388ffb" providerId="ADAL" clId="{1A9510FE-B0A5-4BDB-9590-01243434CB0E}" dt="2024-03-13T22:18:51.605" v="238" actId="47"/>
        <pc:sldMkLst>
          <pc:docMk/>
          <pc:sldMk cId="458306500" sldId="4746"/>
        </pc:sldMkLst>
      </pc:sldChg>
      <pc:sldChg chg="modSp add mod addCm modCm modNotes modNotesTx">
        <pc:chgData name="Isis Greenspan" userId="464bb143-1349-4605-a567-29b98f388ffb" providerId="ADAL" clId="{1A9510FE-B0A5-4BDB-9590-01243434CB0E}" dt="2024-04-11T21:55:22.444" v="5560"/>
        <pc:sldMkLst>
          <pc:docMk/>
          <pc:sldMk cId="2854026184" sldId="4746"/>
        </pc:sldMkLst>
        <pc:spChg chg="mod">
          <ac:chgData name="Isis Greenspan" userId="464bb143-1349-4605-a567-29b98f388ffb" providerId="ADAL" clId="{1A9510FE-B0A5-4BDB-9590-01243434CB0E}" dt="2024-04-08T16:32:01.692" v="2209" actId="2711"/>
          <ac:spMkLst>
            <pc:docMk/>
            <pc:sldMk cId="2854026184" sldId="4746"/>
            <ac:spMk id="10" creationId="{27EF1FE8-DBF6-DE7E-4A23-E58635000684}"/>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4T23:29:08.249" v="1905"/>
              <pc2:cmMkLst xmlns:pc2="http://schemas.microsoft.com/office/powerpoint/2019/9/main/command">
                <pc:docMk/>
                <pc:sldMk cId="2854026184" sldId="4746"/>
                <pc2:cmMk id="{AADA520D-CC6B-4BA6-8871-B37118EF74F6}"/>
              </pc2:cmMkLst>
            </pc226:cmChg>
            <pc226:cmChg xmlns:pc226="http://schemas.microsoft.com/office/powerpoint/2022/06/main/command" chg="mod">
              <pc226:chgData name="Isis Greenspan" userId="464bb143-1349-4605-a567-29b98f388ffb" providerId="ADAL" clId="{1A9510FE-B0A5-4BDB-9590-01243434CB0E}" dt="2024-04-11T21:55:22.444" v="5560"/>
              <pc2:cmMkLst xmlns:pc2="http://schemas.microsoft.com/office/powerpoint/2019/9/main/command">
                <pc:docMk/>
                <pc:sldMk cId="2854026184" sldId="4746"/>
                <pc2:cmMk id="{5FF3E896-A43D-44DE-B573-DFFFB895AAD6}"/>
              </pc2:cmMkLst>
              <pc226:cmRplyChg chg="mod modRxn">
                <pc226:chgData name="Isis Greenspan" userId="464bb143-1349-4605-a567-29b98f388ffb" providerId="ADAL" clId="{1A9510FE-B0A5-4BDB-9590-01243434CB0E}" dt="2024-04-11T21:55:15.200" v="5558"/>
                <pc2:cmRplyMkLst xmlns:pc2="http://schemas.microsoft.com/office/powerpoint/2019/9/main/command">
                  <pc:docMk/>
                  <pc:sldMk cId="2854026184" sldId="4746"/>
                  <pc2:cmMk id="{5FF3E896-A43D-44DE-B573-DFFFB895AAD6}"/>
                  <pc2:cmRplyMk id="{97E71186-706E-4731-ACAD-81BAD08993B6}"/>
                </pc2:cmRplyMkLst>
              </pc226:cmRplyChg>
              <pc226:cmRplyChg chg="add">
                <pc226:chgData name="Isis Greenspan" userId="464bb143-1349-4605-a567-29b98f388ffb" providerId="ADAL" clId="{1A9510FE-B0A5-4BDB-9590-01243434CB0E}" dt="2024-04-10T21:53:29.305" v="4626"/>
                <pc2:cmRplyMkLst xmlns:pc2="http://schemas.microsoft.com/office/powerpoint/2019/9/main/command">
                  <pc:docMk/>
                  <pc:sldMk cId="2854026184" sldId="4746"/>
                  <pc2:cmMk id="{5FF3E896-A43D-44DE-B573-DFFFB895AAD6}"/>
                  <pc2:cmRplyMk id="{DF13B5C5-8FDA-407B-B227-60F97F51A33B}"/>
                </pc2:cmRplyMkLst>
              </pc226:cmRplyChg>
              <pc226:cmRplyChg chg="add">
                <pc226:chgData name="Isis Greenspan" userId="464bb143-1349-4605-a567-29b98f388ffb" providerId="ADAL" clId="{1A9510FE-B0A5-4BDB-9590-01243434CB0E}" dt="2024-04-11T21:55:20.601" v="5559"/>
                <pc2:cmRplyMkLst xmlns:pc2="http://schemas.microsoft.com/office/powerpoint/2019/9/main/command">
                  <pc:docMk/>
                  <pc:sldMk cId="2854026184" sldId="4746"/>
                  <pc2:cmMk id="{5FF3E896-A43D-44DE-B573-DFFFB895AAD6}"/>
                  <pc2:cmRplyMk id="{33BB8BF5-53E8-451C-B272-C6DAF6D65E71}"/>
                </pc2:cmRplyMkLst>
              </pc226:cmRplyChg>
            </pc226:cmChg>
            <pc226:cmChg xmlns:pc226="http://schemas.microsoft.com/office/powerpoint/2022/06/main/command" chg="add mod">
              <pc226:chgData name="Isis Greenspan" userId="464bb143-1349-4605-a567-29b98f388ffb" providerId="ADAL" clId="{1A9510FE-B0A5-4BDB-9590-01243434CB0E}" dt="2024-04-08T16:36:09.694" v="2211"/>
              <pc2:cmMkLst xmlns:pc2="http://schemas.microsoft.com/office/powerpoint/2019/9/main/command">
                <pc:docMk/>
                <pc:sldMk cId="2854026184" sldId="4746"/>
                <pc2:cmMk id="{3C524DCF-DDB7-42A4-913A-859B9F982071}"/>
              </pc2:cmMkLst>
            </pc226:cmChg>
          </p:ext>
        </pc:extLst>
      </pc:sldChg>
      <pc:sldChg chg="add del">
        <pc:chgData name="Isis Greenspan" userId="464bb143-1349-4605-a567-29b98f388ffb" providerId="ADAL" clId="{1A9510FE-B0A5-4BDB-9590-01243434CB0E}" dt="2024-03-13T22:24:34.727" v="401" actId="47"/>
        <pc:sldMkLst>
          <pc:docMk/>
          <pc:sldMk cId="4041510724" sldId="4746"/>
        </pc:sldMkLst>
      </pc:sldChg>
      <pc:sldChg chg="addSp delSp modSp add mod addCm modCm modNotes modNotesTx">
        <pc:chgData name="Isis Greenspan" userId="464bb143-1349-4605-a567-29b98f388ffb" providerId="ADAL" clId="{1A9510FE-B0A5-4BDB-9590-01243434CB0E}" dt="2024-04-16T17:21:49.503" v="5860" actId="313"/>
        <pc:sldMkLst>
          <pc:docMk/>
          <pc:sldMk cId="2568129594" sldId="4747"/>
        </pc:sldMkLst>
        <pc:spChg chg="mod">
          <ac:chgData name="Isis Greenspan" userId="464bb143-1349-4605-a567-29b98f388ffb" providerId="ADAL" clId="{1A9510FE-B0A5-4BDB-9590-01243434CB0E}" dt="2024-04-12T15:55:37.511" v="5739" actId="207"/>
          <ac:spMkLst>
            <pc:docMk/>
            <pc:sldMk cId="2568129594" sldId="4747"/>
            <ac:spMk id="3" creationId="{9FDB8AA1-6825-E455-28F2-3781B5388262}"/>
          </ac:spMkLst>
        </pc:spChg>
        <pc:spChg chg="mod">
          <ac:chgData name="Isis Greenspan" userId="464bb143-1349-4605-a567-29b98f388ffb" providerId="ADAL" clId="{1A9510FE-B0A5-4BDB-9590-01243434CB0E}" dt="2024-04-12T17:01:08.089" v="5803" actId="14100"/>
          <ac:spMkLst>
            <pc:docMk/>
            <pc:sldMk cId="2568129594" sldId="4747"/>
            <ac:spMk id="4" creationId="{88F8387D-B87A-1F14-8C2E-AE3330850808}"/>
          </ac:spMkLst>
        </pc:spChg>
        <pc:spChg chg="mod">
          <ac:chgData name="Isis Greenspan" userId="464bb143-1349-4605-a567-29b98f388ffb" providerId="ADAL" clId="{1A9510FE-B0A5-4BDB-9590-01243434CB0E}" dt="2024-04-12T16:28:31.029" v="5771" actId="14861"/>
          <ac:spMkLst>
            <pc:docMk/>
            <pc:sldMk cId="2568129594" sldId="4747"/>
            <ac:spMk id="5" creationId="{5E325614-56E3-1A74-D67E-458A05ECB7F6}"/>
          </ac:spMkLst>
        </pc:spChg>
        <pc:spChg chg="mod">
          <ac:chgData name="Isis Greenspan" userId="464bb143-1349-4605-a567-29b98f388ffb" providerId="ADAL" clId="{1A9510FE-B0A5-4BDB-9590-01243434CB0E}" dt="2024-04-12T16:28:31.029" v="5771" actId="14861"/>
          <ac:spMkLst>
            <pc:docMk/>
            <pc:sldMk cId="2568129594" sldId="4747"/>
            <ac:spMk id="6" creationId="{599C03C6-C666-9A79-F091-7C40535ADC6A}"/>
          </ac:spMkLst>
        </pc:spChg>
        <pc:spChg chg="mod">
          <ac:chgData name="Isis Greenspan" userId="464bb143-1349-4605-a567-29b98f388ffb" providerId="ADAL" clId="{1A9510FE-B0A5-4BDB-9590-01243434CB0E}" dt="2024-04-12T16:28:31.029" v="5771" actId="14861"/>
          <ac:spMkLst>
            <pc:docMk/>
            <pc:sldMk cId="2568129594" sldId="4747"/>
            <ac:spMk id="7" creationId="{7092AC36-1A75-2D3A-5718-327E6CBC5476}"/>
          </ac:spMkLst>
        </pc:spChg>
        <pc:spChg chg="mod">
          <ac:chgData name="Isis Greenspan" userId="464bb143-1349-4605-a567-29b98f388ffb" providerId="ADAL" clId="{1A9510FE-B0A5-4BDB-9590-01243434CB0E}" dt="2024-04-12T16:28:31.029" v="5771" actId="14861"/>
          <ac:spMkLst>
            <pc:docMk/>
            <pc:sldMk cId="2568129594" sldId="4747"/>
            <ac:spMk id="8" creationId="{4662A8A7-578E-87E8-3171-62BA6D5967E9}"/>
          </ac:spMkLst>
        </pc:spChg>
        <pc:spChg chg="mod">
          <ac:chgData name="Isis Greenspan" userId="464bb143-1349-4605-a567-29b98f388ffb" providerId="ADAL" clId="{1A9510FE-B0A5-4BDB-9590-01243434CB0E}" dt="2024-04-10T15:26:58.771" v="4348" actId="1035"/>
          <ac:spMkLst>
            <pc:docMk/>
            <pc:sldMk cId="2568129594" sldId="4747"/>
            <ac:spMk id="12" creationId="{0EC906BD-07F8-602D-3B69-444156EC94E2}"/>
          </ac:spMkLst>
        </pc:spChg>
        <pc:spChg chg="mod">
          <ac:chgData name="Isis Greenspan" userId="464bb143-1349-4605-a567-29b98f388ffb" providerId="ADAL" clId="{1A9510FE-B0A5-4BDB-9590-01243434CB0E}" dt="2024-04-10T15:37:57.806" v="4354" actId="14100"/>
          <ac:spMkLst>
            <pc:docMk/>
            <pc:sldMk cId="2568129594" sldId="4747"/>
            <ac:spMk id="14" creationId="{63A41B61-85D9-B00B-B466-9FE810018DE9}"/>
          </ac:spMkLst>
        </pc:spChg>
        <pc:spChg chg="add del mod">
          <ac:chgData name="Isis Greenspan" userId="464bb143-1349-4605-a567-29b98f388ffb" providerId="ADAL" clId="{1A9510FE-B0A5-4BDB-9590-01243434CB0E}" dt="2024-03-13T22:26:09.396" v="411" actId="478"/>
          <ac:spMkLst>
            <pc:docMk/>
            <pc:sldMk cId="2568129594" sldId="4747"/>
            <ac:spMk id="18" creationId="{70A2B42F-9EE9-454B-36C8-3D20AC438354}"/>
          </ac:spMkLst>
        </pc:spChg>
        <pc:picChg chg="del">
          <ac:chgData name="Isis Greenspan" userId="464bb143-1349-4605-a567-29b98f388ffb" providerId="ADAL" clId="{1A9510FE-B0A5-4BDB-9590-01243434CB0E}" dt="2024-03-13T22:26:05.899" v="410" actId="478"/>
          <ac:picMkLst>
            <pc:docMk/>
            <pc:sldMk cId="2568129594" sldId="4747"/>
            <ac:picMk id="12" creationId="{A5B8B608-DA90-BDBA-AA51-5855EDA8D748}"/>
          </ac:picMkLst>
        </pc:picChg>
        <pc:picChg chg="del">
          <ac:chgData name="Isis Greenspan" userId="464bb143-1349-4605-a567-29b98f388ffb" providerId="ADAL" clId="{1A9510FE-B0A5-4BDB-9590-01243434CB0E}" dt="2024-03-13T22:26:12.249" v="412" actId="478"/>
          <ac:picMkLst>
            <pc:docMk/>
            <pc:sldMk cId="2568129594" sldId="4747"/>
            <ac:picMk id="29" creationId="{C2401930-038F-4559-1DF9-888D0B230C4F}"/>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10T15:38:56.857" v="4355"/>
              <pc2:cmMkLst xmlns:pc2="http://schemas.microsoft.com/office/powerpoint/2019/9/main/command">
                <pc:docMk/>
                <pc:sldMk cId="2568129594" sldId="4747"/>
                <pc2:cmMk id="{BB46C313-4B71-483F-B21F-12DBA630DF27}"/>
              </pc2:cmMkLst>
              <pc226:cmRplyChg chg="mod modRxn">
                <pc226:chgData name="Isis Greenspan" userId="464bb143-1349-4605-a567-29b98f388ffb" providerId="ADAL" clId="{1A9510FE-B0A5-4BDB-9590-01243434CB0E}" dt="2024-04-10T15:26:03.415" v="4343"/>
                <pc2:cmRplyMkLst xmlns:pc2="http://schemas.microsoft.com/office/powerpoint/2019/9/main/command">
                  <pc:docMk/>
                  <pc:sldMk cId="2568129594" sldId="4747"/>
                  <pc2:cmMk id="{BB46C313-4B71-483F-B21F-12DBA630DF27}"/>
                  <pc2:cmRplyMk id="{8E6DEFCD-6B33-4833-8E24-460609E7ABC8}"/>
                </pc2:cmRplyMkLst>
              </pc226:cmRplyChg>
            </pc226:cmChg>
            <pc226:cmChg xmlns:pc226="http://schemas.microsoft.com/office/powerpoint/2022/06/main/command" chg="mod modRxn">
              <pc226:chgData name="Isis Greenspan" userId="464bb143-1349-4605-a567-29b98f388ffb" providerId="ADAL" clId="{1A9510FE-B0A5-4BDB-9590-01243434CB0E}" dt="2024-04-15T18:54:39.171" v="5835"/>
              <pc2:cmMkLst xmlns:pc2="http://schemas.microsoft.com/office/powerpoint/2019/9/main/command">
                <pc:docMk/>
                <pc:sldMk cId="2568129594" sldId="4747"/>
                <pc2:cmMk id="{F061C775-B2FC-48E8-9CD0-62C24A88E99B}"/>
              </pc2:cmMkLst>
              <pc226:cmRplyChg chg="add">
                <pc226:chgData name="Isis Greenspan" userId="464bb143-1349-4605-a567-29b98f388ffb" providerId="ADAL" clId="{1A9510FE-B0A5-4BDB-9590-01243434CB0E}" dt="2024-04-15T18:54:37.333" v="5834"/>
                <pc2:cmRplyMkLst xmlns:pc2="http://schemas.microsoft.com/office/powerpoint/2019/9/main/command">
                  <pc:docMk/>
                  <pc:sldMk cId="2568129594" sldId="4747"/>
                  <pc2:cmMk id="{F061C775-B2FC-48E8-9CD0-62C24A88E99B}"/>
                  <pc2:cmRplyMk id="{6389149E-08BD-438D-A5D2-951BC934E12F}"/>
                </pc2:cmRplyMkLst>
              </pc226:cmRplyChg>
            </pc226:cmChg>
            <pc226:cmChg xmlns:pc226="http://schemas.microsoft.com/office/powerpoint/2022/06/main/command" chg="add mod">
              <pc226:chgData name="Isis Greenspan" userId="464bb143-1349-4605-a567-29b98f388ffb" providerId="ADAL" clId="{1A9510FE-B0A5-4BDB-9590-01243434CB0E}" dt="2024-04-08T18:37:31.128" v="2219"/>
              <pc2:cmMkLst xmlns:pc2="http://schemas.microsoft.com/office/powerpoint/2019/9/main/command">
                <pc:docMk/>
                <pc:sldMk cId="2568129594" sldId="4747"/>
                <pc2:cmMk id="{6955DCA0-59F0-491F-B9EC-03914BB92F9E}"/>
              </pc2:cmMkLst>
            </pc226:cmChg>
            <pc226:cmChg xmlns:pc226="http://schemas.microsoft.com/office/powerpoint/2022/06/main/command" chg="add mod">
              <pc226:chgData name="Isis Greenspan" userId="464bb143-1349-4605-a567-29b98f388ffb" providerId="ADAL" clId="{1A9510FE-B0A5-4BDB-9590-01243434CB0E}" dt="2024-04-04T23:30:54.996" v="1944"/>
              <pc2:cmMkLst xmlns:pc2="http://schemas.microsoft.com/office/powerpoint/2019/9/main/command">
                <pc:docMk/>
                <pc:sldMk cId="2568129594" sldId="4747"/>
                <pc2:cmMk id="{2BE507B0-6A05-41A6-BABF-06D987F58B59}"/>
              </pc2:cmMkLst>
            </pc226:cmChg>
            <pc226:cmChg xmlns:pc226="http://schemas.microsoft.com/office/powerpoint/2022/06/main/command" chg="mod">
              <pc226:chgData name="Isis Greenspan" userId="464bb143-1349-4605-a567-29b98f388ffb" providerId="ADAL" clId="{1A9510FE-B0A5-4BDB-9590-01243434CB0E}" dt="2024-04-12T17:00:37.044" v="5802"/>
              <pc2:cmMkLst xmlns:pc2="http://schemas.microsoft.com/office/powerpoint/2019/9/main/command">
                <pc:docMk/>
                <pc:sldMk cId="2568129594" sldId="4747"/>
                <pc2:cmMk id="{9B6A5CF2-D24F-4726-AE8A-7EB9AF9F1D49}"/>
              </pc2:cmMkLst>
              <pc226:cmRplyChg chg="add mod">
                <pc226:chgData name="Isis Greenspan" userId="464bb143-1349-4605-a567-29b98f388ffb" providerId="ADAL" clId="{1A9510FE-B0A5-4BDB-9590-01243434CB0E}" dt="2024-04-12T16:29:43.080" v="5773"/>
                <pc2:cmRplyMkLst xmlns:pc2="http://schemas.microsoft.com/office/powerpoint/2019/9/main/command">
                  <pc:docMk/>
                  <pc:sldMk cId="2568129594" sldId="4747"/>
                  <pc2:cmMk id="{9B6A5CF2-D24F-4726-AE8A-7EB9AF9F1D49}"/>
                  <pc2:cmRplyMk id="{F2E22D3D-5B2B-4BB4-8B15-37D08AA02BAA}"/>
                </pc2:cmRplyMkLst>
              </pc226:cmRplyChg>
              <pc226:cmRplyChg chg="add">
                <pc226:chgData name="Isis Greenspan" userId="464bb143-1349-4605-a567-29b98f388ffb" providerId="ADAL" clId="{1A9510FE-B0A5-4BDB-9590-01243434CB0E}" dt="2024-04-12T17:00:26.311" v="5798"/>
                <pc2:cmRplyMkLst xmlns:pc2="http://schemas.microsoft.com/office/powerpoint/2019/9/main/command">
                  <pc:docMk/>
                  <pc:sldMk cId="2568129594" sldId="4747"/>
                  <pc2:cmMk id="{9B6A5CF2-D24F-4726-AE8A-7EB9AF9F1D49}"/>
                  <pc2:cmRplyMk id="{62656552-CB41-4D34-9130-2B97EF3BDA2A}"/>
                </pc2:cmRplyMkLst>
              </pc226:cmRplyChg>
              <pc226:cmRplyChg chg="mod modRxn">
                <pc226:chgData name="Isis Greenspan" userId="464bb143-1349-4605-a567-29b98f388ffb" providerId="ADAL" clId="{1A9510FE-B0A5-4BDB-9590-01243434CB0E}" dt="2024-04-12T16:41:36.433" v="5794"/>
                <pc2:cmRplyMkLst xmlns:pc2="http://schemas.microsoft.com/office/powerpoint/2019/9/main/command">
                  <pc:docMk/>
                  <pc:sldMk cId="2568129594" sldId="4747"/>
                  <pc2:cmMk id="{9B6A5CF2-D24F-4726-AE8A-7EB9AF9F1D49}"/>
                  <pc2:cmRplyMk id="{D0F5585C-CEDE-493E-BC41-4E86A46BF079}"/>
                </pc2:cmRplyMkLst>
              </pc226:cmRplyChg>
              <pc226:cmRplyChg chg="add">
                <pc226:chgData name="Isis Greenspan" userId="464bb143-1349-4605-a567-29b98f388ffb" providerId="ADAL" clId="{1A9510FE-B0A5-4BDB-9590-01243434CB0E}" dt="2024-04-12T17:00:35.213" v="5801"/>
                <pc2:cmRplyMkLst xmlns:pc2="http://schemas.microsoft.com/office/powerpoint/2019/9/main/command">
                  <pc:docMk/>
                  <pc:sldMk cId="2568129594" sldId="4747"/>
                  <pc2:cmMk id="{9B6A5CF2-D24F-4726-AE8A-7EB9AF9F1D49}"/>
                  <pc2:cmRplyMk id="{D47594BF-5630-4434-A335-7CC4AA630D9E}"/>
                </pc2:cmRplyMkLst>
              </pc226:cmRplyChg>
            </pc226:cmChg>
          </p:ext>
        </pc:extLst>
      </pc:sldChg>
      <pc:sldChg chg="modSp add mod">
        <pc:chgData name="Isis Greenspan" userId="464bb143-1349-4605-a567-29b98f388ffb" providerId="ADAL" clId="{1A9510FE-B0A5-4BDB-9590-01243434CB0E}" dt="2024-04-08T19:13:00.337" v="2284" actId="21"/>
        <pc:sldMkLst>
          <pc:docMk/>
          <pc:sldMk cId="2140080650" sldId="4748"/>
        </pc:sldMkLst>
        <pc:spChg chg="mod">
          <ac:chgData name="Isis Greenspan" userId="464bb143-1349-4605-a567-29b98f388ffb" providerId="ADAL" clId="{1A9510FE-B0A5-4BDB-9590-01243434CB0E}" dt="2024-04-08T19:13:00.337" v="2284" actId="21"/>
          <ac:spMkLst>
            <pc:docMk/>
            <pc:sldMk cId="2140080650" sldId="4748"/>
            <ac:spMk id="4" creationId="{00000000-0000-0000-0000-000000000000}"/>
          </ac:spMkLst>
        </pc:spChg>
        <pc:spChg chg="mod">
          <ac:chgData name="Isis Greenspan" userId="464bb143-1349-4605-a567-29b98f388ffb" providerId="ADAL" clId="{1A9510FE-B0A5-4BDB-9590-01243434CB0E}" dt="2024-03-14T22:52:38.841" v="1227" actId="20577"/>
          <ac:spMkLst>
            <pc:docMk/>
            <pc:sldMk cId="2140080650" sldId="4748"/>
            <ac:spMk id="6" creationId="{00000000-0000-0000-0000-000000000000}"/>
          </ac:spMkLst>
        </pc:spChg>
      </pc:sldChg>
      <pc:sldChg chg="add del">
        <pc:chgData name="Isis Greenspan" userId="464bb143-1349-4605-a567-29b98f388ffb" providerId="ADAL" clId="{1A9510FE-B0A5-4BDB-9590-01243434CB0E}" dt="2024-03-13T22:28:36.317" v="455" actId="47"/>
        <pc:sldMkLst>
          <pc:docMk/>
          <pc:sldMk cId="3082562447" sldId="4748"/>
        </pc:sldMkLst>
      </pc:sldChg>
      <pc:sldChg chg="modSp add del mod ord">
        <pc:chgData name="Isis Greenspan" userId="464bb143-1349-4605-a567-29b98f388ffb" providerId="ADAL" clId="{1A9510FE-B0A5-4BDB-9590-01243434CB0E}" dt="2024-03-14T23:32:49.580" v="1402" actId="47"/>
        <pc:sldMkLst>
          <pc:docMk/>
          <pc:sldMk cId="2651951166" sldId="4749"/>
        </pc:sldMkLst>
        <pc:spChg chg="mod">
          <ac:chgData name="Isis Greenspan" userId="464bb143-1349-4605-a567-29b98f388ffb" providerId="ADAL" clId="{1A9510FE-B0A5-4BDB-9590-01243434CB0E}" dt="2024-03-14T23:30:41.936" v="1381" actId="20577"/>
          <ac:spMkLst>
            <pc:docMk/>
            <pc:sldMk cId="2651951166" sldId="4749"/>
            <ac:spMk id="2" creationId="{00000000-0000-0000-0000-000000000000}"/>
          </ac:spMkLst>
        </pc:spChg>
        <pc:spChg chg="mod">
          <ac:chgData name="Isis Greenspan" userId="464bb143-1349-4605-a567-29b98f388ffb" providerId="ADAL" clId="{1A9510FE-B0A5-4BDB-9590-01243434CB0E}" dt="2024-03-14T23:29:34.015" v="1361" actId="20577"/>
          <ac:spMkLst>
            <pc:docMk/>
            <pc:sldMk cId="2651951166" sldId="4749"/>
            <ac:spMk id="4" creationId="{00000000-0000-0000-0000-000000000000}"/>
          </ac:spMkLst>
        </pc:spChg>
      </pc:sldChg>
      <pc:sldChg chg="modSp add mod">
        <pc:chgData name="Isis Greenspan" userId="464bb143-1349-4605-a567-29b98f388ffb" providerId="ADAL" clId="{1A9510FE-B0A5-4BDB-9590-01243434CB0E}" dt="2024-04-10T18:55:09.528" v="4475" actId="21"/>
        <pc:sldMkLst>
          <pc:docMk/>
          <pc:sldMk cId="3520960119" sldId="4749"/>
        </pc:sldMkLst>
        <pc:spChg chg="mod">
          <ac:chgData name="Isis Greenspan" userId="464bb143-1349-4605-a567-29b98f388ffb" providerId="ADAL" clId="{1A9510FE-B0A5-4BDB-9590-01243434CB0E}" dt="2024-04-10T18:55:09.528" v="4475" actId="21"/>
          <ac:spMkLst>
            <pc:docMk/>
            <pc:sldMk cId="3520960119" sldId="4749"/>
            <ac:spMk id="4" creationId="{00000000-0000-0000-0000-000000000000}"/>
          </ac:spMkLst>
        </pc:spChg>
      </pc:sldChg>
      <pc:sldChg chg="addCm modCm modNotes modNotesTx">
        <pc:chgData name="Isis Greenspan" userId="464bb143-1349-4605-a567-29b98f388ffb" providerId="ADAL" clId="{1A9510FE-B0A5-4BDB-9590-01243434CB0E}" dt="2024-04-11T16:39:27.876" v="5410" actId="13926"/>
        <pc:sldMkLst>
          <pc:docMk/>
          <pc:sldMk cId="3154064837" sldId="476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10T18:48:29.684" v="4464"/>
              <pc2:cmMkLst xmlns:pc2="http://schemas.microsoft.com/office/powerpoint/2019/9/main/command">
                <pc:docMk/>
                <pc:sldMk cId="3154064837" sldId="4761"/>
                <pc2:cmMk id="{98F0D20E-25CB-492F-AEC3-66024A533E96}"/>
              </pc2:cmMkLst>
            </pc226:cmChg>
            <pc226:cmChg xmlns:pc226="http://schemas.microsoft.com/office/powerpoint/2022/06/main/command" chg="mod">
              <pc226:chgData name="Isis Greenspan" userId="464bb143-1349-4605-a567-29b98f388ffb" providerId="ADAL" clId="{1A9510FE-B0A5-4BDB-9590-01243434CB0E}" dt="2024-04-10T18:46:51.752" v="4462"/>
              <pc2:cmMkLst xmlns:pc2="http://schemas.microsoft.com/office/powerpoint/2019/9/main/command">
                <pc:docMk/>
                <pc:sldMk cId="3154064837" sldId="4761"/>
                <pc2:cmMk id="{32A6D874-C195-49C9-9A48-0EA045AC9F4E}"/>
              </pc2:cmMkLst>
              <pc226:cmRplyChg chg="add">
                <pc226:chgData name="Isis Greenspan" userId="464bb143-1349-4605-a567-29b98f388ffb" providerId="ADAL" clId="{1A9510FE-B0A5-4BDB-9590-01243434CB0E}" dt="2024-04-10T18:41:01.323" v="4421"/>
                <pc2:cmRplyMkLst xmlns:pc2="http://schemas.microsoft.com/office/powerpoint/2019/9/main/command">
                  <pc:docMk/>
                  <pc:sldMk cId="3154064837" sldId="4761"/>
                  <pc2:cmMk id="{32A6D874-C195-49C9-9A48-0EA045AC9F4E}"/>
                  <pc2:cmRplyMk id="{FA770968-BC2B-49F4-B397-180B40DEA6D6}"/>
                </pc2:cmRplyMkLst>
              </pc226:cmRplyChg>
              <pc226:cmRplyChg chg="add mod">
                <pc226:chgData name="Isis Greenspan" userId="464bb143-1349-4605-a567-29b98f388ffb" providerId="ADAL" clId="{1A9510FE-B0A5-4BDB-9590-01243434CB0E}" dt="2024-04-10T18:46:49.118" v="4461"/>
                <pc2:cmRplyMkLst xmlns:pc2="http://schemas.microsoft.com/office/powerpoint/2019/9/main/command">
                  <pc:docMk/>
                  <pc:sldMk cId="3154064837" sldId="4761"/>
                  <pc2:cmMk id="{32A6D874-C195-49C9-9A48-0EA045AC9F4E}"/>
                  <pc2:cmRplyMk id="{9B77CFFC-C3C2-4A98-B7E9-4F5389CF2C27}"/>
                </pc2:cmRplyMkLst>
              </pc226:cmRplyChg>
            </pc226:cmChg>
          </p:ext>
        </pc:extLst>
      </pc:sldChg>
      <pc:sldChg chg="mod setBg modShow addCm delCm modCm modNotes modNotesTx">
        <pc:chgData name="Isis Greenspan" userId="464bb143-1349-4605-a567-29b98f388ffb" providerId="ADAL" clId="{1A9510FE-B0A5-4BDB-9590-01243434CB0E}" dt="2024-04-11T16:53:19.884" v="5471" actId="20577"/>
        <pc:sldMkLst>
          <pc:docMk/>
          <pc:sldMk cId="2064891572" sldId="478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10T18:52:22.852" v="4468"/>
              <pc2:cmMkLst xmlns:pc2="http://schemas.microsoft.com/office/powerpoint/2019/9/main/command">
                <pc:docMk/>
                <pc:sldMk cId="2064891572" sldId="4784"/>
                <pc2:cmMk id="{44058615-2C60-4FBC-B73F-7162D8383185}"/>
              </pc2:cmMkLst>
              <pc226:cmRplyChg chg="add del mod">
                <pc226:chgData name="Isis Greenspan" userId="464bb143-1349-4605-a567-29b98f388ffb" providerId="ADAL" clId="{1A9510FE-B0A5-4BDB-9590-01243434CB0E}" dt="2024-04-08T15:53:08.684" v="2124"/>
                <pc2:cmRplyMkLst xmlns:pc2="http://schemas.microsoft.com/office/powerpoint/2019/9/main/command">
                  <pc:docMk/>
                  <pc:sldMk cId="2064891572" sldId="4784"/>
                  <pc2:cmMk id="{44058615-2C60-4FBC-B73F-7162D8383185}"/>
                  <pc2:cmRplyMk id="{B0332620-808C-426E-A923-E188B4AEFAD8}"/>
                </pc2:cmRplyMkLst>
              </pc226:cmRplyChg>
              <pc226:cmRplyChg chg="mod modRxn">
                <pc226:chgData name="Isis Greenspan" userId="464bb143-1349-4605-a567-29b98f388ffb" providerId="ADAL" clId="{1A9510FE-B0A5-4BDB-9590-01243434CB0E}" dt="2024-04-10T18:49:15.047" v="4465"/>
                <pc2:cmRplyMkLst xmlns:pc2="http://schemas.microsoft.com/office/powerpoint/2019/9/main/command">
                  <pc:docMk/>
                  <pc:sldMk cId="2064891572" sldId="4784"/>
                  <pc2:cmMk id="{44058615-2C60-4FBC-B73F-7162D8383185}"/>
                  <pc2:cmRplyMk id="{B342A92B-9BD7-48D7-9885-112FD1C6A742}"/>
                </pc2:cmRplyMkLst>
              </pc226:cmRplyChg>
              <pc226:cmRplyChg chg="add">
                <pc226:chgData name="Isis Greenspan" userId="464bb143-1349-4605-a567-29b98f388ffb" providerId="ADAL" clId="{1A9510FE-B0A5-4BDB-9590-01243434CB0E}" dt="2024-04-10T18:52:20.589" v="4467"/>
                <pc2:cmRplyMkLst xmlns:pc2="http://schemas.microsoft.com/office/powerpoint/2019/9/main/command">
                  <pc:docMk/>
                  <pc:sldMk cId="2064891572" sldId="4784"/>
                  <pc2:cmMk id="{44058615-2C60-4FBC-B73F-7162D8383185}"/>
                  <pc2:cmRplyMk id="{6E5638F4-ACE6-4CCC-9EBD-7ADE236B296F}"/>
                </pc2:cmRplyMkLst>
              </pc226:cmRplyChg>
            </pc226:cmChg>
            <pc226:cmChg xmlns:pc226="http://schemas.microsoft.com/office/powerpoint/2022/06/main/command" chg="add mod">
              <pc226:chgData name="Isis Greenspan" userId="464bb143-1349-4605-a567-29b98f388ffb" providerId="ADAL" clId="{1A9510FE-B0A5-4BDB-9590-01243434CB0E}" dt="2024-04-10T18:52:55.126" v="4470"/>
              <pc2:cmMkLst xmlns:pc2="http://schemas.microsoft.com/office/powerpoint/2019/9/main/command">
                <pc:docMk/>
                <pc:sldMk cId="2064891572" sldId="4784"/>
                <pc2:cmMk id="{B0576FAC-350C-4CCF-B42D-9B7E724C2902}"/>
              </pc2:cmMkLst>
            </pc226:cmChg>
            <pc226:cmChg xmlns:pc226="http://schemas.microsoft.com/office/powerpoint/2022/06/main/command" chg="del">
              <pc226:chgData name="Isis Greenspan" userId="464bb143-1349-4605-a567-29b98f388ffb" providerId="ADAL" clId="{1A9510FE-B0A5-4BDB-9590-01243434CB0E}" dt="2024-04-04T23:09:11.807" v="1825"/>
              <pc2:cmMkLst xmlns:pc2="http://schemas.microsoft.com/office/powerpoint/2019/9/main/command">
                <pc:docMk/>
                <pc:sldMk cId="2064891572" sldId="4784"/>
                <pc2:cmMk id="{650D55F1-2BFC-47AF-BF8E-EC082E68461E}"/>
              </pc2:cmMkLst>
            </pc226:cmChg>
          </p:ext>
        </pc:extLst>
      </pc:sldChg>
      <pc:sldChg chg="modSp del mod modShow addCm">
        <pc:chgData name="Isis Greenspan" userId="464bb143-1349-4605-a567-29b98f388ffb" providerId="ADAL" clId="{1A9510FE-B0A5-4BDB-9590-01243434CB0E}" dt="2024-04-10T18:02:30.475" v="4374" actId="47"/>
        <pc:sldMkLst>
          <pc:docMk/>
          <pc:sldMk cId="4160396685" sldId="4785"/>
        </pc:sldMkLst>
        <pc:spChg chg="mod">
          <ac:chgData name="Isis Greenspan" userId="464bb143-1349-4605-a567-29b98f388ffb" providerId="ADAL" clId="{1A9510FE-B0A5-4BDB-9590-01243434CB0E}" dt="2024-04-05T21:38:33.623" v="2028" actId="313"/>
          <ac:spMkLst>
            <pc:docMk/>
            <pc:sldMk cId="4160396685" sldId="4785"/>
            <ac:spMk id="4" creationId="{449CBC16-77EF-28AF-B382-FFB2DBC77F4B}"/>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4-05T21:21:47.675" v="2005"/>
              <pc2:cmMkLst xmlns:pc2="http://schemas.microsoft.com/office/powerpoint/2019/9/main/command">
                <pc:docMk/>
                <pc:sldMk cId="4160396685" sldId="4785"/>
                <pc2:cmMk id="{659F3002-AF16-47AA-AA21-FF0980C57D77}"/>
              </pc2:cmMkLst>
            </pc226:cmChg>
          </p:ext>
        </pc:extLst>
      </pc:sldChg>
      <pc:sldChg chg="del">
        <pc:chgData name="Isis Greenspan" userId="464bb143-1349-4605-a567-29b98f388ffb" providerId="ADAL" clId="{1A9510FE-B0A5-4BDB-9590-01243434CB0E}" dt="2024-04-08T21:06:12.035" v="2300" actId="47"/>
        <pc:sldMkLst>
          <pc:docMk/>
          <pc:sldMk cId="4219352562" sldId="4799"/>
        </pc:sldMkLst>
      </pc:sldChg>
      <pc:sldChg chg="del setBg modNotesTx">
        <pc:chgData name="Isis Greenspan" userId="464bb143-1349-4605-a567-29b98f388ffb" providerId="ADAL" clId="{1A9510FE-B0A5-4BDB-9590-01243434CB0E}" dt="2024-04-08T22:37:09.486" v="2340" actId="47"/>
        <pc:sldMkLst>
          <pc:docMk/>
          <pc:sldMk cId="2675673654" sldId="4860"/>
        </pc:sldMkLst>
      </pc:sldChg>
      <pc:sldChg chg="delSp modSp mod setBg addCm modCm modNotesTx">
        <pc:chgData name="Isis Greenspan" userId="464bb143-1349-4605-a567-29b98f388ffb" providerId="ADAL" clId="{1A9510FE-B0A5-4BDB-9590-01243434CB0E}" dt="2024-04-16T17:21:42.444" v="5855" actId="313"/>
        <pc:sldMkLst>
          <pc:docMk/>
          <pc:sldMk cId="365157634" sldId="4861"/>
        </pc:sldMkLst>
        <pc:spChg chg="mod">
          <ac:chgData name="Isis Greenspan" userId="464bb143-1349-4605-a567-29b98f388ffb" providerId="ADAL" clId="{1A9510FE-B0A5-4BDB-9590-01243434CB0E}" dt="2024-04-08T22:39:20.090" v="2517" actId="14100"/>
          <ac:spMkLst>
            <pc:docMk/>
            <pc:sldMk cId="365157634" sldId="4861"/>
            <ac:spMk id="3" creationId="{B7D326C1-4E21-D617-00EF-575D048DFC27}"/>
          </ac:spMkLst>
        </pc:spChg>
        <pc:spChg chg="del">
          <ac:chgData name="Isis Greenspan" userId="464bb143-1349-4605-a567-29b98f388ffb" providerId="ADAL" clId="{1A9510FE-B0A5-4BDB-9590-01243434CB0E}" dt="2024-04-08T22:39:37.880" v="2519" actId="478"/>
          <ac:spMkLst>
            <pc:docMk/>
            <pc:sldMk cId="365157634" sldId="4861"/>
            <ac:spMk id="16" creationId="{B7753331-8019-E65C-34F4-16582B407AF1}"/>
          </ac:spMkLst>
        </pc:spChg>
        <pc:spChg chg="del">
          <ac:chgData name="Isis Greenspan" userId="464bb143-1349-4605-a567-29b98f388ffb" providerId="ADAL" clId="{1A9510FE-B0A5-4BDB-9590-01243434CB0E}" dt="2024-04-08T22:39:34.986" v="2518" actId="478"/>
          <ac:spMkLst>
            <pc:docMk/>
            <pc:sldMk cId="365157634" sldId="4861"/>
            <ac:spMk id="38" creationId="{4001924E-A8D5-DE0F-BBA7-0C68BAA86538}"/>
          </ac:spMkLst>
        </pc:spChg>
        <pc:picChg chg="mod modCrop">
          <ac:chgData name="Isis Greenspan" userId="464bb143-1349-4605-a567-29b98f388ffb" providerId="ADAL" clId="{1A9510FE-B0A5-4BDB-9590-01243434CB0E}" dt="2024-04-09T16:41:58.240" v="4334" actId="732"/>
          <ac:picMkLst>
            <pc:docMk/>
            <pc:sldMk cId="365157634" sldId="4861"/>
            <ac:picMk id="48" creationId="{8E5471FF-4F00-4CB7-CDEA-CCE8483A091D}"/>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22:39:52.741" v="2521"/>
              <pc2:cmMkLst xmlns:pc2="http://schemas.microsoft.com/office/powerpoint/2019/9/main/command">
                <pc:docMk/>
                <pc:sldMk cId="365157634" sldId="4861"/>
                <pc2:cmMk id="{1E42BB05-4DD4-47CA-AB9E-DD0D3CE0D716}"/>
              </pc2:cmMkLst>
            </pc226:cmChg>
            <pc226:cmChg xmlns:pc226="http://schemas.microsoft.com/office/powerpoint/2022/06/main/command" chg="add mod">
              <pc226:chgData name="Isis Greenspan" userId="464bb143-1349-4605-a567-29b98f388ffb" providerId="ADAL" clId="{1A9510FE-B0A5-4BDB-9590-01243434CB0E}" dt="2024-04-08T22:40:17.512" v="2524"/>
              <pc2:cmMkLst xmlns:pc2="http://schemas.microsoft.com/office/powerpoint/2019/9/main/command">
                <pc:docMk/>
                <pc:sldMk cId="365157634" sldId="4861"/>
                <pc2:cmMk id="{D78ADE56-0AE0-4B08-AE3B-FBF68FC595E2}"/>
              </pc2:cmMkLst>
            </pc226:cmChg>
            <pc226:cmChg xmlns:pc226="http://schemas.microsoft.com/office/powerpoint/2022/06/main/command" chg="mod modRxn">
              <pc226:chgData name="Isis Greenspan" userId="464bb143-1349-4605-a567-29b98f388ffb" providerId="ADAL" clId="{1A9510FE-B0A5-4BDB-9590-01243434CB0E}" dt="2024-04-11T21:50:30.775" v="5509"/>
              <pc2:cmMkLst xmlns:pc2="http://schemas.microsoft.com/office/powerpoint/2019/9/main/command">
                <pc:docMk/>
                <pc:sldMk cId="365157634" sldId="4861"/>
                <pc2:cmMk id="{6373CF62-0A24-4F7E-8CED-7B5FAA7B2E08}"/>
              </pc2:cmMkLst>
            </pc226:cmChg>
            <pc226:cmChg xmlns:pc226="http://schemas.microsoft.com/office/powerpoint/2022/06/main/command" chg="mod modRxn">
              <pc226:chgData name="Isis Greenspan" userId="464bb143-1349-4605-a567-29b98f388ffb" providerId="ADAL" clId="{1A9510FE-B0A5-4BDB-9590-01243434CB0E}" dt="2024-04-10T18:33:46.111" v="4418"/>
              <pc2:cmMkLst xmlns:pc2="http://schemas.microsoft.com/office/powerpoint/2019/9/main/command">
                <pc:docMk/>
                <pc:sldMk cId="365157634" sldId="4861"/>
                <pc2:cmMk id="{2F409997-677C-4E85-8A6D-82E8532790A0}"/>
              </pc2:cmMkLst>
              <pc226:cmRplyChg chg="add">
                <pc226:chgData name="Isis Greenspan" userId="464bb143-1349-4605-a567-29b98f388ffb" providerId="ADAL" clId="{1A9510FE-B0A5-4BDB-9590-01243434CB0E}" dt="2024-04-10T18:33:44.189" v="4417"/>
                <pc2:cmRplyMkLst xmlns:pc2="http://schemas.microsoft.com/office/powerpoint/2019/9/main/command">
                  <pc:docMk/>
                  <pc:sldMk cId="365157634" sldId="4861"/>
                  <pc2:cmMk id="{2F409997-677C-4E85-8A6D-82E8532790A0}"/>
                  <pc2:cmRplyMk id="{41F73374-481A-44E7-B96E-B6723EF60AF7}"/>
                </pc2:cmRplyMkLst>
              </pc226:cmRplyChg>
            </pc226:cmChg>
          </p:ext>
        </pc:extLst>
      </pc:sldChg>
      <pc:sldChg chg="modSp mod modCm modNotes modNotesTx">
        <pc:chgData name="Isis Greenspan" userId="464bb143-1349-4605-a567-29b98f388ffb" providerId="ADAL" clId="{1A9510FE-B0A5-4BDB-9590-01243434CB0E}" dt="2024-04-11T16:11:13.646" v="5342" actId="13926"/>
        <pc:sldMkLst>
          <pc:docMk/>
          <pc:sldMk cId="1466668423" sldId="4863"/>
        </pc:sldMkLst>
        <pc:spChg chg="mod">
          <ac:chgData name="Isis Greenspan" userId="464bb143-1349-4605-a567-29b98f388ffb" providerId="ADAL" clId="{1A9510FE-B0A5-4BDB-9590-01243434CB0E}" dt="2024-04-10T21:25:38.127" v="4487" actId="14100"/>
          <ac:spMkLst>
            <pc:docMk/>
            <pc:sldMk cId="1466668423" sldId="4863"/>
            <ac:spMk id="2" creationId="{90A9D955-81A8-3F44-C327-D4FF229874DF}"/>
          </ac:spMkLst>
        </pc:spChg>
        <pc:spChg chg="mod">
          <ac:chgData name="Isis Greenspan" userId="464bb143-1349-4605-a567-29b98f388ffb" providerId="ADAL" clId="{1A9510FE-B0A5-4BDB-9590-01243434CB0E}" dt="2024-04-10T21:25:45.126" v="4491" actId="1038"/>
          <ac:spMkLst>
            <pc:docMk/>
            <pc:sldMk cId="1466668423" sldId="4863"/>
            <ac:spMk id="3" creationId="{9E48E132-0BFA-9CDD-0E01-6793B512E22B}"/>
          </ac:spMkLst>
        </pc:spChg>
        <pc:spChg chg="mod">
          <ac:chgData name="Isis Greenspan" userId="464bb143-1349-4605-a567-29b98f388ffb" providerId="ADAL" clId="{1A9510FE-B0A5-4BDB-9590-01243434CB0E}" dt="2024-04-10T18:15:08.671" v="4405" actId="20577"/>
          <ac:spMkLst>
            <pc:docMk/>
            <pc:sldMk cId="1466668423" sldId="4863"/>
            <ac:spMk id="4" creationId="{449CBC16-77EF-28AF-B382-FFB2DBC77F4B}"/>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1A9510FE-B0A5-4BDB-9590-01243434CB0E}" dt="2024-04-10T18:11:00.353" v="4379"/>
              <pc2:cmMkLst xmlns:pc2="http://schemas.microsoft.com/office/powerpoint/2019/9/main/command">
                <pc:docMk/>
                <pc:sldMk cId="1466668423" sldId="4863"/>
                <pc2:cmMk id="{603E4DE3-66DE-4421-A384-C912754BF734}"/>
              </pc2:cmMkLst>
              <pc226:cmRplyChg chg="add mod">
                <pc226:chgData name="Isis Greenspan" userId="464bb143-1349-4605-a567-29b98f388ffb" providerId="ADAL" clId="{1A9510FE-B0A5-4BDB-9590-01243434CB0E}" dt="2024-04-10T18:10:49.595" v="4378"/>
                <pc2:cmRplyMkLst xmlns:pc2="http://schemas.microsoft.com/office/powerpoint/2019/9/main/command">
                  <pc:docMk/>
                  <pc:sldMk cId="1466668423" sldId="4863"/>
                  <pc2:cmMk id="{603E4DE3-66DE-4421-A384-C912754BF734}"/>
                  <pc2:cmRplyMk id="{06A5E93B-0263-451B-B64D-C041F5E00007}"/>
                </pc2:cmRplyMkLst>
              </pc226:cmRplyChg>
            </pc226:cmChg>
          </p:ext>
        </pc:extLst>
      </pc:sldChg>
      <pc:sldChg chg="modNotes">
        <pc:chgData name="Isis Greenspan" userId="464bb143-1349-4605-a567-29b98f388ffb" providerId="ADAL" clId="{1A9510FE-B0A5-4BDB-9590-01243434CB0E}" dt="2024-04-11T15:41:36.533" v="5275" actId="20577"/>
        <pc:sldMkLst>
          <pc:docMk/>
          <pc:sldMk cId="3415238077" sldId="4864"/>
        </pc:sldMkLst>
      </pc:sldChg>
      <pc:sldChg chg="modSp del mod">
        <pc:chgData name="Isis Greenspan" userId="464bb143-1349-4605-a567-29b98f388ffb" providerId="ADAL" clId="{1A9510FE-B0A5-4BDB-9590-01243434CB0E}" dt="2024-04-10T21:45:13.839" v="4596" actId="47"/>
        <pc:sldMkLst>
          <pc:docMk/>
          <pc:sldMk cId="1115156720" sldId="4866"/>
        </pc:sldMkLst>
        <pc:spChg chg="mod">
          <ac:chgData name="Isis Greenspan" userId="464bb143-1349-4605-a567-29b98f388ffb" providerId="ADAL" clId="{1A9510FE-B0A5-4BDB-9590-01243434CB0E}" dt="2024-04-10T21:36:41.410" v="4539" actId="1076"/>
          <ac:spMkLst>
            <pc:docMk/>
            <pc:sldMk cId="1115156720" sldId="4866"/>
            <ac:spMk id="14" creationId="{062DCDA6-8C6B-8549-06DA-577238A3EA0A}"/>
          </ac:spMkLst>
        </pc:spChg>
      </pc:sldChg>
      <pc:sldChg chg="modCm modNotes">
        <pc:chgData name="Isis Greenspan" userId="464bb143-1349-4605-a567-29b98f388ffb" providerId="ADAL" clId="{1A9510FE-B0A5-4BDB-9590-01243434CB0E}" dt="2024-04-10T23:27:50.838" v="5183"/>
        <pc:sldMkLst>
          <pc:docMk/>
          <pc:sldMk cId="137015491" sldId="4867"/>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1A9510FE-B0A5-4BDB-9590-01243434CB0E}" dt="2024-04-10T23:27:50.838" v="5183"/>
              <pc2:cmMkLst xmlns:pc2="http://schemas.microsoft.com/office/powerpoint/2019/9/main/command">
                <pc:docMk/>
                <pc:sldMk cId="137015491" sldId="4867"/>
                <pc2:cmMk id="{32DADDC3-52CF-413A-9028-26C284BD54B5}"/>
              </pc2:cmMkLst>
              <pc226:cmRplyChg chg="add">
                <pc226:chgData name="Isis Greenspan" userId="464bb143-1349-4605-a567-29b98f388ffb" providerId="ADAL" clId="{1A9510FE-B0A5-4BDB-9590-01243434CB0E}" dt="2024-04-10T23:27:46.773" v="5182"/>
                <pc2:cmRplyMkLst xmlns:pc2="http://schemas.microsoft.com/office/powerpoint/2019/9/main/command">
                  <pc:docMk/>
                  <pc:sldMk cId="137015491" sldId="4867"/>
                  <pc2:cmMk id="{32DADDC3-52CF-413A-9028-26C284BD54B5}"/>
                  <pc2:cmRplyMk id="{F0AEF89D-EB29-4A55-89D0-B2A2951AC457}"/>
                </pc2:cmRplyMkLst>
              </pc226:cmRplyChg>
              <pc226:cmRplyChg chg="add">
                <pc226:chgData name="Isis Greenspan" userId="464bb143-1349-4605-a567-29b98f388ffb" providerId="ADAL" clId="{1A9510FE-B0A5-4BDB-9590-01243434CB0E}" dt="2024-04-10T22:28:49.036" v="4659"/>
                <pc2:cmRplyMkLst xmlns:pc2="http://schemas.microsoft.com/office/powerpoint/2019/9/main/command">
                  <pc:docMk/>
                  <pc:sldMk cId="137015491" sldId="4867"/>
                  <pc2:cmMk id="{32DADDC3-52CF-413A-9028-26C284BD54B5}"/>
                  <pc2:cmRplyMk id="{AB9C2CB3-52D6-43D9-90A3-425C903E3FEC}"/>
                </pc2:cmRplyMkLst>
              </pc226:cmRplyChg>
              <pc226:cmRplyChg chg="add">
                <pc226:chgData name="Isis Greenspan" userId="464bb143-1349-4605-a567-29b98f388ffb" providerId="ADAL" clId="{1A9510FE-B0A5-4BDB-9590-01243434CB0E}" dt="2024-04-10T22:28:31.544" v="4658"/>
                <pc2:cmRplyMkLst xmlns:pc2="http://schemas.microsoft.com/office/powerpoint/2019/9/main/command">
                  <pc:docMk/>
                  <pc:sldMk cId="137015491" sldId="4867"/>
                  <pc2:cmMk id="{32DADDC3-52CF-413A-9028-26C284BD54B5}"/>
                  <pc2:cmRplyMk id="{7BCDFFBC-EA3C-4C6A-8263-E07A64A6FAE1}"/>
                </pc2:cmRplyMkLst>
              </pc226:cmRplyChg>
            </pc226:cmChg>
          </p:ext>
        </pc:extLst>
      </pc:sldChg>
      <pc:sldChg chg="addSp delSp modSp add mod modClrScheme modShow modCm chgLayout modNotes">
        <pc:chgData name="Isis Greenspan" userId="464bb143-1349-4605-a567-29b98f388ffb" providerId="ADAL" clId="{1A9510FE-B0A5-4BDB-9590-01243434CB0E}" dt="2024-04-11T23:13:12.874" v="5723" actId="1036"/>
        <pc:sldMkLst>
          <pc:docMk/>
          <pc:sldMk cId="2477262925" sldId="4868"/>
        </pc:sldMkLst>
        <pc:spChg chg="mod ord">
          <ac:chgData name="Isis Greenspan" userId="464bb143-1349-4605-a567-29b98f388ffb" providerId="ADAL" clId="{1A9510FE-B0A5-4BDB-9590-01243434CB0E}" dt="2024-04-11T23:12:47.276" v="5720" actId="14100"/>
          <ac:spMkLst>
            <pc:docMk/>
            <pc:sldMk cId="2477262925" sldId="4868"/>
            <ac:spMk id="3" creationId="{7668E6B7-1282-0E3F-8326-E7082DCE7BD9}"/>
          </ac:spMkLst>
        </pc:spChg>
        <pc:spChg chg="add mod ord">
          <ac:chgData name="Isis Greenspan" userId="464bb143-1349-4605-a567-29b98f388ffb" providerId="ADAL" clId="{1A9510FE-B0A5-4BDB-9590-01243434CB0E}" dt="2024-04-11T23:12:02.726" v="5718" actId="1035"/>
          <ac:spMkLst>
            <pc:docMk/>
            <pc:sldMk cId="2477262925" sldId="4868"/>
            <ac:spMk id="4" creationId="{75C923AB-916D-346B-1C93-39D672DEB865}"/>
          </ac:spMkLst>
        </pc:spChg>
        <pc:spChg chg="del mod ord">
          <ac:chgData name="Isis Greenspan" userId="464bb143-1349-4605-a567-29b98f388ffb" providerId="ADAL" clId="{1A9510FE-B0A5-4BDB-9590-01243434CB0E}" dt="2024-04-10T21:35:06.236" v="4523" actId="700"/>
          <ac:spMkLst>
            <pc:docMk/>
            <pc:sldMk cId="2477262925" sldId="4868"/>
            <ac:spMk id="4" creationId="{86E048B5-A46E-6F8E-9B3F-8FB7164DE629}"/>
          </ac:spMkLst>
        </pc:spChg>
        <pc:spChg chg="add mod ord">
          <ac:chgData name="Isis Greenspan" userId="464bb143-1349-4605-a567-29b98f388ffb" providerId="ADAL" clId="{1A9510FE-B0A5-4BDB-9590-01243434CB0E}" dt="2024-04-11T23:12:02.726" v="5718" actId="1035"/>
          <ac:spMkLst>
            <pc:docMk/>
            <pc:sldMk cId="2477262925" sldId="4868"/>
            <ac:spMk id="5" creationId="{0426779E-E28F-E947-4148-D5C4CD80BCA8}"/>
          </ac:spMkLst>
        </pc:spChg>
        <pc:spChg chg="del mod ord">
          <ac:chgData name="Isis Greenspan" userId="464bb143-1349-4605-a567-29b98f388ffb" providerId="ADAL" clId="{1A9510FE-B0A5-4BDB-9590-01243434CB0E}" dt="2024-04-10T21:35:06.236" v="4523" actId="700"/>
          <ac:spMkLst>
            <pc:docMk/>
            <pc:sldMk cId="2477262925" sldId="4868"/>
            <ac:spMk id="5" creationId="{5CA60FEE-7616-9E4C-ABA9-BDB063621949}"/>
          </ac:spMkLst>
        </pc:spChg>
        <pc:spChg chg="del mod ord">
          <ac:chgData name="Isis Greenspan" userId="464bb143-1349-4605-a567-29b98f388ffb" providerId="ADAL" clId="{1A9510FE-B0A5-4BDB-9590-01243434CB0E}" dt="2024-04-10T21:35:06.236" v="4523" actId="700"/>
          <ac:spMkLst>
            <pc:docMk/>
            <pc:sldMk cId="2477262925" sldId="4868"/>
            <ac:spMk id="6" creationId="{67080352-B5C0-C0E6-B381-989ED3AA4E37}"/>
          </ac:spMkLst>
        </pc:spChg>
        <pc:spChg chg="mod">
          <ac:chgData name="Isis Greenspan" userId="464bb143-1349-4605-a567-29b98f388ffb" providerId="ADAL" clId="{1A9510FE-B0A5-4BDB-9590-01243434CB0E}" dt="2024-04-11T23:13:12.874" v="5723" actId="1036"/>
          <ac:spMkLst>
            <pc:docMk/>
            <pc:sldMk cId="2477262925" sldId="4868"/>
            <ac:spMk id="6" creationId="{EFB87FB7-D740-013C-2994-5712B561AEF5}"/>
          </ac:spMkLst>
        </pc:spChg>
        <pc:spChg chg="mod">
          <ac:chgData name="Isis Greenspan" userId="464bb143-1349-4605-a567-29b98f388ffb" providerId="ADAL" clId="{1A9510FE-B0A5-4BDB-9590-01243434CB0E}" dt="2024-04-11T23:12:17.285" v="5719" actId="1036"/>
          <ac:spMkLst>
            <pc:docMk/>
            <pc:sldMk cId="2477262925" sldId="4868"/>
            <ac:spMk id="10" creationId="{9DC74A72-89D9-FC1E-A7BA-8E0FDDD39A6D}"/>
          </ac:spMkLst>
        </pc:spChg>
        <pc:spChg chg="mod">
          <ac:chgData name="Isis Greenspan" userId="464bb143-1349-4605-a567-29b98f388ffb" providerId="ADAL" clId="{1A9510FE-B0A5-4BDB-9590-01243434CB0E}" dt="2024-04-11T23:12:02.726" v="5718" actId="1035"/>
          <ac:spMkLst>
            <pc:docMk/>
            <pc:sldMk cId="2477262925" sldId="4868"/>
            <ac:spMk id="12" creationId="{D9548785-FD9D-BDAC-27FA-0711A825F289}"/>
          </ac:spMkLst>
        </pc:spChg>
        <pc:spChg chg="add mod ord">
          <ac:chgData name="Isis Greenspan" userId="464bb143-1349-4605-a567-29b98f388ffb" providerId="ADAL" clId="{1A9510FE-B0A5-4BDB-9590-01243434CB0E}" dt="2024-04-11T23:12:02.726" v="5718" actId="1035"/>
          <ac:spMkLst>
            <pc:docMk/>
            <pc:sldMk cId="2477262925" sldId="4868"/>
            <ac:spMk id="13" creationId="{D378F2F7-0A73-5D50-7C25-26E65634D40A}"/>
          </ac:spMkLst>
        </pc:spChg>
        <pc:spChg chg="del mod ord">
          <ac:chgData name="Isis Greenspan" userId="464bb143-1349-4605-a567-29b98f388ffb" providerId="ADAL" clId="{1A9510FE-B0A5-4BDB-9590-01243434CB0E}" dt="2024-04-10T21:35:06.236" v="4523" actId="700"/>
          <ac:spMkLst>
            <pc:docMk/>
            <pc:sldMk cId="2477262925" sldId="4868"/>
            <ac:spMk id="14" creationId="{062DCDA6-8C6B-8549-06DA-577238A3EA0A}"/>
          </ac:spMkLst>
        </pc:spChg>
        <pc:spChg chg="add mod ord">
          <ac:chgData name="Isis Greenspan" userId="464bb143-1349-4605-a567-29b98f388ffb" providerId="ADAL" clId="{1A9510FE-B0A5-4BDB-9590-01243434CB0E}" dt="2024-04-11T23:12:02.726" v="5718" actId="1035"/>
          <ac:spMkLst>
            <pc:docMk/>
            <pc:sldMk cId="2477262925" sldId="4868"/>
            <ac:spMk id="14" creationId="{BFE9E256-96C7-1C5F-ED56-CBF389C05CF2}"/>
          </ac:spMkLst>
        </pc:spChg>
        <pc:spChg chg="add del mod ord">
          <ac:chgData name="Isis Greenspan" userId="464bb143-1349-4605-a567-29b98f388ffb" providerId="ADAL" clId="{1A9510FE-B0A5-4BDB-9590-01243434CB0E}" dt="2024-04-10T21:35:15.226" v="4524" actId="478"/>
          <ac:spMkLst>
            <pc:docMk/>
            <pc:sldMk cId="2477262925" sldId="4868"/>
            <ac:spMk id="15" creationId="{453C7416-5678-1ACC-652F-2D3AAF9724DB}"/>
          </ac:spMkLst>
        </pc:spChg>
        <pc:spChg chg="add mod ord">
          <ac:chgData name="Isis Greenspan" userId="464bb143-1349-4605-a567-29b98f388ffb" providerId="ADAL" clId="{1A9510FE-B0A5-4BDB-9590-01243434CB0E}" dt="2024-04-11T23:12:02.726" v="5718" actId="1035"/>
          <ac:spMkLst>
            <pc:docMk/>
            <pc:sldMk cId="2477262925" sldId="4868"/>
            <ac:spMk id="15" creationId="{7EE11294-DA23-4F1B-4DF0-5653E9C3B0ED}"/>
          </ac:spMkLst>
        </pc:spChg>
        <pc:spChg chg="mod">
          <ac:chgData name="Isis Greenspan" userId="464bb143-1349-4605-a567-29b98f388ffb" providerId="ADAL" clId="{1A9510FE-B0A5-4BDB-9590-01243434CB0E}" dt="2024-04-11T23:12:02.726" v="5718" actId="1035"/>
          <ac:spMkLst>
            <pc:docMk/>
            <pc:sldMk cId="2477262925" sldId="4868"/>
            <ac:spMk id="16" creationId="{BB1185F1-639E-DB57-D088-39FDA25767B7}"/>
          </ac:spMkLst>
        </pc:spChg>
        <pc:spChg chg="add mod ord">
          <ac:chgData name="Isis Greenspan" userId="464bb143-1349-4605-a567-29b98f388ffb" providerId="ADAL" clId="{1A9510FE-B0A5-4BDB-9590-01243434CB0E}" dt="2024-04-11T23:12:02.726" v="5718" actId="1035"/>
          <ac:spMkLst>
            <pc:docMk/>
            <pc:sldMk cId="2477262925" sldId="4868"/>
            <ac:spMk id="17" creationId="{4BADD092-4843-1739-8087-A44B4C624CF1}"/>
          </ac:spMkLst>
        </pc:spChg>
        <pc:spChg chg="mod">
          <ac:chgData name="Isis Greenspan" userId="464bb143-1349-4605-a567-29b98f388ffb" providerId="ADAL" clId="{1A9510FE-B0A5-4BDB-9590-01243434CB0E}" dt="2024-04-11T23:12:02.726" v="5718" actId="1035"/>
          <ac:spMkLst>
            <pc:docMk/>
            <pc:sldMk cId="2477262925" sldId="4868"/>
            <ac:spMk id="18" creationId="{D2024F76-45A1-ECC3-70CB-C316757478DF}"/>
          </ac:spMkLst>
        </pc:spChg>
        <pc:spChg chg="add mod ord">
          <ac:chgData name="Isis Greenspan" userId="464bb143-1349-4605-a567-29b98f388ffb" providerId="ADAL" clId="{1A9510FE-B0A5-4BDB-9590-01243434CB0E}" dt="2024-04-11T23:12:02.726" v="5718" actId="1035"/>
          <ac:spMkLst>
            <pc:docMk/>
            <pc:sldMk cId="2477262925" sldId="4868"/>
            <ac:spMk id="19" creationId="{57CC59FE-8F20-7446-394F-B8C535C9E485}"/>
          </ac:spMkLst>
        </pc:spChg>
        <pc:spChg chg="mod">
          <ac:chgData name="Isis Greenspan" userId="464bb143-1349-4605-a567-29b98f388ffb" providerId="ADAL" clId="{1A9510FE-B0A5-4BDB-9590-01243434CB0E}" dt="2024-04-11T23:12:02.726" v="5718" actId="1035"/>
          <ac:spMkLst>
            <pc:docMk/>
            <pc:sldMk cId="2477262925" sldId="4868"/>
            <ac:spMk id="20" creationId="{97DCF768-72F7-C830-64C6-B206CDCD8CAF}"/>
          </ac:spMkLst>
        </pc:spChg>
        <pc:spChg chg="del mod ord">
          <ac:chgData name="Isis Greenspan" userId="464bb143-1349-4605-a567-29b98f388ffb" providerId="ADAL" clId="{1A9510FE-B0A5-4BDB-9590-01243434CB0E}" dt="2024-04-10T21:35:06.236" v="4523" actId="700"/>
          <ac:spMkLst>
            <pc:docMk/>
            <pc:sldMk cId="2477262925" sldId="4868"/>
            <ac:spMk id="21" creationId="{BFB28E44-C6A4-B66E-C5B6-A6E8067FDF1C}"/>
          </ac:spMkLst>
        </pc:spChg>
        <pc:spChg chg="add del mod ord">
          <ac:chgData name="Isis Greenspan" userId="464bb143-1349-4605-a567-29b98f388ffb" providerId="ADAL" clId="{1A9510FE-B0A5-4BDB-9590-01243434CB0E}" dt="2024-04-10T21:39:23.385" v="4554" actId="478"/>
          <ac:spMkLst>
            <pc:docMk/>
            <pc:sldMk cId="2477262925" sldId="4868"/>
            <ac:spMk id="22" creationId="{766FF3AA-CA08-12E3-F8B9-0CB05E95B65D}"/>
          </ac:spMkLst>
        </pc:spChg>
        <pc:spChg chg="add mod ord">
          <ac:chgData name="Isis Greenspan" userId="464bb143-1349-4605-a567-29b98f388ffb" providerId="ADAL" clId="{1A9510FE-B0A5-4BDB-9590-01243434CB0E}" dt="2024-04-11T23:12:17.285" v="5719" actId="1036"/>
          <ac:spMkLst>
            <pc:docMk/>
            <pc:sldMk cId="2477262925" sldId="4868"/>
            <ac:spMk id="23" creationId="{0F5E351C-0148-CFCF-2B87-D9CBF74B601F}"/>
          </ac:spMkLst>
        </pc:spChg>
        <pc:spChg chg="add mod ord">
          <ac:chgData name="Isis Greenspan" userId="464bb143-1349-4605-a567-29b98f388ffb" providerId="ADAL" clId="{1A9510FE-B0A5-4BDB-9590-01243434CB0E}" dt="2024-04-11T23:12:02.726" v="5718" actId="1035"/>
          <ac:spMkLst>
            <pc:docMk/>
            <pc:sldMk cId="2477262925" sldId="4868"/>
            <ac:spMk id="24" creationId="{A23E32A9-1817-28DF-1984-E8BD82472D28}"/>
          </ac:spMkLst>
        </pc:spChg>
        <pc:spChg chg="add del mod ord">
          <ac:chgData name="Isis Greenspan" userId="464bb143-1349-4605-a567-29b98f388ffb" providerId="ADAL" clId="{1A9510FE-B0A5-4BDB-9590-01243434CB0E}" dt="2024-04-10T21:39:15.342" v="4553" actId="478"/>
          <ac:spMkLst>
            <pc:docMk/>
            <pc:sldMk cId="2477262925" sldId="4868"/>
            <ac:spMk id="25" creationId="{51CD7486-359B-B7CD-888F-5844043F984C}"/>
          </ac:spMkLst>
        </pc:spChg>
        <pc:spChg chg="add mod ord">
          <ac:chgData name="Isis Greenspan" userId="464bb143-1349-4605-a567-29b98f388ffb" providerId="ADAL" clId="{1A9510FE-B0A5-4BDB-9590-01243434CB0E}" dt="2024-04-11T23:11:37.762" v="5717" actId="1035"/>
          <ac:spMkLst>
            <pc:docMk/>
            <pc:sldMk cId="2477262925" sldId="4868"/>
            <ac:spMk id="26" creationId="{13C5B773-B2D6-3A4D-3306-86CD5AC62440}"/>
          </ac:spMkLst>
        </pc:spChg>
        <pc:spChg chg="add del mod ord">
          <ac:chgData name="Isis Greenspan" userId="464bb143-1349-4605-a567-29b98f388ffb" providerId="ADAL" clId="{1A9510FE-B0A5-4BDB-9590-01243434CB0E}" dt="2024-04-10T21:35:44.116" v="4532" actId="478"/>
          <ac:spMkLst>
            <pc:docMk/>
            <pc:sldMk cId="2477262925" sldId="4868"/>
            <ac:spMk id="27" creationId="{83667962-8EAD-CD93-D8B6-41D777620306}"/>
          </ac:spMkLst>
        </pc:spChg>
        <pc:spChg chg="add del mod ord">
          <ac:chgData name="Isis Greenspan" userId="464bb143-1349-4605-a567-29b98f388ffb" providerId="ADAL" clId="{1A9510FE-B0A5-4BDB-9590-01243434CB0E}" dt="2024-04-10T21:35:41.632" v="4531" actId="478"/>
          <ac:spMkLst>
            <pc:docMk/>
            <pc:sldMk cId="2477262925" sldId="4868"/>
            <ac:spMk id="28" creationId="{D4F05E16-C8E4-DF9D-1F3A-4C8C706651AF}"/>
          </ac:spMkLst>
        </pc:spChg>
        <pc:spChg chg="add del mod ord">
          <ac:chgData name="Isis Greenspan" userId="464bb143-1349-4605-a567-29b98f388ffb" providerId="ADAL" clId="{1A9510FE-B0A5-4BDB-9590-01243434CB0E}" dt="2024-04-10T21:35:34.509" v="4530" actId="478"/>
          <ac:spMkLst>
            <pc:docMk/>
            <pc:sldMk cId="2477262925" sldId="4868"/>
            <ac:spMk id="29" creationId="{EEAB55EA-5DDF-CCD4-A83A-0683D2E36331}"/>
          </ac:spMkLst>
        </pc:spChg>
        <pc:spChg chg="add del mod ord">
          <ac:chgData name="Isis Greenspan" userId="464bb143-1349-4605-a567-29b98f388ffb" providerId="ADAL" clId="{1A9510FE-B0A5-4BDB-9590-01243434CB0E}" dt="2024-04-10T21:35:32.695" v="4529" actId="478"/>
          <ac:spMkLst>
            <pc:docMk/>
            <pc:sldMk cId="2477262925" sldId="4868"/>
            <ac:spMk id="30" creationId="{22CF5948-4A82-7EA0-7754-8F9C53831C9B}"/>
          </ac:spMkLst>
        </pc:spChg>
        <pc:spChg chg="add del mod ord">
          <ac:chgData name="Isis Greenspan" userId="464bb143-1349-4605-a567-29b98f388ffb" providerId="ADAL" clId="{1A9510FE-B0A5-4BDB-9590-01243434CB0E}" dt="2024-04-10T21:35:24.195" v="4527" actId="478"/>
          <ac:spMkLst>
            <pc:docMk/>
            <pc:sldMk cId="2477262925" sldId="4868"/>
            <ac:spMk id="31" creationId="{2A411953-B199-6B2A-E87C-AC78856DFFEE}"/>
          </ac:spMkLst>
        </pc:spChg>
        <pc:spChg chg="add del mod ord">
          <ac:chgData name="Isis Greenspan" userId="464bb143-1349-4605-a567-29b98f388ffb" providerId="ADAL" clId="{1A9510FE-B0A5-4BDB-9590-01243434CB0E}" dt="2024-04-10T21:35:22.321" v="4526" actId="478"/>
          <ac:spMkLst>
            <pc:docMk/>
            <pc:sldMk cId="2477262925" sldId="4868"/>
            <ac:spMk id="32" creationId="{6D1FEF41-6966-A520-C7F6-D77BFB9C5A9A}"/>
          </ac:spMkLst>
        </pc:spChg>
        <pc:spChg chg="add del mod ord">
          <ac:chgData name="Isis Greenspan" userId="464bb143-1349-4605-a567-29b98f388ffb" providerId="ADAL" clId="{1A9510FE-B0A5-4BDB-9590-01243434CB0E}" dt="2024-04-10T21:35:20.827" v="4525" actId="478"/>
          <ac:spMkLst>
            <pc:docMk/>
            <pc:sldMk cId="2477262925" sldId="4868"/>
            <ac:spMk id="33" creationId="{B190CDB0-F0D9-6CD8-9B09-62A4C8B1F83B}"/>
          </ac:spMkLst>
        </pc:spChg>
        <pc:spChg chg="add mod">
          <ac:chgData name="Isis Greenspan" userId="464bb143-1349-4605-a567-29b98f388ffb" providerId="ADAL" clId="{1A9510FE-B0A5-4BDB-9590-01243434CB0E}" dt="2024-04-11T23:11:37.762" v="5717" actId="1035"/>
          <ac:spMkLst>
            <pc:docMk/>
            <pc:sldMk cId="2477262925" sldId="4868"/>
            <ac:spMk id="34" creationId="{34F73617-17C8-BE28-E0D2-1A8A56F409A7}"/>
          </ac:spMkLst>
        </pc:spChg>
        <pc:picChg chg="mod">
          <ac:chgData name="Isis Greenspan" userId="464bb143-1349-4605-a567-29b98f388ffb" providerId="ADAL" clId="{1A9510FE-B0A5-4BDB-9590-01243434CB0E}" dt="2024-04-11T23:12:17.285" v="5719" actId="1036"/>
          <ac:picMkLst>
            <pc:docMk/>
            <pc:sldMk cId="2477262925" sldId="4868"/>
            <ac:picMk id="2" creationId="{274A780E-3995-BCDF-15B9-75A78A79CDC6}"/>
          </ac:picMkLst>
        </pc:picChg>
        <pc:picChg chg="mod">
          <ac:chgData name="Isis Greenspan" userId="464bb143-1349-4605-a567-29b98f388ffb" providerId="ADAL" clId="{1A9510FE-B0A5-4BDB-9590-01243434CB0E}" dt="2024-04-11T23:12:02.726" v="5718" actId="1035"/>
          <ac:picMkLst>
            <pc:docMk/>
            <pc:sldMk cId="2477262925" sldId="4868"/>
            <ac:picMk id="7" creationId="{78A255E4-1188-4A21-E958-BC9540B69C15}"/>
          </ac:picMkLst>
        </pc:picChg>
        <pc:picChg chg="mod">
          <ac:chgData name="Isis Greenspan" userId="464bb143-1349-4605-a567-29b98f388ffb" providerId="ADAL" clId="{1A9510FE-B0A5-4BDB-9590-01243434CB0E}" dt="2024-04-11T23:12:02.726" v="5718" actId="1035"/>
          <ac:picMkLst>
            <pc:docMk/>
            <pc:sldMk cId="2477262925" sldId="4868"/>
            <ac:picMk id="8" creationId="{0AB62EE1-498F-AB48-8BAF-08828395C9C8}"/>
          </ac:picMkLst>
        </pc:picChg>
        <pc:picChg chg="mod">
          <ac:chgData name="Isis Greenspan" userId="464bb143-1349-4605-a567-29b98f388ffb" providerId="ADAL" clId="{1A9510FE-B0A5-4BDB-9590-01243434CB0E}" dt="2024-04-11T23:12:02.726" v="5718" actId="1035"/>
          <ac:picMkLst>
            <pc:docMk/>
            <pc:sldMk cId="2477262925" sldId="4868"/>
            <ac:picMk id="9" creationId="{947D1C37-AAFF-2422-71CB-0D313F152F93}"/>
          </ac:picMkLst>
        </pc:picChg>
        <pc:picChg chg="mod">
          <ac:chgData name="Isis Greenspan" userId="464bb143-1349-4605-a567-29b98f388ffb" providerId="ADAL" clId="{1A9510FE-B0A5-4BDB-9590-01243434CB0E}" dt="2024-04-11T23:12:02.726" v="5718" actId="1035"/>
          <ac:picMkLst>
            <pc:docMk/>
            <pc:sldMk cId="2477262925" sldId="4868"/>
            <ac:picMk id="11" creationId="{F2A0748E-BDB1-EDBA-5109-2489C9CE89EE}"/>
          </ac:picMkLst>
        </pc:picChg>
        <pc:picChg chg="add mod">
          <ac:chgData name="Isis Greenspan" userId="464bb143-1349-4605-a567-29b98f388ffb" providerId="ADAL" clId="{1A9510FE-B0A5-4BDB-9590-01243434CB0E}" dt="2024-04-11T23:11:37.762" v="5717" actId="1035"/>
          <ac:picMkLst>
            <pc:docMk/>
            <pc:sldMk cId="2477262925" sldId="4868"/>
            <ac:picMk id="35" creationId="{8AFFBFEF-EA43-BCE1-FF7F-677A59F62133}"/>
          </ac:picMkLst>
        </pc:picChg>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1A9510FE-B0A5-4BDB-9590-01243434CB0E}" dt="2024-04-11T23:13:02.170" v="5721"/>
              <pc2:cmMkLst xmlns:pc2="http://schemas.microsoft.com/office/powerpoint/2019/9/main/command">
                <pc:docMk/>
                <pc:sldMk cId="2477262925" sldId="4868"/>
                <pc2:cmMk id="{6072AB83-C53F-4C4F-828C-6693D966088E}"/>
              </pc2:cmMkLst>
              <pc226:cmRplyChg chg="add">
                <pc226:chgData name="Isis Greenspan" userId="464bb143-1349-4605-a567-29b98f388ffb" providerId="ADAL" clId="{1A9510FE-B0A5-4BDB-9590-01243434CB0E}" dt="2024-04-11T23:13:02.170" v="5721"/>
                <pc2:cmRplyMkLst xmlns:pc2="http://schemas.microsoft.com/office/powerpoint/2019/9/main/command">
                  <pc:docMk/>
                  <pc:sldMk cId="2477262925" sldId="4868"/>
                  <pc2:cmMk id="{6072AB83-C53F-4C4F-828C-6693D966088E}"/>
                  <pc2:cmRplyMk id="{96B460FE-7218-4CE2-8CB5-BBF7D6CB869A}"/>
                </pc2:cmRplyMkLst>
              </pc226:cmRplyChg>
            </pc226:cmChg>
          </p:ext>
        </pc:extLst>
      </pc:sldChg>
    </pc:docChg>
  </pc:docChgLst>
  <pc:docChgLst>
    <pc:chgData name="Isis Greenspan" userId="464bb143-1349-4605-a567-29b98f388ffb" providerId="ADAL" clId="{4E9ACDAC-0193-4B71-B9A9-97EBB8AB7CA3}"/>
    <pc:docChg chg="undo custSel modSld">
      <pc:chgData name="Isis Greenspan" userId="464bb143-1349-4605-a567-29b98f388ffb" providerId="ADAL" clId="{4E9ACDAC-0193-4B71-B9A9-97EBB8AB7CA3}" dt="2024-01-08T22:02:06.223" v="465" actId="1076"/>
      <pc:docMkLst>
        <pc:docMk/>
      </pc:docMkLst>
      <pc:sldChg chg="modSp mod">
        <pc:chgData name="Isis Greenspan" userId="464bb143-1349-4605-a567-29b98f388ffb" providerId="ADAL" clId="{4E9ACDAC-0193-4B71-B9A9-97EBB8AB7CA3}" dt="2023-12-08T23:06:28.213" v="411" actId="20577"/>
        <pc:sldMkLst>
          <pc:docMk/>
          <pc:sldMk cId="2776495607" sldId="442"/>
        </pc:sldMkLst>
        <pc:spChg chg="mod">
          <ac:chgData name="Isis Greenspan" userId="464bb143-1349-4605-a567-29b98f388ffb" providerId="ADAL" clId="{4E9ACDAC-0193-4B71-B9A9-97EBB8AB7CA3}" dt="2023-12-08T21:00:57.589" v="400" actId="13926"/>
          <ac:spMkLst>
            <pc:docMk/>
            <pc:sldMk cId="2776495607" sldId="442"/>
            <ac:spMk id="4" creationId="{00000000-0000-0000-0000-000000000000}"/>
          </ac:spMkLst>
        </pc:spChg>
        <pc:spChg chg="mod">
          <ac:chgData name="Isis Greenspan" userId="464bb143-1349-4605-a567-29b98f388ffb" providerId="ADAL" clId="{4E9ACDAC-0193-4B71-B9A9-97EBB8AB7CA3}" dt="2023-12-08T23:06:28.213" v="411" actId="20577"/>
          <ac:spMkLst>
            <pc:docMk/>
            <pc:sldMk cId="2776495607" sldId="442"/>
            <ac:spMk id="6" creationId="{00000000-0000-0000-0000-000000000000}"/>
          </ac:spMkLst>
        </pc:spChg>
      </pc:sldChg>
      <pc:sldChg chg="modSp mod">
        <pc:chgData name="Isis Greenspan" userId="464bb143-1349-4605-a567-29b98f388ffb" providerId="ADAL" clId="{4E9ACDAC-0193-4B71-B9A9-97EBB8AB7CA3}" dt="2023-12-08T23:06:35.526" v="417" actId="20577"/>
        <pc:sldMkLst>
          <pc:docMk/>
          <pc:sldMk cId="8746331" sldId="443"/>
        </pc:sldMkLst>
        <pc:spChg chg="mod">
          <ac:chgData name="Isis Greenspan" userId="464bb143-1349-4605-a567-29b98f388ffb" providerId="ADAL" clId="{4E9ACDAC-0193-4B71-B9A9-97EBB8AB7CA3}" dt="2023-12-08T21:01:20.191" v="402" actId="13926"/>
          <ac:spMkLst>
            <pc:docMk/>
            <pc:sldMk cId="8746331" sldId="443"/>
            <ac:spMk id="4" creationId="{00000000-0000-0000-0000-000000000000}"/>
          </ac:spMkLst>
        </pc:spChg>
        <pc:spChg chg="mod">
          <ac:chgData name="Isis Greenspan" userId="464bb143-1349-4605-a567-29b98f388ffb" providerId="ADAL" clId="{4E9ACDAC-0193-4B71-B9A9-97EBB8AB7CA3}" dt="2023-12-08T23:06:35.526" v="417" actId="20577"/>
          <ac:spMkLst>
            <pc:docMk/>
            <pc:sldMk cId="8746331" sldId="443"/>
            <ac:spMk id="6" creationId="{00000000-0000-0000-0000-000000000000}"/>
          </ac:spMkLst>
        </pc:spChg>
      </pc:sldChg>
      <pc:sldChg chg="modSp mod">
        <pc:chgData name="Isis Greenspan" userId="464bb143-1349-4605-a567-29b98f388ffb" providerId="ADAL" clId="{4E9ACDAC-0193-4B71-B9A9-97EBB8AB7CA3}" dt="2023-12-08T23:06:40.037" v="423" actId="20577"/>
        <pc:sldMkLst>
          <pc:docMk/>
          <pc:sldMk cId="1019004448" sldId="444"/>
        </pc:sldMkLst>
        <pc:spChg chg="mod">
          <ac:chgData name="Isis Greenspan" userId="464bb143-1349-4605-a567-29b98f388ffb" providerId="ADAL" clId="{4E9ACDAC-0193-4B71-B9A9-97EBB8AB7CA3}" dt="2023-12-08T21:01:59.606" v="405" actId="13926"/>
          <ac:spMkLst>
            <pc:docMk/>
            <pc:sldMk cId="1019004448" sldId="444"/>
            <ac:spMk id="4" creationId="{00000000-0000-0000-0000-000000000000}"/>
          </ac:spMkLst>
        </pc:spChg>
        <pc:spChg chg="mod">
          <ac:chgData name="Isis Greenspan" userId="464bb143-1349-4605-a567-29b98f388ffb" providerId="ADAL" clId="{4E9ACDAC-0193-4B71-B9A9-97EBB8AB7CA3}" dt="2023-12-08T23:06:40.037" v="423" actId="20577"/>
          <ac:spMkLst>
            <pc:docMk/>
            <pc:sldMk cId="1019004448" sldId="444"/>
            <ac:spMk id="6" creationId="{00000000-0000-0000-0000-000000000000}"/>
          </ac:spMkLst>
        </pc:spChg>
      </pc:sldChg>
      <pc:sldChg chg="modNotesTx">
        <pc:chgData name="Isis Greenspan" userId="464bb143-1349-4605-a567-29b98f388ffb" providerId="ADAL" clId="{4E9ACDAC-0193-4B71-B9A9-97EBB8AB7CA3}" dt="2023-12-08T20:29:30.928" v="135" actId="20577"/>
        <pc:sldMkLst>
          <pc:docMk/>
          <pc:sldMk cId="3777036238" sldId="497"/>
        </pc:sldMkLst>
      </pc:sldChg>
      <pc:sldChg chg="modNotesTx">
        <pc:chgData name="Isis Greenspan" userId="464bb143-1349-4605-a567-29b98f388ffb" providerId="ADAL" clId="{4E9ACDAC-0193-4B71-B9A9-97EBB8AB7CA3}" dt="2023-12-08T20:54:22.603" v="386" actId="20577"/>
        <pc:sldMkLst>
          <pc:docMk/>
          <pc:sldMk cId="3342200347" sldId="508"/>
        </pc:sldMkLst>
      </pc:sldChg>
      <pc:sldChg chg="modNotesTx">
        <pc:chgData name="Isis Greenspan" userId="464bb143-1349-4605-a567-29b98f388ffb" providerId="ADAL" clId="{4E9ACDAC-0193-4B71-B9A9-97EBB8AB7CA3}" dt="2023-12-08T20:24:03.617" v="99" actId="113"/>
        <pc:sldMkLst>
          <pc:docMk/>
          <pc:sldMk cId="3997612655" sldId="1804"/>
        </pc:sldMkLst>
      </pc:sldChg>
      <pc:sldChg chg="modNotesTx">
        <pc:chgData name="Isis Greenspan" userId="464bb143-1349-4605-a567-29b98f388ffb" providerId="ADAL" clId="{4E9ACDAC-0193-4B71-B9A9-97EBB8AB7CA3}" dt="2023-12-08T20:24:19.324" v="110" actId="20577"/>
        <pc:sldMkLst>
          <pc:docMk/>
          <pc:sldMk cId="2201239841" sldId="1812"/>
        </pc:sldMkLst>
      </pc:sldChg>
      <pc:sldChg chg="modSp mod">
        <pc:chgData name="Isis Greenspan" userId="464bb143-1349-4605-a567-29b98f388ffb" providerId="ADAL" clId="{4E9ACDAC-0193-4B71-B9A9-97EBB8AB7CA3}" dt="2024-01-08T22:01:02.555" v="459" actId="14100"/>
        <pc:sldMkLst>
          <pc:docMk/>
          <pc:sldMk cId="1279735803" sldId="1813"/>
        </pc:sldMkLst>
        <pc:spChg chg="mod">
          <ac:chgData name="Isis Greenspan" userId="464bb143-1349-4605-a567-29b98f388ffb" providerId="ADAL" clId="{4E9ACDAC-0193-4B71-B9A9-97EBB8AB7CA3}" dt="2024-01-08T22:01:02.555" v="459" actId="14100"/>
          <ac:spMkLst>
            <pc:docMk/>
            <pc:sldMk cId="1279735803" sldId="1813"/>
            <ac:spMk id="3" creationId="{1CB222D6-FAD3-4953-6CDD-5D8B5DB0A636}"/>
          </ac:spMkLst>
        </pc:spChg>
      </pc:sldChg>
      <pc:sldChg chg="modNotesTx">
        <pc:chgData name="Isis Greenspan" userId="464bb143-1349-4605-a567-29b98f388ffb" providerId="ADAL" clId="{4E9ACDAC-0193-4B71-B9A9-97EBB8AB7CA3}" dt="2023-12-08T20:29:45.343" v="139" actId="20577"/>
        <pc:sldMkLst>
          <pc:docMk/>
          <pc:sldMk cId="160422251" sldId="1814"/>
        </pc:sldMkLst>
      </pc:sldChg>
      <pc:sldChg chg="modSp mod">
        <pc:chgData name="Isis Greenspan" userId="464bb143-1349-4605-a567-29b98f388ffb" providerId="ADAL" clId="{4E9ACDAC-0193-4B71-B9A9-97EBB8AB7CA3}" dt="2024-01-08T22:01:47.148" v="463" actId="20577"/>
        <pc:sldMkLst>
          <pc:docMk/>
          <pc:sldMk cId="140747921" sldId="1819"/>
        </pc:sldMkLst>
        <pc:spChg chg="mod">
          <ac:chgData name="Isis Greenspan" userId="464bb143-1349-4605-a567-29b98f388ffb" providerId="ADAL" clId="{4E9ACDAC-0193-4B71-B9A9-97EBB8AB7CA3}" dt="2024-01-08T22:01:47.148" v="463" actId="20577"/>
          <ac:spMkLst>
            <pc:docMk/>
            <pc:sldMk cId="140747921" sldId="1819"/>
            <ac:spMk id="3" creationId="{6AE91341-FA77-A056-0EE2-1D82675DAA93}"/>
          </ac:spMkLst>
        </pc:spChg>
      </pc:sldChg>
      <pc:sldChg chg="modSp mod">
        <pc:chgData name="Isis Greenspan" userId="464bb143-1349-4605-a567-29b98f388ffb" providerId="ADAL" clId="{4E9ACDAC-0193-4B71-B9A9-97EBB8AB7CA3}" dt="2024-01-08T22:02:06.223" v="465" actId="1076"/>
        <pc:sldMkLst>
          <pc:docMk/>
          <pc:sldMk cId="1621879469" sldId="1826"/>
        </pc:sldMkLst>
        <pc:spChg chg="mod">
          <ac:chgData name="Isis Greenspan" userId="464bb143-1349-4605-a567-29b98f388ffb" providerId="ADAL" clId="{4E9ACDAC-0193-4B71-B9A9-97EBB8AB7CA3}" dt="2024-01-08T22:02:06.223" v="465" actId="1076"/>
          <ac:spMkLst>
            <pc:docMk/>
            <pc:sldMk cId="1621879469" sldId="1826"/>
            <ac:spMk id="2" creationId="{0A26AE3C-7586-C72C-08F9-F4757DF99662}"/>
          </ac:spMkLst>
        </pc:spChg>
      </pc:sldChg>
      <pc:sldChg chg="modSp mod modNotesTx">
        <pc:chgData name="Isis Greenspan" userId="464bb143-1349-4605-a567-29b98f388ffb" providerId="ADAL" clId="{4E9ACDAC-0193-4B71-B9A9-97EBB8AB7CA3}" dt="2023-12-08T20:30:55.396" v="153" actId="20577"/>
        <pc:sldMkLst>
          <pc:docMk/>
          <pc:sldMk cId="3326242301" sldId="1830"/>
        </pc:sldMkLst>
        <pc:spChg chg="mod">
          <ac:chgData name="Isis Greenspan" userId="464bb143-1349-4605-a567-29b98f388ffb" providerId="ADAL" clId="{4E9ACDAC-0193-4B71-B9A9-97EBB8AB7CA3}" dt="2023-12-08T20:30:41.014" v="143" actId="20577"/>
          <ac:spMkLst>
            <pc:docMk/>
            <pc:sldMk cId="3326242301" sldId="1830"/>
            <ac:spMk id="22" creationId="{CA68BDDA-78E8-C327-9734-EC7DA6666DEE}"/>
          </ac:spMkLst>
        </pc:spChg>
      </pc:sldChg>
      <pc:sldChg chg="addCm modCm modNotesTx">
        <pc:chgData name="Isis Greenspan" userId="464bb143-1349-4605-a567-29b98f388ffb" providerId="ADAL" clId="{4E9ACDAC-0193-4B71-B9A9-97EBB8AB7CA3}" dt="2023-12-08T20:34:09.781" v="172" actId="20577"/>
        <pc:sldMkLst>
          <pc:docMk/>
          <pc:sldMk cId="3586223680" sldId="183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E9ACDAC-0193-4B71-B9A9-97EBB8AB7CA3}" dt="2023-12-08T20:33:04.740" v="169"/>
              <pc2:cmMkLst xmlns:pc2="http://schemas.microsoft.com/office/powerpoint/2019/9/main/command">
                <pc:docMk/>
                <pc:sldMk cId="3586223680" sldId="1834"/>
                <pc2:cmMk id="{E39C6189-09CE-486C-A6F5-7FB91A45643B}"/>
              </pc2:cmMkLst>
              <pc226:cmRplyChg chg="add">
                <pc226:chgData name="Isis Greenspan" userId="464bb143-1349-4605-a567-29b98f388ffb" providerId="ADAL" clId="{4E9ACDAC-0193-4B71-B9A9-97EBB8AB7CA3}" dt="2023-12-08T20:33:04.740" v="169"/>
                <pc2:cmRplyMkLst xmlns:pc2="http://schemas.microsoft.com/office/powerpoint/2019/9/main/command">
                  <pc:docMk/>
                  <pc:sldMk cId="3586223680" sldId="1834"/>
                  <pc2:cmMk id="{E39C6189-09CE-486C-A6F5-7FB91A45643B}"/>
                  <pc2:cmRplyMk id="{3615A3EA-9300-40D9-9439-FD8ACDAB0733}"/>
                </pc2:cmRplyMkLst>
              </pc226:cmRplyChg>
            </pc226:cmChg>
          </p:ext>
        </pc:extLst>
      </pc:sldChg>
      <pc:sldChg chg="modNotesTx">
        <pc:chgData name="Isis Greenspan" userId="464bb143-1349-4605-a567-29b98f388ffb" providerId="ADAL" clId="{4E9ACDAC-0193-4B71-B9A9-97EBB8AB7CA3}" dt="2023-12-08T20:34:50.031" v="184" actId="20577"/>
        <pc:sldMkLst>
          <pc:docMk/>
          <pc:sldMk cId="618560683" sldId="1835"/>
        </pc:sldMkLst>
      </pc:sldChg>
      <pc:sldChg chg="modSp mod addCm modNotesTx">
        <pc:chgData name="Isis Greenspan" userId="464bb143-1349-4605-a567-29b98f388ffb" providerId="ADAL" clId="{4E9ACDAC-0193-4B71-B9A9-97EBB8AB7CA3}" dt="2024-01-08T21:25:40.328" v="431" actId="732"/>
        <pc:sldMkLst>
          <pc:docMk/>
          <pc:sldMk cId="376508582" sldId="1836"/>
        </pc:sldMkLst>
        <pc:picChg chg="mod modCrop">
          <ac:chgData name="Isis Greenspan" userId="464bb143-1349-4605-a567-29b98f388ffb" providerId="ADAL" clId="{4E9ACDAC-0193-4B71-B9A9-97EBB8AB7CA3}" dt="2024-01-08T21:25:40.328" v="431" actId="732"/>
          <ac:picMkLst>
            <pc:docMk/>
            <pc:sldMk cId="376508582" sldId="1836"/>
            <ac:picMk id="15" creationId="{3DF4CBFE-0F58-7B2E-157A-DCC4A511FAB6}"/>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E9ACDAC-0193-4B71-B9A9-97EBB8AB7CA3}" dt="2023-12-08T20:39:09.056" v="198"/>
              <pc2:cmMkLst xmlns:pc2="http://schemas.microsoft.com/office/powerpoint/2019/9/main/command">
                <pc:docMk/>
                <pc:sldMk cId="376508582" sldId="1836"/>
                <pc2:cmMk id="{3F31319F-CD35-431B-8FFA-3D4A5A736C25}"/>
              </pc2:cmMkLst>
            </pc226:cmChg>
          </p:ext>
        </pc:extLst>
      </pc:sldChg>
      <pc:sldChg chg="modNotesTx">
        <pc:chgData name="Isis Greenspan" userId="464bb143-1349-4605-a567-29b98f388ffb" providerId="ADAL" clId="{4E9ACDAC-0193-4B71-B9A9-97EBB8AB7CA3}" dt="2023-12-08T20:40:46.284" v="222" actId="114"/>
        <pc:sldMkLst>
          <pc:docMk/>
          <pc:sldMk cId="2160521866" sldId="1837"/>
        </pc:sldMkLst>
      </pc:sldChg>
      <pc:sldChg chg="modSp mod modNotesTx">
        <pc:chgData name="Isis Greenspan" userId="464bb143-1349-4605-a567-29b98f388ffb" providerId="ADAL" clId="{4E9ACDAC-0193-4B71-B9A9-97EBB8AB7CA3}" dt="2024-01-08T21:28:20.185" v="448" actId="1076"/>
        <pc:sldMkLst>
          <pc:docMk/>
          <pc:sldMk cId="927691250" sldId="1841"/>
        </pc:sldMkLst>
        <pc:spChg chg="mod">
          <ac:chgData name="Isis Greenspan" userId="464bb143-1349-4605-a567-29b98f388ffb" providerId="ADAL" clId="{4E9ACDAC-0193-4B71-B9A9-97EBB8AB7CA3}" dt="2024-01-08T21:28:20.185" v="448" actId="1076"/>
          <ac:spMkLst>
            <pc:docMk/>
            <pc:sldMk cId="927691250" sldId="1841"/>
            <ac:spMk id="7" creationId="{D8915018-E318-31F9-AB58-9FA1415F93FB}"/>
          </ac:spMkLst>
        </pc:spChg>
        <pc:spChg chg="mod">
          <ac:chgData name="Isis Greenspan" userId="464bb143-1349-4605-a567-29b98f388ffb" providerId="ADAL" clId="{4E9ACDAC-0193-4B71-B9A9-97EBB8AB7CA3}" dt="2024-01-08T21:27:15.903" v="446" actId="14100"/>
          <ac:spMkLst>
            <pc:docMk/>
            <pc:sldMk cId="927691250" sldId="1841"/>
            <ac:spMk id="8" creationId="{FDCB5268-196B-3D92-3768-B999FBB70113}"/>
          </ac:spMkLst>
        </pc:spChg>
      </pc:sldChg>
      <pc:sldChg chg="modSp mod modNotesTx">
        <pc:chgData name="Isis Greenspan" userId="464bb143-1349-4605-a567-29b98f388ffb" providerId="ADAL" clId="{4E9ACDAC-0193-4B71-B9A9-97EBB8AB7CA3}" dt="2024-01-08T21:26:47.703" v="440" actId="1076"/>
        <pc:sldMkLst>
          <pc:docMk/>
          <pc:sldMk cId="1173486575" sldId="1842"/>
        </pc:sldMkLst>
        <pc:spChg chg="mod">
          <ac:chgData name="Isis Greenspan" userId="464bb143-1349-4605-a567-29b98f388ffb" providerId="ADAL" clId="{4E9ACDAC-0193-4B71-B9A9-97EBB8AB7CA3}" dt="2024-01-08T21:26:38.135" v="438" actId="14100"/>
          <ac:spMkLst>
            <pc:docMk/>
            <pc:sldMk cId="1173486575" sldId="1842"/>
            <ac:spMk id="2" creationId="{5BC165B4-DE82-416E-B334-6625351FE91E}"/>
          </ac:spMkLst>
        </pc:spChg>
        <pc:spChg chg="mod">
          <ac:chgData name="Isis Greenspan" userId="464bb143-1349-4605-a567-29b98f388ffb" providerId="ADAL" clId="{4E9ACDAC-0193-4B71-B9A9-97EBB8AB7CA3}" dt="2024-01-08T21:26:47.703" v="440" actId="1076"/>
          <ac:spMkLst>
            <pc:docMk/>
            <pc:sldMk cId="1173486575" sldId="1842"/>
            <ac:spMk id="3" creationId="{054D2D5F-1836-54A6-01DE-172F98EE25E9}"/>
          </ac:spMkLst>
        </pc:spChg>
      </pc:sldChg>
      <pc:sldChg chg="addCm modNotesTx">
        <pc:chgData name="Isis Greenspan" userId="464bb143-1349-4605-a567-29b98f388ffb" providerId="ADAL" clId="{4E9ACDAC-0193-4B71-B9A9-97EBB8AB7CA3}" dt="2023-12-08T20:46:55.044" v="266" actId="20577"/>
        <pc:sldMkLst>
          <pc:docMk/>
          <pc:sldMk cId="2040630911" sldId="184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E9ACDAC-0193-4B71-B9A9-97EBB8AB7CA3}" dt="2023-12-08T20:46:51.066" v="265"/>
              <pc2:cmMkLst xmlns:pc2="http://schemas.microsoft.com/office/powerpoint/2019/9/main/command">
                <pc:docMk/>
                <pc:sldMk cId="2040630911" sldId="1843"/>
                <pc2:cmMk id="{79AFAFBA-BE3C-49C0-94DB-A08D12376916}"/>
              </pc2:cmMkLst>
            </pc226:cmChg>
          </p:ext>
        </pc:extLst>
      </pc:sldChg>
      <pc:sldChg chg="modSp mod modNotesTx">
        <pc:chgData name="Isis Greenspan" userId="464bb143-1349-4605-a567-29b98f388ffb" providerId="ADAL" clId="{4E9ACDAC-0193-4B71-B9A9-97EBB8AB7CA3}" dt="2023-12-08T20:57:12.271" v="397" actId="20577"/>
        <pc:sldMkLst>
          <pc:docMk/>
          <pc:sldMk cId="4050067308" sldId="1844"/>
        </pc:sldMkLst>
        <pc:spChg chg="mod">
          <ac:chgData name="Isis Greenspan" userId="464bb143-1349-4605-a567-29b98f388ffb" providerId="ADAL" clId="{4E9ACDAC-0193-4B71-B9A9-97EBB8AB7CA3}" dt="2023-12-08T20:41:25.027" v="223" actId="20577"/>
          <ac:spMkLst>
            <pc:docMk/>
            <pc:sldMk cId="4050067308" sldId="1844"/>
            <ac:spMk id="3" creationId="{3F77A08E-BCE2-5352-DB35-D013C5B835C2}"/>
          </ac:spMkLst>
        </pc:spChg>
      </pc:sldChg>
      <pc:sldChg chg="modNotesTx">
        <pc:chgData name="Isis Greenspan" userId="464bb143-1349-4605-a567-29b98f388ffb" providerId="ADAL" clId="{4E9ACDAC-0193-4B71-B9A9-97EBB8AB7CA3}" dt="2023-12-08T20:50:45.784" v="299" actId="20577"/>
        <pc:sldMkLst>
          <pc:docMk/>
          <pc:sldMk cId="2703544724" sldId="1846"/>
        </pc:sldMkLst>
      </pc:sldChg>
      <pc:sldChg chg="modSp mod modNotesTx">
        <pc:chgData name="Isis Greenspan" userId="464bb143-1349-4605-a567-29b98f388ffb" providerId="ADAL" clId="{4E9ACDAC-0193-4B71-B9A9-97EBB8AB7CA3}" dt="2023-11-20T23:32:57.196" v="52" actId="14100"/>
        <pc:sldMkLst>
          <pc:docMk/>
          <pc:sldMk cId="2182019840" sldId="1847"/>
        </pc:sldMkLst>
        <pc:spChg chg="mod">
          <ac:chgData name="Isis Greenspan" userId="464bb143-1349-4605-a567-29b98f388ffb" providerId="ADAL" clId="{4E9ACDAC-0193-4B71-B9A9-97EBB8AB7CA3}" dt="2023-11-20T23:32:57.196" v="52" actId="14100"/>
          <ac:spMkLst>
            <pc:docMk/>
            <pc:sldMk cId="2182019840" sldId="1847"/>
            <ac:spMk id="3" creationId="{3F77A08E-BCE2-5352-DB35-D013C5B835C2}"/>
          </ac:spMkLst>
        </pc:spChg>
      </pc:sldChg>
      <pc:sldChg chg="modNotesTx">
        <pc:chgData name="Isis Greenspan" userId="464bb143-1349-4605-a567-29b98f388ffb" providerId="ADAL" clId="{4E9ACDAC-0193-4B71-B9A9-97EBB8AB7CA3}" dt="2023-12-08T20:51:34.944" v="313" actId="20577"/>
        <pc:sldMkLst>
          <pc:docMk/>
          <pc:sldMk cId="1987090985" sldId="1848"/>
        </pc:sldMkLst>
      </pc:sldChg>
      <pc:sldChg chg="addCm modNotesTx">
        <pc:chgData name="Isis Greenspan" userId="464bb143-1349-4605-a567-29b98f388ffb" providerId="ADAL" clId="{4E9ACDAC-0193-4B71-B9A9-97EBB8AB7CA3}" dt="2023-12-08T20:27:44.307" v="112"/>
        <pc:sldMkLst>
          <pc:docMk/>
          <pc:sldMk cId="314435488" sldId="185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E9ACDAC-0193-4B71-B9A9-97EBB8AB7CA3}" dt="2023-12-08T20:27:44.307" v="112"/>
              <pc2:cmMkLst xmlns:pc2="http://schemas.microsoft.com/office/powerpoint/2019/9/main/command">
                <pc:docMk/>
                <pc:sldMk cId="314435488" sldId="1850"/>
                <pc2:cmMk id="{CA2FD014-1ADF-4846-9DB9-AC007A2D2EA9}"/>
              </pc2:cmMkLst>
            </pc226:cmChg>
          </p:ext>
        </pc:extLst>
      </pc:sldChg>
      <pc:sldChg chg="addCm modNotesTx">
        <pc:chgData name="Isis Greenspan" userId="464bb143-1349-4605-a567-29b98f388ffb" providerId="ADAL" clId="{4E9ACDAC-0193-4B71-B9A9-97EBB8AB7CA3}" dt="2023-12-08T20:29:12.582" v="125" actId="20577"/>
        <pc:sldMkLst>
          <pc:docMk/>
          <pc:sldMk cId="797787121" sldId="185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E9ACDAC-0193-4B71-B9A9-97EBB8AB7CA3}" dt="2023-12-08T20:29:04.335" v="122"/>
              <pc2:cmMkLst xmlns:pc2="http://schemas.microsoft.com/office/powerpoint/2019/9/main/command">
                <pc:docMk/>
                <pc:sldMk cId="797787121" sldId="1852"/>
                <pc2:cmMk id="{8B8D2787-ABA6-46D1-BCA7-10C32ABAB0B8}"/>
              </pc2:cmMkLst>
            </pc226:cmChg>
          </p:ext>
        </pc:extLst>
      </pc:sldChg>
      <pc:sldChg chg="modNotesTx">
        <pc:chgData name="Isis Greenspan" userId="464bb143-1349-4605-a567-29b98f388ffb" providerId="ADAL" clId="{4E9ACDAC-0193-4B71-B9A9-97EBB8AB7CA3}" dt="2023-12-08T20:52:49.290" v="377" actId="20577"/>
        <pc:sldMkLst>
          <pc:docMk/>
          <pc:sldMk cId="3769447035" sldId="3837"/>
        </pc:sldMkLst>
      </pc:sldChg>
      <pc:sldChg chg="modSp mod">
        <pc:chgData name="Isis Greenspan" userId="464bb143-1349-4605-a567-29b98f388ffb" providerId="ADAL" clId="{4E9ACDAC-0193-4B71-B9A9-97EBB8AB7CA3}" dt="2024-01-08T21:24:14.042" v="430" actId="14100"/>
        <pc:sldMkLst>
          <pc:docMk/>
          <pc:sldMk cId="1931640901" sldId="3842"/>
        </pc:sldMkLst>
        <pc:spChg chg="mod">
          <ac:chgData name="Isis Greenspan" userId="464bb143-1349-4605-a567-29b98f388ffb" providerId="ADAL" clId="{4E9ACDAC-0193-4B71-B9A9-97EBB8AB7CA3}" dt="2024-01-08T21:24:00.149" v="426" actId="14100"/>
          <ac:spMkLst>
            <pc:docMk/>
            <pc:sldMk cId="1931640901" sldId="3842"/>
            <ac:spMk id="2" creationId="{90A9D955-81A8-3F44-C327-D4FF229874DF}"/>
          </ac:spMkLst>
        </pc:spChg>
        <pc:spChg chg="mod">
          <ac:chgData name="Isis Greenspan" userId="464bb143-1349-4605-a567-29b98f388ffb" providerId="ADAL" clId="{4E9ACDAC-0193-4B71-B9A9-97EBB8AB7CA3}" dt="2024-01-08T21:24:11.111" v="429" actId="14100"/>
          <ac:spMkLst>
            <pc:docMk/>
            <pc:sldMk cId="1931640901" sldId="3842"/>
            <ac:spMk id="3" creationId="{9E48E132-0BFA-9CDD-0E01-6793B512E22B}"/>
          </ac:spMkLst>
        </pc:spChg>
        <pc:spChg chg="mod">
          <ac:chgData name="Isis Greenspan" userId="464bb143-1349-4605-a567-29b98f388ffb" providerId="ADAL" clId="{4E9ACDAC-0193-4B71-B9A9-97EBB8AB7CA3}" dt="2024-01-08T21:24:14.042" v="430" actId="14100"/>
          <ac:spMkLst>
            <pc:docMk/>
            <pc:sldMk cId="1931640901" sldId="3842"/>
            <ac:spMk id="4" creationId="{449CBC16-77EF-28AF-B382-FFB2DBC77F4B}"/>
          </ac:spMkLst>
        </pc:spChg>
      </pc:sldChg>
      <pc:sldChg chg="modNotesTx">
        <pc:chgData name="Isis Greenspan" userId="464bb143-1349-4605-a567-29b98f388ffb" providerId="ADAL" clId="{4E9ACDAC-0193-4B71-B9A9-97EBB8AB7CA3}" dt="2023-12-08T20:23:00.410" v="63" actId="20577"/>
        <pc:sldMkLst>
          <pc:docMk/>
          <pc:sldMk cId="2480541281" sldId="3844"/>
        </pc:sldMkLst>
      </pc:sldChg>
      <pc:sldChg chg="modSp mod addCm modNotesTx">
        <pc:chgData name="Isis Greenspan" userId="464bb143-1349-4605-a567-29b98f388ffb" providerId="ADAL" clId="{4E9ACDAC-0193-4B71-B9A9-97EBB8AB7CA3}" dt="2024-01-08T21:28:36.686" v="449" actId="1076"/>
        <pc:sldMkLst>
          <pc:docMk/>
          <pc:sldMk cId="648867598" sldId="3850"/>
        </pc:sldMkLst>
        <pc:spChg chg="mod">
          <ac:chgData name="Isis Greenspan" userId="464bb143-1349-4605-a567-29b98f388ffb" providerId="ADAL" clId="{4E9ACDAC-0193-4B71-B9A9-97EBB8AB7CA3}" dt="2024-01-08T21:26:56.783" v="442" actId="1076"/>
          <ac:spMkLst>
            <pc:docMk/>
            <pc:sldMk cId="648867598" sldId="3850"/>
            <ac:spMk id="7" creationId="{D8915018-E318-31F9-AB58-9FA1415F93FB}"/>
          </ac:spMkLst>
        </pc:spChg>
        <pc:spChg chg="mod">
          <ac:chgData name="Isis Greenspan" userId="464bb143-1349-4605-a567-29b98f388ffb" providerId="ADAL" clId="{4E9ACDAC-0193-4B71-B9A9-97EBB8AB7CA3}" dt="2024-01-08T21:28:36.686" v="449" actId="1076"/>
          <ac:spMkLst>
            <pc:docMk/>
            <pc:sldMk cId="648867598" sldId="3850"/>
            <ac:spMk id="8" creationId="{FDCB5268-196B-3D92-3768-B999FBB70113}"/>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E9ACDAC-0193-4B71-B9A9-97EBB8AB7CA3}" dt="2023-12-08T20:45:49.592" v="246"/>
              <pc2:cmMkLst xmlns:pc2="http://schemas.microsoft.com/office/powerpoint/2019/9/main/command">
                <pc:docMk/>
                <pc:sldMk cId="648867598" sldId="3850"/>
                <pc2:cmMk id="{BFD9EBF2-B57C-4994-BD8F-E6E76404619D}"/>
              </pc2:cmMkLst>
            </pc226:cmChg>
          </p:ext>
        </pc:extLst>
      </pc:sldChg>
      <pc:sldChg chg="modNotesTx">
        <pc:chgData name="Isis Greenspan" userId="464bb143-1349-4605-a567-29b98f388ffb" providerId="ADAL" clId="{4E9ACDAC-0193-4B71-B9A9-97EBB8AB7CA3}" dt="2023-12-08T20:50:14.612" v="285" actId="20577"/>
        <pc:sldMkLst>
          <pc:docMk/>
          <pc:sldMk cId="1245105126" sldId="3851"/>
        </pc:sldMkLst>
      </pc:sldChg>
    </pc:docChg>
  </pc:docChgLst>
  <pc:docChgLst>
    <pc:chgData name="Isis Greenspan" userId="464bb143-1349-4605-a567-29b98f388ffb" providerId="ADAL" clId="{CE785694-B792-419E-9C0D-220522B01BAF}"/>
    <pc:docChg chg="undo redo custSel addSld delSld modSld sldOrd addMainMaster delMainMaster modMainMaster">
      <pc:chgData name="Isis Greenspan" userId="464bb143-1349-4605-a567-29b98f388ffb" providerId="ADAL" clId="{CE785694-B792-419E-9C0D-220522B01BAF}" dt="2024-03-01T16:52:14.310" v="9124" actId="11530"/>
      <pc:docMkLst>
        <pc:docMk/>
      </pc:docMkLst>
      <pc:sldChg chg="modSp mod modCm">
        <pc:chgData name="Isis Greenspan" userId="464bb143-1349-4605-a567-29b98f388ffb" providerId="ADAL" clId="{CE785694-B792-419E-9C0D-220522B01BAF}" dt="2024-02-29T23:53:41.274" v="9117"/>
        <pc:sldMkLst>
          <pc:docMk/>
          <pc:sldMk cId="546016505" sldId="410"/>
        </pc:sldMkLst>
        <pc:spChg chg="mod">
          <ac:chgData name="Isis Greenspan" userId="464bb143-1349-4605-a567-29b98f388ffb" providerId="ADAL" clId="{CE785694-B792-419E-9C0D-220522B01BAF}" dt="2024-02-07T00:55:41.296" v="5666" actId="20577"/>
          <ac:spMkLst>
            <pc:docMk/>
            <pc:sldMk cId="546016505" sldId="410"/>
            <ac:spMk id="2" creationId="{00000000-0000-0000-0000-000000000000}"/>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CE785694-B792-419E-9C0D-220522B01BAF}" dt="2024-02-29T23:53:41.274" v="9117"/>
              <pc2:cmMkLst xmlns:pc2="http://schemas.microsoft.com/office/powerpoint/2019/9/main/command">
                <pc:docMk/>
                <pc:sldMk cId="546016505" sldId="410"/>
                <pc2:cmMk id="{FB040E90-9A49-4CE5-9E7E-7EAB64EB55FC}"/>
              </pc2:cmMkLst>
              <pc226:cmRplyChg chg="add">
                <pc226:chgData name="Isis Greenspan" userId="464bb143-1349-4605-a567-29b98f388ffb" providerId="ADAL" clId="{CE785694-B792-419E-9C0D-220522B01BAF}" dt="2024-02-29T23:53:41.274" v="9117"/>
                <pc2:cmRplyMkLst xmlns:pc2="http://schemas.microsoft.com/office/powerpoint/2019/9/main/command">
                  <pc:docMk/>
                  <pc:sldMk cId="546016505" sldId="410"/>
                  <pc2:cmMk id="{FB040E90-9A49-4CE5-9E7E-7EAB64EB55FC}"/>
                  <pc2:cmRplyMk id="{7C5BD010-D292-4E72-B44C-317A57E2E122}"/>
                </pc2:cmRplyMkLst>
              </pc226:cmRplyChg>
              <pc226:cmRplyChg chg="add">
                <pc226:chgData name="Isis Greenspan" userId="464bb143-1349-4605-a567-29b98f388ffb" providerId="ADAL" clId="{CE785694-B792-419E-9C0D-220522B01BAF}" dt="2024-02-29T22:59:48.288" v="8491"/>
                <pc2:cmRplyMkLst xmlns:pc2="http://schemas.microsoft.com/office/powerpoint/2019/9/main/command">
                  <pc:docMk/>
                  <pc:sldMk cId="546016505" sldId="410"/>
                  <pc2:cmMk id="{FB040E90-9A49-4CE5-9E7E-7EAB64EB55FC}"/>
                  <pc2:cmRplyMk id="{92374519-71CC-45F1-BFC0-F9304DD6A89E}"/>
                </pc2:cmRplyMkLst>
              </pc226:cmRplyChg>
              <pc226:cmRplyChg chg="add">
                <pc226:chgData name="Isis Greenspan" userId="464bb143-1349-4605-a567-29b98f388ffb" providerId="ADAL" clId="{CE785694-B792-419E-9C0D-220522B01BAF}" dt="2024-02-29T23:03:53.783" v="8502"/>
                <pc2:cmRplyMkLst xmlns:pc2="http://schemas.microsoft.com/office/powerpoint/2019/9/main/command">
                  <pc:docMk/>
                  <pc:sldMk cId="546016505" sldId="410"/>
                  <pc2:cmMk id="{FB040E90-9A49-4CE5-9E7E-7EAB64EB55FC}"/>
                  <pc2:cmRplyMk id="{B1EFA18D-E896-4EA2-9DB0-7A805D57A629}"/>
                </pc2:cmRplyMkLst>
              </pc226:cmRplyChg>
              <pc226:cmRplyChg chg="mod modRxn">
                <pc226:chgData name="Isis Greenspan" userId="464bb143-1349-4605-a567-29b98f388ffb" providerId="ADAL" clId="{CE785694-B792-419E-9C0D-220522B01BAF}" dt="2024-02-29T23:14:03.101" v="8595"/>
                <pc2:cmRplyMkLst xmlns:pc2="http://schemas.microsoft.com/office/powerpoint/2019/9/main/command">
                  <pc:docMk/>
                  <pc:sldMk cId="546016505" sldId="410"/>
                  <pc2:cmMk id="{FB040E90-9A49-4CE5-9E7E-7EAB64EB55FC}"/>
                  <pc2:cmRplyMk id="{F493D2A3-4C93-4857-9544-D080CDE4D429}"/>
                </pc2:cmRplyMkLst>
              </pc226:cmRplyChg>
              <pc226:cmRplyChg chg="add">
                <pc226:chgData name="Isis Greenspan" userId="464bb143-1349-4605-a567-29b98f388ffb" providerId="ADAL" clId="{CE785694-B792-419E-9C0D-220522B01BAF}" dt="2024-02-29T00:05:33.963" v="8079"/>
                <pc2:cmRplyMkLst xmlns:pc2="http://schemas.microsoft.com/office/powerpoint/2019/9/main/command">
                  <pc:docMk/>
                  <pc:sldMk cId="546016505" sldId="410"/>
                  <pc2:cmMk id="{FB040E90-9A49-4CE5-9E7E-7EAB64EB55FC}"/>
                  <pc2:cmRplyMk id="{6FDA8DD7-5F2A-4099-A70B-2587C73BB1A1}"/>
                </pc2:cmRplyMkLst>
              </pc226:cmRplyChg>
              <pc226:cmRplyChg chg="mod modRxn">
                <pc226:chgData name="Isis Greenspan" userId="464bb143-1349-4605-a567-29b98f388ffb" providerId="ADAL" clId="{CE785694-B792-419E-9C0D-220522B01BAF}" dt="2024-02-29T22:55:13.608" v="8490"/>
                <pc2:cmRplyMkLst xmlns:pc2="http://schemas.microsoft.com/office/powerpoint/2019/9/main/command">
                  <pc:docMk/>
                  <pc:sldMk cId="546016505" sldId="410"/>
                  <pc2:cmMk id="{FB040E90-9A49-4CE5-9E7E-7EAB64EB55FC}"/>
                  <pc2:cmRplyMk id="{FFAE72DA-5224-49B3-B693-57FB08AF9E0D}"/>
                </pc2:cmRplyMkLst>
              </pc226:cmRplyChg>
            </pc226:cmChg>
          </p:ext>
        </pc:extLst>
      </pc:sldChg>
      <pc:sldChg chg="modSp mod addCm modCm">
        <pc:chgData name="Isis Greenspan" userId="464bb143-1349-4605-a567-29b98f388ffb" providerId="ADAL" clId="{CE785694-B792-419E-9C0D-220522B01BAF}" dt="2024-02-20T00:37:51.157" v="7832" actId="20577"/>
        <pc:sldMkLst>
          <pc:docMk/>
          <pc:sldMk cId="674934432" sldId="422"/>
        </pc:sldMkLst>
        <pc:spChg chg="mod">
          <ac:chgData name="Isis Greenspan" userId="464bb143-1349-4605-a567-29b98f388ffb" providerId="ADAL" clId="{CE785694-B792-419E-9C0D-220522B01BAF}" dt="2024-02-20T00:37:51.157" v="7832" actId="20577"/>
          <ac:spMkLst>
            <pc:docMk/>
            <pc:sldMk cId="674934432" sldId="422"/>
            <ac:spMk id="4" creationId="{00000000-0000-0000-0000-000000000000}"/>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2-20T00:37:51.157" v="7832" actId="20577"/>
              <pc2:cmMkLst xmlns:pc2="http://schemas.microsoft.com/office/powerpoint/2019/9/main/command">
                <pc:docMk/>
                <pc:sldMk cId="674934432" sldId="422"/>
                <pc2:cmMk id="{C09EC711-82AD-475A-8EB9-23EDA5682327}"/>
              </pc2:cmMkLst>
              <pc226:cmRplyChg chg="add">
                <pc226:chgData name="Isis Greenspan" userId="464bb143-1349-4605-a567-29b98f388ffb" providerId="ADAL" clId="{CE785694-B792-419E-9C0D-220522B01BAF}" dt="2024-01-30T19:39:14.382" v="2809"/>
                <pc2:cmRplyMkLst xmlns:pc2="http://schemas.microsoft.com/office/powerpoint/2019/9/main/command">
                  <pc:docMk/>
                  <pc:sldMk cId="674934432" sldId="422"/>
                  <pc2:cmMk id="{C09EC711-82AD-475A-8EB9-23EDA5682327}"/>
                  <pc2:cmRplyMk id="{E69AA204-3C0D-4EA2-9117-57AD3A86DE91}"/>
                </pc2:cmRplyMkLst>
              </pc226:cmRplyChg>
              <pc226:cmRplyChg chg="add mod">
                <pc226:chgData name="Isis Greenspan" userId="464bb143-1349-4605-a567-29b98f388ffb" providerId="ADAL" clId="{CE785694-B792-419E-9C0D-220522B01BAF}" dt="2024-01-25T22:31:36.872" v="1948"/>
                <pc2:cmRplyMkLst xmlns:pc2="http://schemas.microsoft.com/office/powerpoint/2019/9/main/command">
                  <pc:docMk/>
                  <pc:sldMk cId="674934432" sldId="422"/>
                  <pc2:cmMk id="{C09EC711-82AD-475A-8EB9-23EDA5682327}"/>
                  <pc2:cmRplyMk id="{D2473E59-538A-48C3-8148-F95E0F0552C5}"/>
                </pc2:cmRplyMkLst>
              </pc226:cmRplyChg>
              <pc226:cmRplyChg chg="add">
                <pc226:chgData name="Isis Greenspan" userId="464bb143-1349-4605-a567-29b98f388ffb" providerId="ADAL" clId="{CE785694-B792-419E-9C0D-220522B01BAF}" dt="2024-01-25T23:14:51.663" v="2127"/>
                <pc2:cmRplyMkLst xmlns:pc2="http://schemas.microsoft.com/office/powerpoint/2019/9/main/command">
                  <pc:docMk/>
                  <pc:sldMk cId="674934432" sldId="422"/>
                  <pc2:cmMk id="{C09EC711-82AD-475A-8EB9-23EDA5682327}"/>
                  <pc2:cmRplyMk id="{CEF9CEE2-12FC-444F-BE1C-AAE24815B50B}"/>
                </pc2:cmRplyMkLst>
              </pc226:cmRplyChg>
            </pc226:cmChg>
          </p:ext>
        </pc:extLst>
      </pc:sldChg>
      <pc:sldChg chg="addSp modSp mod addCm modCm">
        <pc:chgData name="Isis Greenspan" userId="464bb143-1349-4605-a567-29b98f388ffb" providerId="ADAL" clId="{CE785694-B792-419E-9C0D-220522B01BAF}" dt="2024-02-20T00:35:02.161" v="7821" actId="313"/>
        <pc:sldMkLst>
          <pc:docMk/>
          <pc:sldMk cId="2776495607" sldId="442"/>
        </pc:sldMkLst>
        <pc:spChg chg="add">
          <ac:chgData name="Isis Greenspan" userId="464bb143-1349-4605-a567-29b98f388ffb" providerId="ADAL" clId="{CE785694-B792-419E-9C0D-220522B01BAF}" dt="2024-01-11T00:14:36.691" v="85"/>
          <ac:spMkLst>
            <pc:docMk/>
            <pc:sldMk cId="2776495607" sldId="442"/>
            <ac:spMk id="2" creationId="{56BD92DB-1EDA-8E1A-68A0-24D6B4034180}"/>
          </ac:spMkLst>
        </pc:spChg>
        <pc:spChg chg="add">
          <ac:chgData name="Isis Greenspan" userId="464bb143-1349-4605-a567-29b98f388ffb" providerId="ADAL" clId="{CE785694-B792-419E-9C0D-220522B01BAF}" dt="2024-01-11T00:19:59.040" v="190"/>
          <ac:spMkLst>
            <pc:docMk/>
            <pc:sldMk cId="2776495607" sldId="442"/>
            <ac:spMk id="3" creationId="{CC784A40-EF38-B676-CC9C-2E9F38BB02B1}"/>
          </ac:spMkLst>
        </pc:spChg>
        <pc:spChg chg="mod">
          <ac:chgData name="Isis Greenspan" userId="464bb143-1349-4605-a567-29b98f388ffb" providerId="ADAL" clId="{CE785694-B792-419E-9C0D-220522B01BAF}" dt="2024-02-20T00:35:02.161" v="7821" actId="313"/>
          <ac:spMkLst>
            <pc:docMk/>
            <pc:sldMk cId="2776495607" sldId="442"/>
            <ac:spMk id="4" creationId="{00000000-0000-0000-0000-000000000000}"/>
          </ac:spMkLst>
        </pc:spChg>
        <pc:spChg chg="add">
          <ac:chgData name="Isis Greenspan" userId="464bb143-1349-4605-a567-29b98f388ffb" providerId="ADAL" clId="{CE785694-B792-419E-9C0D-220522B01BAF}" dt="2024-01-11T00:19:59.040" v="190"/>
          <ac:spMkLst>
            <pc:docMk/>
            <pc:sldMk cId="2776495607" sldId="442"/>
            <ac:spMk id="5" creationId="{7D5ECAAB-4EA2-1F48-1C10-67EA28D80DD0}"/>
          </ac:spMkLst>
        </pc:spChg>
        <pc:spChg chg="mod">
          <ac:chgData name="Isis Greenspan" userId="464bb143-1349-4605-a567-29b98f388ffb" providerId="ADAL" clId="{CE785694-B792-419E-9C0D-220522B01BAF}" dt="2024-01-31T17:50:32.740" v="3858" actId="20577"/>
          <ac:spMkLst>
            <pc:docMk/>
            <pc:sldMk cId="2776495607" sldId="442"/>
            <ac:spMk id="6" creationId="{00000000-0000-0000-0000-000000000000}"/>
          </ac:spMkLst>
        </pc:spChg>
        <pc:spChg chg="add">
          <ac:chgData name="Isis Greenspan" userId="464bb143-1349-4605-a567-29b98f388ffb" providerId="ADAL" clId="{CE785694-B792-419E-9C0D-220522B01BAF}" dt="2024-01-11T00:19:59.040" v="190"/>
          <ac:spMkLst>
            <pc:docMk/>
            <pc:sldMk cId="2776495607" sldId="442"/>
            <ac:spMk id="7" creationId="{EE001D21-DD23-BC1C-AB91-C970A03285AE}"/>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2-20T00:35:02.161" v="7821" actId="313"/>
              <pc2:cmMkLst xmlns:pc2="http://schemas.microsoft.com/office/powerpoint/2019/9/main/command">
                <pc:docMk/>
                <pc:sldMk cId="2776495607" sldId="442"/>
                <pc2:cmMk id="{AF223302-A7FD-43E8-897D-2823748C0E4D}"/>
              </pc2:cmMkLst>
              <pc226:cmRplyChg chg="add">
                <pc226:chgData name="Isis Greenspan" userId="464bb143-1349-4605-a567-29b98f388ffb" providerId="ADAL" clId="{CE785694-B792-419E-9C0D-220522B01BAF}" dt="2024-01-26T00:19:44.209" v="2477"/>
                <pc2:cmRplyMkLst xmlns:pc2="http://schemas.microsoft.com/office/powerpoint/2019/9/main/command">
                  <pc:docMk/>
                  <pc:sldMk cId="2776495607" sldId="442"/>
                  <pc2:cmMk id="{AF223302-A7FD-43E8-897D-2823748C0E4D}"/>
                  <pc2:cmRplyMk id="{C7FADBBF-29DE-40F2-B854-19C4038C43BB}"/>
                </pc2:cmRplyMkLst>
              </pc226:cmRplyChg>
            </pc226:cmChg>
            <pc226:cmChg xmlns:pc226="http://schemas.microsoft.com/office/powerpoint/2022/06/main/command" chg="add mod">
              <pc226:chgData name="Isis Greenspan" userId="464bb143-1349-4605-a567-29b98f388ffb" providerId="ADAL" clId="{CE785694-B792-419E-9C0D-220522B01BAF}" dt="2024-02-20T00:35:02.161" v="7821" actId="313"/>
              <pc2:cmMkLst xmlns:pc2="http://schemas.microsoft.com/office/powerpoint/2019/9/main/command">
                <pc:docMk/>
                <pc:sldMk cId="2776495607" sldId="442"/>
                <pc2:cmMk id="{161B1F23-07D5-4861-9888-9B564CC6BCEB}"/>
              </pc2:cmMkLst>
              <pc226:cmRplyChg chg="add">
                <pc226:chgData name="Isis Greenspan" userId="464bb143-1349-4605-a567-29b98f388ffb" providerId="ADAL" clId="{CE785694-B792-419E-9C0D-220522B01BAF}" dt="2024-01-30T19:32:44.070" v="2807"/>
                <pc2:cmRplyMkLst xmlns:pc2="http://schemas.microsoft.com/office/powerpoint/2019/9/main/command">
                  <pc:docMk/>
                  <pc:sldMk cId="2776495607" sldId="442"/>
                  <pc2:cmMk id="{161B1F23-07D5-4861-9888-9B564CC6BCEB}"/>
                  <pc2:cmRplyMk id="{ADD11D02-2763-4B34-9373-33A053702E51}"/>
                </pc2:cmRplyMkLst>
              </pc226:cmRplyChg>
              <pc226:cmRplyChg chg="add del">
                <pc226:chgData name="Isis Greenspan" userId="464bb143-1349-4605-a567-29b98f388ffb" providerId="ADAL" clId="{CE785694-B792-419E-9C0D-220522B01BAF}" dt="2024-01-30T20:45:21.718" v="3110"/>
                <pc2:cmRplyMkLst xmlns:pc2="http://schemas.microsoft.com/office/powerpoint/2019/9/main/command">
                  <pc:docMk/>
                  <pc:sldMk cId="2776495607" sldId="442"/>
                  <pc2:cmMk id="{161B1F23-07D5-4861-9888-9B564CC6BCEB}"/>
                  <pc2:cmRplyMk id="{32D8A306-B108-40AD-8AF3-8291A1B5ADDE}"/>
                </pc2:cmRplyMkLst>
              </pc226:cmRplyChg>
              <pc226:cmRplyChg chg="add del">
                <pc226:chgData name="Isis Greenspan" userId="464bb143-1349-4605-a567-29b98f388ffb" providerId="ADAL" clId="{CE785694-B792-419E-9C0D-220522B01BAF}" dt="2024-01-30T20:45:24.765" v="3111"/>
                <pc2:cmRplyMkLst xmlns:pc2="http://schemas.microsoft.com/office/powerpoint/2019/9/main/command">
                  <pc:docMk/>
                  <pc:sldMk cId="2776495607" sldId="442"/>
                  <pc2:cmMk id="{161B1F23-07D5-4861-9888-9B564CC6BCEB}"/>
                  <pc2:cmRplyMk id="{D269BC20-D26B-4E09-A5A8-D7B52BBBFCB1}"/>
                </pc2:cmRplyMkLst>
              </pc226:cmRplyChg>
            </pc226:cmChg>
            <pc226:cmChg xmlns:pc226="http://schemas.microsoft.com/office/powerpoint/2022/06/main/command" chg="add mod">
              <pc226:chgData name="Isis Greenspan" userId="464bb143-1349-4605-a567-29b98f388ffb" providerId="ADAL" clId="{CE785694-B792-419E-9C0D-220522B01BAF}" dt="2024-01-30T19:27:17.038" v="2806"/>
              <pc2:cmMkLst xmlns:pc2="http://schemas.microsoft.com/office/powerpoint/2019/9/main/command">
                <pc:docMk/>
                <pc:sldMk cId="2776495607" sldId="442"/>
                <pc2:cmMk id="{1EFF7A68-CB82-4B1F-BA2F-1C965424ED53}"/>
              </pc2:cmMkLst>
            </pc226:cmChg>
          </p:ext>
        </pc:extLst>
      </pc:sldChg>
      <pc:sldChg chg="modSp mod modNotesTx">
        <pc:chgData name="Isis Greenspan" userId="464bb143-1349-4605-a567-29b98f388ffb" providerId="ADAL" clId="{CE785694-B792-419E-9C0D-220522B01BAF}" dt="2024-02-20T00:35:03.803" v="7822" actId="313"/>
        <pc:sldMkLst>
          <pc:docMk/>
          <pc:sldMk cId="8746331" sldId="443"/>
        </pc:sldMkLst>
        <pc:spChg chg="mod">
          <ac:chgData name="Isis Greenspan" userId="464bb143-1349-4605-a567-29b98f388ffb" providerId="ADAL" clId="{CE785694-B792-419E-9C0D-220522B01BAF}" dt="2024-02-20T00:35:03.803" v="7822" actId="313"/>
          <ac:spMkLst>
            <pc:docMk/>
            <pc:sldMk cId="8746331" sldId="443"/>
            <ac:spMk id="4" creationId="{00000000-0000-0000-0000-000000000000}"/>
          </ac:spMkLst>
        </pc:spChg>
        <pc:spChg chg="mod">
          <ac:chgData name="Isis Greenspan" userId="464bb143-1349-4605-a567-29b98f388ffb" providerId="ADAL" clId="{CE785694-B792-419E-9C0D-220522B01BAF}" dt="2024-01-31T17:50:27.109" v="3856" actId="20577"/>
          <ac:spMkLst>
            <pc:docMk/>
            <pc:sldMk cId="8746331" sldId="443"/>
            <ac:spMk id="6" creationId="{00000000-0000-0000-0000-000000000000}"/>
          </ac:spMkLst>
        </pc:spChg>
      </pc:sldChg>
      <pc:sldChg chg="addSp modSp mod addCm modCm">
        <pc:chgData name="Isis Greenspan" userId="464bb143-1349-4605-a567-29b98f388ffb" providerId="ADAL" clId="{CE785694-B792-419E-9C0D-220522B01BAF}" dt="2024-02-20T00:32:32.665" v="7811" actId="21"/>
        <pc:sldMkLst>
          <pc:docMk/>
          <pc:sldMk cId="1019004448" sldId="444"/>
        </pc:sldMkLst>
        <pc:spChg chg="add mod">
          <ac:chgData name="Isis Greenspan" userId="464bb143-1349-4605-a567-29b98f388ffb" providerId="ADAL" clId="{CE785694-B792-419E-9C0D-220522B01BAF}" dt="2024-01-11T00:48:57.998" v="495"/>
          <ac:spMkLst>
            <pc:docMk/>
            <pc:sldMk cId="1019004448" sldId="444"/>
            <ac:spMk id="2" creationId="{DE71B7B3-72FD-0E83-42A8-D29293407E28}"/>
          </ac:spMkLst>
        </pc:spChg>
        <pc:spChg chg="add mod">
          <ac:chgData name="Isis Greenspan" userId="464bb143-1349-4605-a567-29b98f388ffb" providerId="ADAL" clId="{CE785694-B792-419E-9C0D-220522B01BAF}" dt="2024-01-11T00:48:57.998" v="495"/>
          <ac:spMkLst>
            <pc:docMk/>
            <pc:sldMk cId="1019004448" sldId="444"/>
            <ac:spMk id="3" creationId="{8F5126E0-0721-B44E-0376-DEF57F212952}"/>
          </ac:spMkLst>
        </pc:spChg>
        <pc:spChg chg="mod">
          <ac:chgData name="Isis Greenspan" userId="464bb143-1349-4605-a567-29b98f388ffb" providerId="ADAL" clId="{CE785694-B792-419E-9C0D-220522B01BAF}" dt="2024-02-20T00:32:32.665" v="7811" actId="21"/>
          <ac:spMkLst>
            <pc:docMk/>
            <pc:sldMk cId="1019004448" sldId="444"/>
            <ac:spMk id="4" creationId="{00000000-0000-0000-0000-000000000000}"/>
          </ac:spMkLst>
        </pc:spChg>
        <pc:spChg chg="add mod">
          <ac:chgData name="Isis Greenspan" userId="464bb143-1349-4605-a567-29b98f388ffb" providerId="ADAL" clId="{CE785694-B792-419E-9C0D-220522B01BAF}" dt="2024-01-11T00:48:57.998" v="495"/>
          <ac:spMkLst>
            <pc:docMk/>
            <pc:sldMk cId="1019004448" sldId="444"/>
            <ac:spMk id="5" creationId="{E770A403-B85D-4F65-7E4F-F61EFC0F29C7}"/>
          </ac:spMkLst>
        </pc:spChg>
        <pc:spChg chg="mod">
          <ac:chgData name="Isis Greenspan" userId="464bb143-1349-4605-a567-29b98f388ffb" providerId="ADAL" clId="{CE785694-B792-419E-9C0D-220522B01BAF}" dt="2024-01-31T17:50:21.056" v="3854" actId="20577"/>
          <ac:spMkLst>
            <pc:docMk/>
            <pc:sldMk cId="1019004448" sldId="444"/>
            <ac:spMk id="6" creationId="{00000000-0000-0000-0000-000000000000}"/>
          </ac:spMkLst>
        </pc:spChg>
        <pc:spChg chg="add mod">
          <ac:chgData name="Isis Greenspan" userId="464bb143-1349-4605-a567-29b98f388ffb" providerId="ADAL" clId="{CE785694-B792-419E-9C0D-220522B01BAF}" dt="2024-01-11T00:49:09.433" v="500"/>
          <ac:spMkLst>
            <pc:docMk/>
            <pc:sldMk cId="1019004448" sldId="444"/>
            <ac:spMk id="7" creationId="{54665331-A676-E07B-2CB7-D05A28C16BEF}"/>
          </ac:spMkLst>
        </pc:spChg>
        <pc:spChg chg="add mod">
          <ac:chgData name="Isis Greenspan" userId="464bb143-1349-4605-a567-29b98f388ffb" providerId="ADAL" clId="{CE785694-B792-419E-9C0D-220522B01BAF}" dt="2024-01-11T00:49:09.433" v="500"/>
          <ac:spMkLst>
            <pc:docMk/>
            <pc:sldMk cId="1019004448" sldId="444"/>
            <ac:spMk id="8" creationId="{BE58CE5F-3858-1047-9747-C68AB175D34B}"/>
          </ac:spMkLst>
        </pc:spChg>
        <pc:spChg chg="add mod">
          <ac:chgData name="Isis Greenspan" userId="464bb143-1349-4605-a567-29b98f388ffb" providerId="ADAL" clId="{CE785694-B792-419E-9C0D-220522B01BAF}" dt="2024-01-11T00:49:09.433" v="500"/>
          <ac:spMkLst>
            <pc:docMk/>
            <pc:sldMk cId="1019004448" sldId="444"/>
            <ac:spMk id="9" creationId="{86509B7A-35B2-AF05-72F6-F415DBDDBA2F}"/>
          </ac:spMkLst>
        </pc:spChg>
        <pc:spChg chg="add mod">
          <ac:chgData name="Isis Greenspan" userId="464bb143-1349-4605-a567-29b98f388ffb" providerId="ADAL" clId="{CE785694-B792-419E-9C0D-220522B01BAF}" dt="2024-01-11T00:49:27.117" v="508"/>
          <ac:spMkLst>
            <pc:docMk/>
            <pc:sldMk cId="1019004448" sldId="444"/>
            <ac:spMk id="10" creationId="{0D711D37-BB7A-5732-192C-CB186D77EDA8}"/>
          </ac:spMkLst>
        </pc:spChg>
        <pc:spChg chg="add mod">
          <ac:chgData name="Isis Greenspan" userId="464bb143-1349-4605-a567-29b98f388ffb" providerId="ADAL" clId="{CE785694-B792-419E-9C0D-220522B01BAF}" dt="2024-01-11T00:49:27.117" v="508"/>
          <ac:spMkLst>
            <pc:docMk/>
            <pc:sldMk cId="1019004448" sldId="444"/>
            <ac:spMk id="11" creationId="{DA4AB2B5-BEBF-47A1-0C7C-3CC640FD9557}"/>
          </ac:spMkLst>
        </pc:spChg>
        <pc:spChg chg="add mod">
          <ac:chgData name="Isis Greenspan" userId="464bb143-1349-4605-a567-29b98f388ffb" providerId="ADAL" clId="{CE785694-B792-419E-9C0D-220522B01BAF}" dt="2024-01-11T00:49:27.117" v="508"/>
          <ac:spMkLst>
            <pc:docMk/>
            <pc:sldMk cId="1019004448" sldId="444"/>
            <ac:spMk id="12" creationId="{CEB5D045-CCEF-AB98-062A-05A3C258604C}"/>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1-31T17:45:46.405" v="3805"/>
              <pc2:cmMkLst xmlns:pc2="http://schemas.microsoft.com/office/powerpoint/2019/9/main/command">
                <pc:docMk/>
                <pc:sldMk cId="1019004448" sldId="444"/>
                <pc2:cmMk id="{6C642607-2A4A-42B2-8DBC-6EF2AA77EB5D}"/>
              </pc2:cmMkLst>
              <pc226:cmRplyChg chg="add mod">
                <pc226:chgData name="Isis Greenspan" userId="464bb143-1349-4605-a567-29b98f388ffb" providerId="ADAL" clId="{CE785694-B792-419E-9C0D-220522B01BAF}" dt="2024-01-30T23:55:37.306" v="3535"/>
                <pc2:cmRplyMkLst xmlns:pc2="http://schemas.microsoft.com/office/powerpoint/2019/9/main/command">
                  <pc:docMk/>
                  <pc:sldMk cId="1019004448" sldId="444"/>
                  <pc2:cmMk id="{6C642607-2A4A-42B2-8DBC-6EF2AA77EB5D}"/>
                  <pc2:cmRplyMk id="{03683857-6206-4F5F-820D-26079DA6A545}"/>
                </pc2:cmRplyMkLst>
              </pc226:cmRplyChg>
              <pc226:cmRplyChg chg="add">
                <pc226:chgData name="Isis Greenspan" userId="464bb143-1349-4605-a567-29b98f388ffb" providerId="ADAL" clId="{CE785694-B792-419E-9C0D-220522B01BAF}" dt="2024-01-30T23:54:17.437" v="3534"/>
                <pc2:cmRplyMkLst xmlns:pc2="http://schemas.microsoft.com/office/powerpoint/2019/9/main/command">
                  <pc:docMk/>
                  <pc:sldMk cId="1019004448" sldId="444"/>
                  <pc2:cmMk id="{6C642607-2A4A-42B2-8DBC-6EF2AA77EB5D}"/>
                  <pc2:cmRplyMk id="{D4E7DE8D-0851-46D4-9C05-D47C39D4529C}"/>
                </pc2:cmRplyMkLst>
              </pc226:cmRplyChg>
              <pc226:cmRplyChg chg="add">
                <pc226:chgData name="Isis Greenspan" userId="464bb143-1349-4605-a567-29b98f388ffb" providerId="ADAL" clId="{CE785694-B792-419E-9C0D-220522B01BAF}" dt="2024-01-30T19:38:47.444" v="2808"/>
                <pc2:cmRplyMkLst xmlns:pc2="http://schemas.microsoft.com/office/powerpoint/2019/9/main/command">
                  <pc:docMk/>
                  <pc:sldMk cId="1019004448" sldId="444"/>
                  <pc2:cmMk id="{6C642607-2A4A-42B2-8DBC-6EF2AA77EB5D}"/>
                  <pc2:cmRplyMk id="{A05589D4-B3F0-4A46-9B8F-DBE9BFF5F080}"/>
                </pc2:cmRplyMkLst>
              </pc226:cmRplyChg>
              <pc226:cmRplyChg chg="mod modRxn">
                <pc226:chgData name="Isis Greenspan" userId="464bb143-1349-4605-a567-29b98f388ffb" providerId="ADAL" clId="{CE785694-B792-419E-9C0D-220522B01BAF}" dt="2024-01-31T17:32:09.136" v="3562"/>
                <pc2:cmRplyMkLst xmlns:pc2="http://schemas.microsoft.com/office/powerpoint/2019/9/main/command">
                  <pc:docMk/>
                  <pc:sldMk cId="1019004448" sldId="444"/>
                  <pc2:cmMk id="{6C642607-2A4A-42B2-8DBC-6EF2AA77EB5D}"/>
                  <pc2:cmRplyMk id="{0BDB6AE5-9E93-4EC3-9F70-05543AA55E99}"/>
                </pc2:cmRplyMkLst>
              </pc226:cmRplyChg>
              <pc226:cmRplyChg chg="add mod">
                <pc226:chgData name="Isis Greenspan" userId="464bb143-1349-4605-a567-29b98f388ffb" providerId="ADAL" clId="{CE785694-B792-419E-9C0D-220522B01BAF}" dt="2024-01-30T23:56:21.556" v="3536"/>
                <pc2:cmRplyMkLst xmlns:pc2="http://schemas.microsoft.com/office/powerpoint/2019/9/main/command">
                  <pc:docMk/>
                  <pc:sldMk cId="1019004448" sldId="444"/>
                  <pc2:cmMk id="{6C642607-2A4A-42B2-8DBC-6EF2AA77EB5D}"/>
                  <pc2:cmRplyMk id="{6F5FDFFC-4DC2-4576-B2E0-987AA7C710EB}"/>
                </pc2:cmRplyMkLst>
              </pc226:cmRplyChg>
            </pc226:cmChg>
          </p:ext>
        </pc:extLst>
      </pc:sldChg>
      <pc:sldChg chg="addSp delSp modSp mod ord setBg modShow modNotes modNotesTx">
        <pc:chgData name="Isis Greenspan" userId="464bb143-1349-4605-a567-29b98f388ffb" providerId="ADAL" clId="{CE785694-B792-419E-9C0D-220522B01BAF}" dt="2024-02-13T23:47:14.396" v="6079" actId="20577"/>
        <pc:sldMkLst>
          <pc:docMk/>
          <pc:sldMk cId="3777036238" sldId="497"/>
        </pc:sldMkLst>
        <pc:spChg chg="add mod ord">
          <ac:chgData name="Isis Greenspan" userId="464bb143-1349-4605-a567-29b98f388ffb" providerId="ADAL" clId="{CE785694-B792-419E-9C0D-220522B01BAF}" dt="2024-01-31T18:14:36.450" v="3949" actId="962"/>
          <ac:spMkLst>
            <pc:docMk/>
            <pc:sldMk cId="3777036238" sldId="497"/>
            <ac:spMk id="2" creationId="{1A7C815A-8B6B-9805-ADD4-1F577AF077B7}"/>
          </ac:spMkLst>
        </pc:spChg>
        <pc:spChg chg="mod">
          <ac:chgData name="Isis Greenspan" userId="464bb143-1349-4605-a567-29b98f388ffb" providerId="ADAL" clId="{CE785694-B792-419E-9C0D-220522B01BAF}" dt="2024-01-31T19:06:01.022" v="5357" actId="1038"/>
          <ac:spMkLst>
            <pc:docMk/>
            <pc:sldMk cId="3777036238" sldId="497"/>
            <ac:spMk id="3" creationId="{ABEAE581-CAE1-BDC9-A69A-F6626B94167D}"/>
          </ac:spMkLst>
        </pc:spChg>
        <pc:spChg chg="mod">
          <ac:chgData name="Isis Greenspan" userId="464bb143-1349-4605-a567-29b98f388ffb" providerId="ADAL" clId="{CE785694-B792-419E-9C0D-220522B01BAF}" dt="2024-01-31T18:07:21.602" v="3911" actId="207"/>
          <ac:spMkLst>
            <pc:docMk/>
            <pc:sldMk cId="3777036238" sldId="497"/>
            <ac:spMk id="4" creationId="{F7587877-7810-DAE9-B7B5-D4A36B2E01FD}"/>
          </ac:spMkLst>
        </pc:spChg>
        <pc:spChg chg="mod">
          <ac:chgData name="Isis Greenspan" userId="464bb143-1349-4605-a567-29b98f388ffb" providerId="ADAL" clId="{CE785694-B792-419E-9C0D-220522B01BAF}" dt="2024-01-31T19:06:01.022" v="5357" actId="1038"/>
          <ac:spMkLst>
            <pc:docMk/>
            <pc:sldMk cId="3777036238" sldId="497"/>
            <ac:spMk id="5" creationId="{8318492C-0C95-1D79-D9F2-7DEE587AD655}"/>
          </ac:spMkLst>
        </pc:spChg>
        <pc:spChg chg="mod">
          <ac:chgData name="Isis Greenspan" userId="464bb143-1349-4605-a567-29b98f388ffb" providerId="ADAL" clId="{CE785694-B792-419E-9C0D-220522B01BAF}" dt="2024-01-31T19:06:01.022" v="5357" actId="1038"/>
          <ac:spMkLst>
            <pc:docMk/>
            <pc:sldMk cId="3777036238" sldId="497"/>
            <ac:spMk id="6" creationId="{555DF7FC-62C0-13A6-7305-94B7DC1FA24E}"/>
          </ac:spMkLst>
        </pc:spChg>
        <pc:spChg chg="add mod">
          <ac:chgData name="Isis Greenspan" userId="464bb143-1349-4605-a567-29b98f388ffb" providerId="ADAL" clId="{CE785694-B792-419E-9C0D-220522B01BAF}" dt="2024-01-31T18:14:44.692" v="3950" actId="962"/>
          <ac:spMkLst>
            <pc:docMk/>
            <pc:sldMk cId="3777036238" sldId="497"/>
            <ac:spMk id="7" creationId="{950C34B4-C06D-57CE-4F30-A89761E7D258}"/>
          </ac:spMkLst>
        </pc:spChg>
        <pc:spChg chg="add mod ord">
          <ac:chgData name="Isis Greenspan" userId="464bb143-1349-4605-a567-29b98f388ffb" providerId="ADAL" clId="{CE785694-B792-419E-9C0D-220522B01BAF}" dt="2024-01-31T19:05:42.108" v="5351" actId="207"/>
          <ac:spMkLst>
            <pc:docMk/>
            <pc:sldMk cId="3777036238" sldId="497"/>
            <ac:spMk id="8" creationId="{0AB3E631-5CBD-9E69-4960-6E112B5B4E54}"/>
          </ac:spMkLst>
        </pc:spChg>
        <pc:spChg chg="mod">
          <ac:chgData name="Isis Greenspan" userId="464bb143-1349-4605-a567-29b98f388ffb" providerId="ADAL" clId="{CE785694-B792-419E-9C0D-220522B01BAF}" dt="2024-01-31T19:06:01.022" v="5357" actId="1038"/>
          <ac:spMkLst>
            <pc:docMk/>
            <pc:sldMk cId="3777036238" sldId="497"/>
            <ac:spMk id="9" creationId="{42143B98-D5FE-625F-6EC8-220991CA2E0E}"/>
          </ac:spMkLst>
        </pc:spChg>
        <pc:grpChg chg="del mod">
          <ac:chgData name="Isis Greenspan" userId="464bb143-1349-4605-a567-29b98f388ffb" providerId="ADAL" clId="{CE785694-B792-419E-9C0D-220522B01BAF}" dt="2024-01-31T18:05:00.038" v="3890" actId="478"/>
          <ac:grpSpMkLst>
            <pc:docMk/>
            <pc:sldMk cId="3777036238" sldId="497"/>
            <ac:grpSpMk id="10" creationId="{F78AED44-30EA-E4F1-052E-7FB3D3009FBC}"/>
          </ac:grpSpMkLst>
        </pc:grpChg>
      </pc:sldChg>
      <pc:sldChg chg="del mod modShow modNotes modNotesTx">
        <pc:chgData name="Isis Greenspan" userId="464bb143-1349-4605-a567-29b98f388ffb" providerId="ADAL" clId="{CE785694-B792-419E-9C0D-220522B01BAF}" dt="2024-02-29T23:35:25.844" v="8705" actId="47"/>
        <pc:sldMkLst>
          <pc:docMk/>
          <pc:sldMk cId="3342200347" sldId="508"/>
        </pc:sldMkLst>
      </pc:sldChg>
      <pc:sldChg chg="del mod modShow modNotes">
        <pc:chgData name="Isis Greenspan" userId="464bb143-1349-4605-a567-29b98f388ffb" providerId="ADAL" clId="{CE785694-B792-419E-9C0D-220522B01BAF}" dt="2024-02-29T23:34:00.330" v="8695" actId="47"/>
        <pc:sldMkLst>
          <pc:docMk/>
          <pc:sldMk cId="2584643965" sldId="1803"/>
        </pc:sldMkLst>
      </pc:sldChg>
      <pc:sldChg chg="modNotes">
        <pc:chgData name="Isis Greenspan" userId="464bb143-1349-4605-a567-29b98f388ffb" providerId="ADAL" clId="{CE785694-B792-419E-9C0D-220522B01BAF}" dt="2024-01-26T17:58:53.912" v="2503" actId="20577"/>
        <pc:sldMkLst>
          <pc:docMk/>
          <pc:sldMk cId="3997612655" sldId="1804"/>
        </pc:sldMkLst>
      </pc:sldChg>
      <pc:sldChg chg="del mod modShow modNotes modNotesTx">
        <pc:chgData name="Isis Greenspan" userId="464bb143-1349-4605-a567-29b98f388ffb" providerId="ADAL" clId="{CE785694-B792-419E-9C0D-220522B01BAF}" dt="2024-02-29T23:33:51.121" v="8692" actId="47"/>
        <pc:sldMkLst>
          <pc:docMk/>
          <pc:sldMk cId="4122970020" sldId="1809"/>
        </pc:sldMkLst>
      </pc:sldChg>
      <pc:sldChg chg="del mod modShow modNotes modNotesTx">
        <pc:chgData name="Isis Greenspan" userId="464bb143-1349-4605-a567-29b98f388ffb" providerId="ADAL" clId="{CE785694-B792-419E-9C0D-220522B01BAF}" dt="2024-02-29T23:33:57.300" v="8694" actId="47"/>
        <pc:sldMkLst>
          <pc:docMk/>
          <pc:sldMk cId="2201239841" sldId="1812"/>
        </pc:sldMkLst>
      </pc:sldChg>
      <pc:sldChg chg="del mod modShow">
        <pc:chgData name="Isis Greenspan" userId="464bb143-1349-4605-a567-29b98f388ffb" providerId="ADAL" clId="{CE785694-B792-419E-9C0D-220522B01BAF}" dt="2024-02-29T23:35:19.467" v="8704" actId="47"/>
        <pc:sldMkLst>
          <pc:docMk/>
          <pc:sldMk cId="1279735803" sldId="1813"/>
        </pc:sldMkLst>
      </pc:sldChg>
      <pc:sldChg chg="modNotes modNotesTx">
        <pc:chgData name="Isis Greenspan" userId="464bb143-1349-4605-a567-29b98f388ffb" providerId="ADAL" clId="{CE785694-B792-419E-9C0D-220522B01BAF}" dt="2024-02-05T20:42:38.384" v="5623" actId="20577"/>
        <pc:sldMkLst>
          <pc:docMk/>
          <pc:sldMk cId="160422251" sldId="1814"/>
        </pc:sldMkLst>
      </pc:sldChg>
      <pc:sldChg chg="modSp del mod modShow modNotesTx">
        <pc:chgData name="Isis Greenspan" userId="464bb143-1349-4605-a567-29b98f388ffb" providerId="ADAL" clId="{CE785694-B792-419E-9C0D-220522B01BAF}" dt="2024-02-29T23:35:53.325" v="8709" actId="47"/>
        <pc:sldMkLst>
          <pc:docMk/>
          <pc:sldMk cId="140747921" sldId="1819"/>
        </pc:sldMkLst>
        <pc:spChg chg="mod">
          <ac:chgData name="Isis Greenspan" userId="464bb143-1349-4605-a567-29b98f388ffb" providerId="ADAL" clId="{CE785694-B792-419E-9C0D-220522B01BAF}" dt="2024-01-31T17:30:52.237" v="3561" actId="14100"/>
          <ac:spMkLst>
            <pc:docMk/>
            <pc:sldMk cId="140747921" sldId="1819"/>
            <ac:spMk id="3" creationId="{6AE91341-FA77-A056-0EE2-1D82675DAA93}"/>
          </ac:spMkLst>
        </pc:spChg>
      </pc:sldChg>
      <pc:sldChg chg="del mod modShow modNotesTx">
        <pc:chgData name="Isis Greenspan" userId="464bb143-1349-4605-a567-29b98f388ffb" providerId="ADAL" clId="{CE785694-B792-419E-9C0D-220522B01BAF}" dt="2024-02-29T23:45:44.660" v="8941" actId="47"/>
        <pc:sldMkLst>
          <pc:docMk/>
          <pc:sldMk cId="1621879469" sldId="1826"/>
        </pc:sldMkLst>
      </pc:sldChg>
      <pc:sldChg chg="modSp del mod modCm modNotes modNotesTx">
        <pc:chgData name="Isis Greenspan" userId="464bb143-1349-4605-a567-29b98f388ffb" providerId="ADAL" clId="{CE785694-B792-419E-9C0D-220522B01BAF}" dt="2024-01-31T23:30:21.199" v="5384" actId="47"/>
        <pc:sldMkLst>
          <pc:docMk/>
          <pc:sldMk cId="3326242301" sldId="1830"/>
        </pc:sldMkLst>
        <pc:spChg chg="mod">
          <ac:chgData name="Isis Greenspan" userId="464bb143-1349-4605-a567-29b98f388ffb" providerId="ADAL" clId="{CE785694-B792-419E-9C0D-220522B01BAF}" dt="2024-01-31T17:49:44.223" v="3846" actId="20577"/>
          <ac:spMkLst>
            <pc:docMk/>
            <pc:sldMk cId="3326242301" sldId="1830"/>
            <ac:spMk id="22" creationId="{CA68BDDA-78E8-C327-9734-EC7DA6666DEE}"/>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CE785694-B792-419E-9C0D-220522B01BAF}" dt="2024-01-31T19:55:42.540" v="5364"/>
              <pc2:cmMkLst xmlns:pc2="http://schemas.microsoft.com/office/powerpoint/2019/9/main/command">
                <pc:docMk/>
                <pc:sldMk cId="3326242301" sldId="1830"/>
                <pc2:cmMk id="{6AC4A29D-E5F7-4BB7-BD50-3668688CBE01}"/>
              </pc2:cmMkLst>
            </pc226:cmChg>
          </p:ext>
        </pc:extLst>
      </pc:sldChg>
      <pc:sldChg chg="modSp del mod modShow modCm modNotes modNotesTx">
        <pc:chgData name="Isis Greenspan" userId="464bb143-1349-4605-a567-29b98f388ffb" providerId="ADAL" clId="{CE785694-B792-419E-9C0D-220522B01BAF}" dt="2024-02-29T23:35:39.336" v="8706" actId="47"/>
        <pc:sldMkLst>
          <pc:docMk/>
          <pc:sldMk cId="3586223680" sldId="1834"/>
        </pc:sldMkLst>
        <pc:spChg chg="mod">
          <ac:chgData name="Isis Greenspan" userId="464bb143-1349-4605-a567-29b98f388ffb" providerId="ADAL" clId="{CE785694-B792-419E-9C0D-220522B01BAF}" dt="2024-02-09T21:06:22.910" v="5734" actId="14100"/>
          <ac:spMkLst>
            <pc:docMk/>
            <pc:sldMk cId="3586223680" sldId="1834"/>
            <ac:spMk id="2" creationId="{5BC165B4-DE82-416E-B334-6625351FE91E}"/>
          </ac:spMkLst>
        </pc:spChg>
        <pc:spChg chg="mod">
          <ac:chgData name="Isis Greenspan" userId="464bb143-1349-4605-a567-29b98f388ffb" providerId="ADAL" clId="{CE785694-B792-419E-9C0D-220522B01BAF}" dt="2024-02-09T21:06:35.580" v="5752" actId="20577"/>
          <ac:spMkLst>
            <pc:docMk/>
            <pc:sldMk cId="3586223680" sldId="1834"/>
            <ac:spMk id="3" creationId="{054D2D5F-1836-54A6-01DE-172F98EE25E9}"/>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CE785694-B792-419E-9C0D-220522B01BAF}" dt="2024-02-01T16:21:26.145" v="5409"/>
              <pc2:cmMkLst xmlns:pc2="http://schemas.microsoft.com/office/powerpoint/2019/9/main/command">
                <pc:docMk/>
                <pc:sldMk cId="3586223680" sldId="1834"/>
                <pc2:cmMk id="{E39C6189-09CE-486C-A6F5-7FB91A45643B}"/>
              </pc2:cmMkLst>
              <pc226:cmRplyChg chg="add">
                <pc226:chgData name="Isis Greenspan" userId="464bb143-1349-4605-a567-29b98f388ffb" providerId="ADAL" clId="{CE785694-B792-419E-9C0D-220522B01BAF}" dt="2024-01-30T19:22:59.281" v="2802"/>
                <pc2:cmRplyMkLst xmlns:pc2="http://schemas.microsoft.com/office/powerpoint/2019/9/main/command">
                  <pc:docMk/>
                  <pc:sldMk cId="3586223680" sldId="1834"/>
                  <pc2:cmMk id="{E39C6189-09CE-486C-A6F5-7FB91A45643B}"/>
                  <pc2:cmRplyMk id="{DB380DE4-D147-4909-A58A-77BC734AB968}"/>
                </pc2:cmRplyMkLst>
              </pc226:cmRplyChg>
              <pc226:cmRplyChg chg="mod">
                <pc226:chgData name="Isis Greenspan" userId="464bb143-1349-4605-a567-29b98f388ffb" providerId="ADAL" clId="{CE785694-B792-419E-9C0D-220522B01BAF}" dt="2024-01-10T23:29:38.951" v="18"/>
                <pc2:cmRplyMkLst xmlns:pc2="http://schemas.microsoft.com/office/powerpoint/2019/9/main/command">
                  <pc:docMk/>
                  <pc:sldMk cId="3586223680" sldId="1834"/>
                  <pc2:cmMk id="{E39C6189-09CE-486C-A6F5-7FB91A45643B}"/>
                  <pc2:cmRplyMk id="{3615A3EA-9300-40D9-9439-FD8ACDAB0733}"/>
                </pc2:cmRplyMkLst>
              </pc226:cmRplyChg>
            </pc226:cmChg>
          </p:ext>
        </pc:extLst>
      </pc:sldChg>
      <pc:sldChg chg="modSp del mod modShow addCm delCm modNotes modNotesTx">
        <pc:chgData name="Isis Greenspan" userId="464bb143-1349-4605-a567-29b98f388ffb" providerId="ADAL" clId="{CE785694-B792-419E-9C0D-220522B01BAF}" dt="2024-02-29T23:35:44.792" v="8707" actId="47"/>
        <pc:sldMkLst>
          <pc:docMk/>
          <pc:sldMk cId="618560683" sldId="1835"/>
        </pc:sldMkLst>
        <pc:spChg chg="mod">
          <ac:chgData name="Isis Greenspan" userId="464bb143-1349-4605-a567-29b98f388ffb" providerId="ADAL" clId="{CE785694-B792-419E-9C0D-220522B01BAF}" dt="2024-02-14T16:51:08.818" v="6889" actId="20577"/>
          <ac:spMkLst>
            <pc:docMk/>
            <pc:sldMk cId="618560683" sldId="1835"/>
            <ac:spMk id="3" creationId="{054D2D5F-1836-54A6-01DE-172F98EE25E9}"/>
          </ac:spMkLst>
        </pc:spChg>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CE785694-B792-419E-9C0D-220522B01BAF}" dt="2024-02-01T16:22:04.026" v="5480"/>
              <pc2:cmMkLst xmlns:pc2="http://schemas.microsoft.com/office/powerpoint/2019/9/main/command">
                <pc:docMk/>
                <pc:sldMk cId="618560683" sldId="1835"/>
                <pc2:cmMk id="{4328B634-151E-4995-8461-42537D598712}"/>
              </pc2:cmMkLst>
            </pc226:cmChg>
          </p:ext>
        </pc:extLst>
      </pc:sldChg>
      <pc:sldChg chg="addSp delSp modSp del mod modShow modCm modNotes modNotesTx">
        <pc:chgData name="Isis Greenspan" userId="464bb143-1349-4605-a567-29b98f388ffb" providerId="ADAL" clId="{CE785694-B792-419E-9C0D-220522B01BAF}" dt="2024-02-29T23:35:50.611" v="8708" actId="47"/>
        <pc:sldMkLst>
          <pc:docMk/>
          <pc:sldMk cId="376508582" sldId="1836"/>
        </pc:sldMkLst>
        <pc:spChg chg="mod">
          <ac:chgData name="Isis Greenspan" userId="464bb143-1349-4605-a567-29b98f388ffb" providerId="ADAL" clId="{CE785694-B792-419E-9C0D-220522B01BAF}" dt="2024-01-11T00:55:39.060" v="712" actId="20577"/>
          <ac:spMkLst>
            <pc:docMk/>
            <pc:sldMk cId="376508582" sldId="1836"/>
            <ac:spMk id="2" creationId="{D4168513-F44B-FF20-4667-19A29CBA6269}"/>
          </ac:spMkLst>
        </pc:spChg>
        <pc:spChg chg="add mod ord">
          <ac:chgData name="Isis Greenspan" userId="464bb143-1349-4605-a567-29b98f388ffb" providerId="ADAL" clId="{CE785694-B792-419E-9C0D-220522B01BAF}" dt="2024-02-01T16:27:51.266" v="5497" actId="20577"/>
          <ac:spMkLst>
            <pc:docMk/>
            <pc:sldMk cId="376508582" sldId="1836"/>
            <ac:spMk id="3" creationId="{E1534E5B-58B6-B75F-BF15-EF04D1FB5997}"/>
          </ac:spMkLst>
        </pc:spChg>
        <pc:spChg chg="add del mod">
          <ac:chgData name="Isis Greenspan" userId="464bb143-1349-4605-a567-29b98f388ffb" providerId="ADAL" clId="{CE785694-B792-419E-9C0D-220522B01BAF}" dt="2024-01-30T22:12:23.169" v="3462" actId="478"/>
          <ac:spMkLst>
            <pc:docMk/>
            <pc:sldMk cId="376508582" sldId="1836"/>
            <ac:spMk id="4" creationId="{89591D8D-6D78-417A-2689-5A2CF91D8A03}"/>
          </ac:spMkLst>
        </pc:spChg>
        <pc:picChg chg="mod modCrop">
          <ac:chgData name="Isis Greenspan" userId="464bb143-1349-4605-a567-29b98f388ffb" providerId="ADAL" clId="{CE785694-B792-419E-9C0D-220522B01BAF}" dt="2024-02-08T21:57:56.875" v="5671" actId="962"/>
          <ac:picMkLst>
            <pc:docMk/>
            <pc:sldMk cId="376508582" sldId="1836"/>
            <ac:picMk id="15" creationId="{3DF4CBFE-0F58-7B2E-157A-DCC4A511FAB6}"/>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CE785694-B792-419E-9C0D-220522B01BAF}" dt="2024-01-31T17:28:07.918" v="3545"/>
              <pc2:cmMkLst xmlns:pc2="http://schemas.microsoft.com/office/powerpoint/2019/9/main/command">
                <pc:docMk/>
                <pc:sldMk cId="376508582" sldId="1836"/>
                <pc2:cmMk id="{3F31319F-CD35-431B-8FFA-3D4A5A736C25}"/>
              </pc2:cmMkLst>
              <pc226:cmRplyChg chg="add">
                <pc226:chgData name="Isis Greenspan" userId="464bb143-1349-4605-a567-29b98f388ffb" providerId="ADAL" clId="{CE785694-B792-419E-9C0D-220522B01BAF}" dt="2024-01-30T19:26:41.955" v="2805"/>
                <pc2:cmRplyMkLst xmlns:pc2="http://schemas.microsoft.com/office/powerpoint/2019/9/main/command">
                  <pc:docMk/>
                  <pc:sldMk cId="376508582" sldId="1836"/>
                  <pc2:cmMk id="{3F31319F-CD35-431B-8FFA-3D4A5A736C25}"/>
                  <pc2:cmRplyMk id="{2FA2C340-E319-4077-88D5-A1FDA8EB8FFC}"/>
                </pc2:cmRplyMkLst>
              </pc226:cmRplyChg>
              <pc226:cmRplyChg chg="add">
                <pc226:chgData name="Isis Greenspan" userId="464bb143-1349-4605-a567-29b98f388ffb" providerId="ADAL" clId="{CE785694-B792-419E-9C0D-220522B01BAF}" dt="2024-01-31T16:59:06.962" v="3540"/>
                <pc2:cmRplyMkLst xmlns:pc2="http://schemas.microsoft.com/office/powerpoint/2019/9/main/command">
                  <pc:docMk/>
                  <pc:sldMk cId="376508582" sldId="1836"/>
                  <pc2:cmMk id="{3F31319F-CD35-431B-8FFA-3D4A5A736C25}"/>
                  <pc2:cmRplyMk id="{B703E58E-1939-47D5-8DD2-9EF07A2BE95A}"/>
                </pc2:cmRplyMkLst>
              </pc226:cmRplyChg>
              <pc226:cmRplyChg chg="add">
                <pc226:chgData name="Isis Greenspan" userId="464bb143-1349-4605-a567-29b98f388ffb" providerId="ADAL" clId="{CE785694-B792-419E-9C0D-220522B01BAF}" dt="2024-01-30T21:45:43.636" v="3449"/>
                <pc2:cmRplyMkLst xmlns:pc2="http://schemas.microsoft.com/office/powerpoint/2019/9/main/command">
                  <pc:docMk/>
                  <pc:sldMk cId="376508582" sldId="1836"/>
                  <pc2:cmMk id="{3F31319F-CD35-431B-8FFA-3D4A5A736C25}"/>
                  <pc2:cmRplyMk id="{E43D2AB1-3BFA-4921-8C0F-37838E4935F8}"/>
                </pc2:cmRplyMkLst>
              </pc226:cmRplyChg>
              <pc226:cmRplyChg chg="mod modRxn">
                <pc226:chgData name="Isis Greenspan" userId="464bb143-1349-4605-a567-29b98f388ffb" providerId="ADAL" clId="{CE785694-B792-419E-9C0D-220522B01BAF}" dt="2024-01-31T17:27:51.746" v="3543"/>
                <pc2:cmRplyMkLst xmlns:pc2="http://schemas.microsoft.com/office/powerpoint/2019/9/main/command">
                  <pc:docMk/>
                  <pc:sldMk cId="376508582" sldId="1836"/>
                  <pc2:cmMk id="{3F31319F-CD35-431B-8FFA-3D4A5A736C25}"/>
                  <pc2:cmRplyMk id="{28F1E5BF-22BC-4D65-8B32-C0E506E06A00}"/>
                </pc2:cmRplyMkLst>
              </pc226:cmRplyChg>
              <pc226:cmRplyChg chg="add">
                <pc226:chgData name="Isis Greenspan" userId="464bb143-1349-4605-a567-29b98f388ffb" providerId="ADAL" clId="{CE785694-B792-419E-9C0D-220522B01BAF}" dt="2024-01-31T17:28:00.217" v="3544"/>
                <pc2:cmRplyMkLst xmlns:pc2="http://schemas.microsoft.com/office/powerpoint/2019/9/main/command">
                  <pc:docMk/>
                  <pc:sldMk cId="376508582" sldId="1836"/>
                  <pc2:cmMk id="{3F31319F-CD35-431B-8FFA-3D4A5A736C25}"/>
                  <pc2:cmRplyMk id="{174A8BFE-F27F-4A8B-B39C-66047CA26861}"/>
                </pc2:cmRplyMkLst>
              </pc226:cmRplyChg>
            </pc226:cmChg>
          </p:ext>
        </pc:extLst>
      </pc:sldChg>
      <pc:sldChg chg="modSp modNotes modNotesTx">
        <pc:chgData name="Isis Greenspan" userId="464bb143-1349-4605-a567-29b98f388ffb" providerId="ADAL" clId="{CE785694-B792-419E-9C0D-220522B01BAF}" dt="2024-02-14T20:04:29.036" v="7362" actId="20577"/>
        <pc:sldMkLst>
          <pc:docMk/>
          <pc:sldMk cId="2160521866" sldId="1837"/>
        </pc:sldMkLst>
        <pc:spChg chg="mod">
          <ac:chgData name="Isis Greenspan" userId="464bb143-1349-4605-a567-29b98f388ffb" providerId="ADAL" clId="{CE785694-B792-419E-9C0D-220522B01BAF}" dt="2024-01-26T00:27:49.844" v="2481" actId="1076"/>
          <ac:spMkLst>
            <pc:docMk/>
            <pc:sldMk cId="2160521866" sldId="1837"/>
            <ac:spMk id="4" creationId="{2B186A7F-F64A-E47E-5BAD-199309D1F92A}"/>
          </ac:spMkLst>
        </pc:spChg>
      </pc:sldChg>
      <pc:sldChg chg="modSp del mod modShow modNotes modNotesTx">
        <pc:chgData name="Isis Greenspan" userId="464bb143-1349-4605-a567-29b98f388ffb" providerId="ADAL" clId="{CE785694-B792-419E-9C0D-220522B01BAF}" dt="2024-02-29T23:35:55.932" v="8710" actId="47"/>
        <pc:sldMkLst>
          <pc:docMk/>
          <pc:sldMk cId="3240859328" sldId="1839"/>
        </pc:sldMkLst>
        <pc:spChg chg="mod">
          <ac:chgData name="Isis Greenspan" userId="464bb143-1349-4605-a567-29b98f388ffb" providerId="ADAL" clId="{CE785694-B792-419E-9C0D-220522B01BAF}" dt="2024-01-30T22:13:06.903" v="3466" actId="20577"/>
          <ac:spMkLst>
            <pc:docMk/>
            <pc:sldMk cId="3240859328" sldId="1839"/>
            <ac:spMk id="3" creationId="{054D2D5F-1836-54A6-01DE-172F98EE25E9}"/>
          </ac:spMkLst>
        </pc:spChg>
      </pc:sldChg>
      <pc:sldChg chg="del mod modShow addCm modCm modNotes modNotesTx">
        <pc:chgData name="Isis Greenspan" userId="464bb143-1349-4605-a567-29b98f388ffb" providerId="ADAL" clId="{CE785694-B792-419E-9C0D-220522B01BAF}" dt="2024-02-29T23:36:02.952" v="8712" actId="47"/>
        <pc:sldMkLst>
          <pc:docMk/>
          <pc:sldMk cId="927691250" sldId="184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1-30T20:43:39.824" v="3045"/>
              <pc2:cmMkLst xmlns:pc2="http://schemas.microsoft.com/office/powerpoint/2019/9/main/command">
                <pc:docMk/>
                <pc:sldMk cId="927691250" sldId="1841"/>
                <pc2:cmMk id="{BD54623B-971E-4F6B-BF80-0A3429F7C410}"/>
              </pc2:cmMkLst>
            </pc226:cmChg>
          </p:ext>
        </pc:extLst>
      </pc:sldChg>
      <pc:sldChg chg="del mod modShow modNotes modNotesTx">
        <pc:chgData name="Isis Greenspan" userId="464bb143-1349-4605-a567-29b98f388ffb" providerId="ADAL" clId="{CE785694-B792-419E-9C0D-220522B01BAF}" dt="2024-02-29T23:36:15.768" v="8714" actId="47"/>
        <pc:sldMkLst>
          <pc:docMk/>
          <pc:sldMk cId="1173486575" sldId="1842"/>
        </pc:sldMkLst>
      </pc:sldChg>
      <pc:sldChg chg="modSp del mod modShow delCm modCm modNotes modNotesTx">
        <pc:chgData name="Isis Greenspan" userId="464bb143-1349-4605-a567-29b98f388ffb" providerId="ADAL" clId="{CE785694-B792-419E-9C0D-220522B01BAF}" dt="2024-02-29T23:45:36.464" v="8940" actId="47"/>
        <pc:sldMkLst>
          <pc:docMk/>
          <pc:sldMk cId="2040630911" sldId="1843"/>
        </pc:sldMkLst>
        <pc:spChg chg="mod">
          <ac:chgData name="Isis Greenspan" userId="464bb143-1349-4605-a567-29b98f388ffb" providerId="ADAL" clId="{CE785694-B792-419E-9C0D-220522B01BAF}" dt="2024-01-30T22:19:04.793" v="3470" actId="20577"/>
          <ac:spMkLst>
            <pc:docMk/>
            <pc:sldMk cId="2040630911" sldId="1843"/>
            <ac:spMk id="2" creationId="{FA53EF8A-2138-BEC6-B988-A7E10D1FF6B8}"/>
          </ac:spMkLst>
        </pc:spChg>
        <pc:extLst>
          <p:ext xmlns:p="http://schemas.openxmlformats.org/presentationml/2006/main" uri="{D6D511B9-2390-475A-947B-AFAB55BFBCF1}">
            <pc226:cmChg xmlns:pc226="http://schemas.microsoft.com/office/powerpoint/2022/06/main/command" chg="del mod">
              <pc226:chgData name="Isis Greenspan" userId="464bb143-1349-4605-a567-29b98f388ffb" providerId="ADAL" clId="{CE785694-B792-419E-9C0D-220522B01BAF}" dt="2024-01-26T00:32:23.191" v="2488"/>
              <pc2:cmMkLst xmlns:pc2="http://schemas.microsoft.com/office/powerpoint/2019/9/main/command">
                <pc:docMk/>
                <pc:sldMk cId="2040630911" sldId="1843"/>
                <pc2:cmMk id="{79AFAFBA-BE3C-49C0-94DB-A08D12376916}"/>
              </pc2:cmMkLst>
            </pc226:cmChg>
          </p:ext>
        </pc:extLst>
      </pc:sldChg>
      <pc:sldChg chg="modSp del mod modShow modNotes modNotesTx">
        <pc:chgData name="Isis Greenspan" userId="464bb143-1349-4605-a567-29b98f388ffb" providerId="ADAL" clId="{CE785694-B792-419E-9C0D-220522B01BAF}" dt="2024-02-29T23:36:00.079" v="8711" actId="47"/>
        <pc:sldMkLst>
          <pc:docMk/>
          <pc:sldMk cId="4050067308" sldId="1844"/>
        </pc:sldMkLst>
        <pc:spChg chg="mod">
          <ac:chgData name="Isis Greenspan" userId="464bb143-1349-4605-a567-29b98f388ffb" providerId="ADAL" clId="{CE785694-B792-419E-9C0D-220522B01BAF}" dt="2024-01-26T00:27:57.901" v="2483" actId="20577"/>
          <ac:spMkLst>
            <pc:docMk/>
            <pc:sldMk cId="4050067308" sldId="1844"/>
            <ac:spMk id="3" creationId="{3F77A08E-BCE2-5352-DB35-D013C5B835C2}"/>
          </ac:spMkLst>
        </pc:spChg>
      </pc:sldChg>
      <pc:sldChg chg="modNotes modNotesTx">
        <pc:chgData name="Isis Greenspan" userId="464bb143-1349-4605-a567-29b98f388ffb" providerId="ADAL" clId="{CE785694-B792-419E-9C0D-220522B01BAF}" dt="2024-02-29T20:26:07.766" v="8427" actId="20577"/>
        <pc:sldMkLst>
          <pc:docMk/>
          <pc:sldMk cId="2703544724" sldId="1846"/>
        </pc:sldMkLst>
      </pc:sldChg>
      <pc:sldChg chg="del mod modShow modNotes modNotesTx">
        <pc:chgData name="Isis Greenspan" userId="464bb143-1349-4605-a567-29b98f388ffb" providerId="ADAL" clId="{CE785694-B792-419E-9C0D-220522B01BAF}" dt="2024-02-29T23:45:53.622" v="8942" actId="47"/>
        <pc:sldMkLst>
          <pc:docMk/>
          <pc:sldMk cId="2182019840" sldId="1847"/>
        </pc:sldMkLst>
      </pc:sldChg>
      <pc:sldChg chg="del mod modShow modNotes modNotesTx">
        <pc:chgData name="Isis Greenspan" userId="464bb143-1349-4605-a567-29b98f388ffb" providerId="ADAL" clId="{CE785694-B792-419E-9C0D-220522B01BAF}" dt="2024-02-29T23:45:57.330" v="8943" actId="47"/>
        <pc:sldMkLst>
          <pc:docMk/>
          <pc:sldMk cId="1987090985" sldId="1848"/>
        </pc:sldMkLst>
      </pc:sldChg>
      <pc:sldChg chg="del mod modShow modCm modNotes modNotesTx">
        <pc:chgData name="Isis Greenspan" userId="464bb143-1349-4605-a567-29b98f388ffb" providerId="ADAL" clId="{CE785694-B792-419E-9C0D-220522B01BAF}" dt="2024-02-29T23:34:09.313" v="8696" actId="47"/>
        <pc:sldMkLst>
          <pc:docMk/>
          <pc:sldMk cId="314435488" sldId="185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CE785694-B792-419E-9C0D-220522B01BAF}" dt="2024-01-10T23:02:33.387" v="0"/>
              <pc2:cmMkLst xmlns:pc2="http://schemas.microsoft.com/office/powerpoint/2019/9/main/command">
                <pc:docMk/>
                <pc:sldMk cId="314435488" sldId="1850"/>
                <pc2:cmMk id="{CA2FD014-1ADF-4846-9DB9-AC007A2D2EA9}"/>
              </pc2:cmMkLst>
            </pc226:cmChg>
            <pc226:cmChg xmlns:pc226="http://schemas.microsoft.com/office/powerpoint/2022/06/main/command" chg="mod modRxn">
              <pc226:chgData name="Isis Greenspan" userId="464bb143-1349-4605-a567-29b98f388ffb" providerId="ADAL" clId="{CE785694-B792-419E-9C0D-220522B01BAF}" dt="2024-02-01T16:18:14.700" v="5406"/>
              <pc2:cmMkLst xmlns:pc2="http://schemas.microsoft.com/office/powerpoint/2019/9/main/command">
                <pc:docMk/>
                <pc:sldMk cId="314435488" sldId="1850"/>
                <pc2:cmMk id="{126EB6AA-E548-46C1-A32D-71F9311A7C64}"/>
              </pc2:cmMkLst>
              <pc226:cmRplyChg chg="add">
                <pc226:chgData name="Isis Greenspan" userId="464bb143-1349-4605-a567-29b98f388ffb" providerId="ADAL" clId="{CE785694-B792-419E-9C0D-220522B01BAF}" dt="2024-01-31T18:01:40.566" v="3877"/>
                <pc2:cmRplyMkLst xmlns:pc2="http://schemas.microsoft.com/office/powerpoint/2019/9/main/command">
                  <pc:docMk/>
                  <pc:sldMk cId="314435488" sldId="1850"/>
                  <pc2:cmMk id="{126EB6AA-E548-46C1-A32D-71F9311A7C64}"/>
                  <pc2:cmRplyMk id="{7485F900-79E5-4CDC-B369-F24167A765D2}"/>
                </pc2:cmRplyMkLst>
              </pc226:cmRplyChg>
              <pc226:cmRplyChg chg="add">
                <pc226:chgData name="Isis Greenspan" userId="464bb143-1349-4605-a567-29b98f388ffb" providerId="ADAL" clId="{CE785694-B792-419E-9C0D-220522B01BAF}" dt="2024-01-31T19:07:37.053" v="5363"/>
                <pc2:cmRplyMkLst xmlns:pc2="http://schemas.microsoft.com/office/powerpoint/2019/9/main/command">
                  <pc:docMk/>
                  <pc:sldMk cId="314435488" sldId="1850"/>
                  <pc2:cmMk id="{126EB6AA-E548-46C1-A32D-71F9311A7C64}"/>
                  <pc2:cmRplyMk id="{80C21902-E84C-4A91-9640-AD98D79FAC0D}"/>
                </pc2:cmRplyMkLst>
              </pc226:cmRplyChg>
              <pc226:cmRplyChg chg="mod modRxn">
                <pc226:chgData name="Isis Greenspan" userId="464bb143-1349-4605-a567-29b98f388ffb" providerId="ADAL" clId="{CE785694-B792-419E-9C0D-220522B01BAF}" dt="2024-01-31T19:02:35.821" v="5331"/>
                <pc2:cmRplyMkLst xmlns:pc2="http://schemas.microsoft.com/office/powerpoint/2019/9/main/command">
                  <pc:docMk/>
                  <pc:sldMk cId="314435488" sldId="1850"/>
                  <pc2:cmMk id="{126EB6AA-E548-46C1-A32D-71F9311A7C64}"/>
                  <pc2:cmRplyMk id="{D5DD180D-3CAA-4D90-8BBC-A943A6973F61}"/>
                </pc2:cmRplyMkLst>
              </pc226:cmRplyChg>
            </pc226:cmChg>
          </p:ext>
        </pc:extLst>
      </pc:sldChg>
      <pc:sldChg chg="modSp del mod modCm modNotes modNotesTx">
        <pc:chgData name="Isis Greenspan" userId="464bb143-1349-4605-a567-29b98f388ffb" providerId="ADAL" clId="{CE785694-B792-419E-9C0D-220522B01BAF}" dt="2024-01-31T19:07:03.981" v="5362" actId="47"/>
        <pc:sldMkLst>
          <pc:docMk/>
          <pc:sldMk cId="797787121" sldId="1852"/>
        </pc:sldMkLst>
        <pc:spChg chg="mod">
          <ac:chgData name="Isis Greenspan" userId="464bb143-1349-4605-a567-29b98f388ffb" providerId="ADAL" clId="{CE785694-B792-419E-9C0D-220522B01BAF}" dt="2024-01-26T00:27:32.181" v="2479" actId="20577"/>
          <ac:spMkLst>
            <pc:docMk/>
            <pc:sldMk cId="797787121" sldId="1852"/>
            <ac:spMk id="3" creationId="{054D2D5F-1836-54A6-01DE-172F98EE25E9}"/>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CE785694-B792-419E-9C0D-220522B01BAF}" dt="2024-01-16T22:18:34.660" v="747"/>
              <pc2:cmMkLst xmlns:pc2="http://schemas.microsoft.com/office/powerpoint/2019/9/main/command">
                <pc:docMk/>
                <pc:sldMk cId="797787121" sldId="1852"/>
                <pc2:cmMk id="{8B8D2787-ABA6-46D1-BCA7-10C32ABAB0B8}"/>
              </pc2:cmMkLst>
              <pc226:cmRplyChg chg="add del">
                <pc226:chgData name="Isis Greenspan" userId="464bb143-1349-4605-a567-29b98f388ffb" providerId="ADAL" clId="{CE785694-B792-419E-9C0D-220522B01BAF}" dt="2024-01-10T23:16:39.677" v="13"/>
                <pc2:cmRplyMkLst xmlns:pc2="http://schemas.microsoft.com/office/powerpoint/2019/9/main/command">
                  <pc:docMk/>
                  <pc:sldMk cId="797787121" sldId="1852"/>
                  <pc2:cmMk id="{8B8D2787-ABA6-46D1-BCA7-10C32ABAB0B8}"/>
                  <pc2:cmRplyMk id="{F053F2EA-BA36-4AD4-ABB3-8718F5054F74}"/>
                </pc2:cmRplyMkLst>
              </pc226:cmRplyChg>
              <pc226:cmRplyChg chg="add">
                <pc226:chgData name="Isis Greenspan" userId="464bb143-1349-4605-a567-29b98f388ffb" providerId="ADAL" clId="{CE785694-B792-419E-9C0D-220522B01BAF}" dt="2024-01-10T23:23:58.891" v="15"/>
                <pc2:cmRplyMkLst xmlns:pc2="http://schemas.microsoft.com/office/powerpoint/2019/9/main/command">
                  <pc:docMk/>
                  <pc:sldMk cId="797787121" sldId="1852"/>
                  <pc2:cmMk id="{8B8D2787-ABA6-46D1-BCA7-10C32ABAB0B8}"/>
                  <pc2:cmRplyMk id="{D6B13FFE-EBBC-4BF0-8168-78FBCA895589}"/>
                </pc2:cmRplyMkLst>
              </pc226:cmRplyChg>
            </pc226:cmChg>
          </p:ext>
        </pc:extLst>
      </pc:sldChg>
      <pc:sldChg chg="modSp mod modNotes modNotesTx">
        <pc:chgData name="Isis Greenspan" userId="464bb143-1349-4605-a567-29b98f388ffb" providerId="ADAL" clId="{CE785694-B792-419E-9C0D-220522B01BAF}" dt="2024-02-29T20:23:12.386" v="8369" actId="255"/>
        <pc:sldMkLst>
          <pc:docMk/>
          <pc:sldMk cId="3769447035" sldId="3837"/>
        </pc:sldMkLst>
        <pc:spChg chg="ord">
          <ac:chgData name="Isis Greenspan" userId="464bb143-1349-4605-a567-29b98f388ffb" providerId="ADAL" clId="{CE785694-B792-419E-9C0D-220522B01BAF}" dt="2024-01-26T00:33:09.504" v="2489"/>
          <ac:spMkLst>
            <pc:docMk/>
            <pc:sldMk cId="3769447035" sldId="3837"/>
            <ac:spMk id="2" creationId="{8DD94AFB-DE43-4411-2AA0-2110F52D3964}"/>
          </ac:spMkLst>
        </pc:spChg>
        <pc:spChg chg="mod">
          <ac:chgData name="Isis Greenspan" userId="464bb143-1349-4605-a567-29b98f388ffb" providerId="ADAL" clId="{CE785694-B792-419E-9C0D-220522B01BAF}" dt="2024-02-29T20:23:12.386" v="8369" actId="255"/>
          <ac:spMkLst>
            <pc:docMk/>
            <pc:sldMk cId="3769447035" sldId="3837"/>
            <ac:spMk id="4" creationId="{2B186A7F-F64A-E47E-5BAD-199309D1F92A}"/>
          </ac:spMkLst>
        </pc:spChg>
      </pc:sldChg>
      <pc:sldChg chg="addCm modCm">
        <pc:chgData name="Isis Greenspan" userId="464bb143-1349-4605-a567-29b98f388ffb" providerId="ADAL" clId="{CE785694-B792-419E-9C0D-220522B01BAF}" dt="2024-01-31T17:27:31.384" v="3542"/>
        <pc:sldMkLst>
          <pc:docMk/>
          <pc:sldMk cId="1931640901" sldId="384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1-31T17:27:31.384" v="3542"/>
              <pc2:cmMkLst xmlns:pc2="http://schemas.microsoft.com/office/powerpoint/2019/9/main/command">
                <pc:docMk/>
                <pc:sldMk cId="1931640901" sldId="3842"/>
                <pc2:cmMk id="{399C2A08-E0DE-4D05-80CF-81C65359F240}"/>
              </pc2:cmMkLst>
              <pc226:cmRplyChg chg="add">
                <pc226:chgData name="Isis Greenspan" userId="464bb143-1349-4605-a567-29b98f388ffb" providerId="ADAL" clId="{CE785694-B792-419E-9C0D-220522B01BAF}" dt="2024-01-30T22:15:19.105" v="3467"/>
                <pc2:cmRplyMkLst xmlns:pc2="http://schemas.microsoft.com/office/powerpoint/2019/9/main/command">
                  <pc:docMk/>
                  <pc:sldMk cId="1931640901" sldId="3842"/>
                  <pc2:cmMk id="{399C2A08-E0DE-4D05-80CF-81C65359F240}"/>
                  <pc2:cmRplyMk id="{6D6D9819-4121-46A8-831A-F325E0D73F38}"/>
                </pc2:cmRplyMkLst>
              </pc226:cmRplyChg>
            </pc226:cmChg>
          </p:ext>
        </pc:extLst>
      </pc:sldChg>
      <pc:sldChg chg="modSp mod addCm modCm modNotes modNotesTx">
        <pc:chgData name="Isis Greenspan" userId="464bb143-1349-4605-a567-29b98f388ffb" providerId="ADAL" clId="{CE785694-B792-419E-9C0D-220522B01BAF}" dt="2024-02-29T20:30:17.844" v="8459" actId="20577"/>
        <pc:sldMkLst>
          <pc:docMk/>
          <pc:sldMk cId="2480541281" sldId="3844"/>
        </pc:sldMkLst>
        <pc:spChg chg="mod">
          <ac:chgData name="Isis Greenspan" userId="464bb143-1349-4605-a567-29b98f388ffb" providerId="ADAL" clId="{CE785694-B792-419E-9C0D-220522B01BAF}" dt="2024-01-30T20:44:37.097" v="3107" actId="20577"/>
          <ac:spMkLst>
            <pc:docMk/>
            <pc:sldMk cId="2480541281" sldId="3844"/>
            <ac:spMk id="3" creationId="{1B297A0B-4FE6-9390-EF93-0C4E3D983AF4}"/>
          </ac:spMkLst>
        </pc:spChg>
        <pc:grpChg chg="mod">
          <ac:chgData name="Isis Greenspan" userId="464bb143-1349-4605-a567-29b98f388ffb" providerId="ADAL" clId="{CE785694-B792-419E-9C0D-220522B01BAF}" dt="2024-01-26T00:30:16.385" v="2487" actId="962"/>
          <ac:grpSpMkLst>
            <pc:docMk/>
            <pc:sldMk cId="2480541281" sldId="3844"/>
            <ac:grpSpMk id="11" creationId="{6E779A3E-B674-BF5B-F428-ED4AB2B02812}"/>
          </ac:grpSpMkLst>
        </pc:gr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1-30T20:44:51.578" v="3108"/>
              <pc2:cmMkLst xmlns:pc2="http://schemas.microsoft.com/office/powerpoint/2019/9/main/command">
                <pc:docMk/>
                <pc:sldMk cId="2480541281" sldId="3844"/>
                <pc2:cmMk id="{BED461A0-0A2C-42ED-B4EE-DC18956F80F4}"/>
              </pc2:cmMkLst>
              <pc226:cmRplyChg chg="add">
                <pc226:chgData name="Isis Greenspan" userId="464bb143-1349-4605-a567-29b98f388ffb" providerId="ADAL" clId="{CE785694-B792-419E-9C0D-220522B01BAF}" dt="2024-01-16T22:07:10.413" v="724"/>
                <pc2:cmRplyMkLst xmlns:pc2="http://schemas.microsoft.com/office/powerpoint/2019/9/main/command">
                  <pc:docMk/>
                  <pc:sldMk cId="2480541281" sldId="3844"/>
                  <pc2:cmMk id="{BED461A0-0A2C-42ED-B4EE-DC18956F80F4}"/>
                  <pc2:cmRplyMk id="{2AAC7B13-B6F7-4392-A8FB-9D32AAF8D2FB}"/>
                </pc2:cmRplyMkLst>
              </pc226:cmRplyChg>
              <pc226:cmRplyChg chg="add">
                <pc226:chgData name="Isis Greenspan" userId="464bb143-1349-4605-a567-29b98f388ffb" providerId="ADAL" clId="{CE785694-B792-419E-9C0D-220522B01BAF}" dt="2024-01-30T19:21:33.295" v="2801"/>
                <pc2:cmRplyMkLst xmlns:pc2="http://schemas.microsoft.com/office/powerpoint/2019/9/main/command">
                  <pc:docMk/>
                  <pc:sldMk cId="2480541281" sldId="3844"/>
                  <pc2:cmMk id="{BED461A0-0A2C-42ED-B4EE-DC18956F80F4}"/>
                  <pc2:cmRplyMk id="{65A8175F-35B9-4057-A5CD-8D76909FC257}"/>
                </pc2:cmRplyMkLst>
              </pc226:cmRplyChg>
            </pc226:cmChg>
          </p:ext>
        </pc:extLst>
      </pc:sldChg>
      <pc:sldChg chg="del mod modShow modNotes modNotesTx">
        <pc:chgData name="Isis Greenspan" userId="464bb143-1349-4605-a567-29b98f388ffb" providerId="ADAL" clId="{CE785694-B792-419E-9C0D-220522B01BAF}" dt="2024-02-29T23:33:54.364" v="8693" actId="47"/>
        <pc:sldMkLst>
          <pc:docMk/>
          <pc:sldMk cId="283289020" sldId="3845"/>
        </pc:sldMkLst>
      </pc:sldChg>
      <pc:sldChg chg="modSp del mod modNotes">
        <pc:chgData name="Isis Greenspan" userId="464bb143-1349-4605-a567-29b98f388ffb" providerId="ADAL" clId="{CE785694-B792-419E-9C0D-220522B01BAF}" dt="2024-02-29T23:46:16.715" v="8945" actId="47"/>
        <pc:sldMkLst>
          <pc:docMk/>
          <pc:sldMk cId="4228770693" sldId="3849"/>
        </pc:sldMkLst>
        <pc:spChg chg="mod">
          <ac:chgData name="Isis Greenspan" userId="464bb143-1349-4605-a567-29b98f388ffb" providerId="ADAL" clId="{CE785694-B792-419E-9C0D-220522B01BAF}" dt="2024-02-05T21:41:36.339" v="5640" actId="20577"/>
          <ac:spMkLst>
            <pc:docMk/>
            <pc:sldMk cId="4228770693" sldId="3849"/>
            <ac:spMk id="3" creationId="{58749FAD-9D0F-3487-562D-812011D48BFF}"/>
          </ac:spMkLst>
        </pc:spChg>
      </pc:sldChg>
      <pc:sldChg chg="del mod modShow modCm modNotes modNotesTx">
        <pc:chgData name="Isis Greenspan" userId="464bb143-1349-4605-a567-29b98f388ffb" providerId="ADAL" clId="{CE785694-B792-419E-9C0D-220522B01BAF}" dt="2024-02-29T23:36:11.983" v="8713" actId="47"/>
        <pc:sldMkLst>
          <pc:docMk/>
          <pc:sldMk cId="648867598" sldId="385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CE785694-B792-419E-9C0D-220522B01BAF}" dt="2024-01-10T23:49:43.492" v="33"/>
              <pc2:cmMkLst xmlns:pc2="http://schemas.microsoft.com/office/powerpoint/2019/9/main/command">
                <pc:docMk/>
                <pc:sldMk cId="648867598" sldId="3850"/>
                <pc2:cmMk id="{BFD9EBF2-B57C-4994-BD8F-E6E76404619D}"/>
              </pc2:cmMkLst>
            </pc226:cmChg>
          </p:ext>
        </pc:extLst>
      </pc:sldChg>
      <pc:sldChg chg="delSp modSp mod modNotes modNotesTx">
        <pc:chgData name="Isis Greenspan" userId="464bb143-1349-4605-a567-29b98f388ffb" providerId="ADAL" clId="{CE785694-B792-419E-9C0D-220522B01BAF}" dt="2024-02-29T20:25:39.695" v="8421" actId="20577"/>
        <pc:sldMkLst>
          <pc:docMk/>
          <pc:sldMk cId="1245105126" sldId="3851"/>
        </pc:sldMkLst>
        <pc:spChg chg="mod">
          <ac:chgData name="Isis Greenspan" userId="464bb143-1349-4605-a567-29b98f388ffb" providerId="ADAL" clId="{CE785694-B792-419E-9C0D-220522B01BAF}" dt="2024-02-05T21:37:36.032" v="5637" actId="14100"/>
          <ac:spMkLst>
            <pc:docMk/>
            <pc:sldMk cId="1245105126" sldId="3851"/>
            <ac:spMk id="2" creationId="{058035C0-DE5E-7241-87F3-15CE11994B00}"/>
          </ac:spMkLst>
        </pc:spChg>
        <pc:spChg chg="mod">
          <ac:chgData name="Isis Greenspan" userId="464bb143-1349-4605-a567-29b98f388ffb" providerId="ADAL" clId="{CE785694-B792-419E-9C0D-220522B01BAF}" dt="2024-01-25T22:18:59.555" v="1944" actId="1076"/>
          <ac:spMkLst>
            <pc:docMk/>
            <pc:sldMk cId="1245105126" sldId="3851"/>
            <ac:spMk id="3" creationId="{B01E92B4-E013-B26B-CC96-CDC88745DF44}"/>
          </ac:spMkLst>
        </pc:spChg>
        <pc:spChg chg="del mod">
          <ac:chgData name="Isis Greenspan" userId="464bb143-1349-4605-a567-29b98f388ffb" providerId="ADAL" clId="{CE785694-B792-419E-9C0D-220522B01BAF}" dt="2024-01-25T22:18:31.736" v="1938" actId="478"/>
          <ac:spMkLst>
            <pc:docMk/>
            <pc:sldMk cId="1245105126" sldId="3851"/>
            <ac:spMk id="4" creationId="{D4AAD3C2-4E42-5421-02A1-0D9AD9185187}"/>
          </ac:spMkLst>
        </pc:spChg>
      </pc:sldChg>
      <pc:sldChg chg="addSp modSp add del mod">
        <pc:chgData name="Isis Greenspan" userId="464bb143-1349-4605-a567-29b98f388ffb" providerId="ADAL" clId="{CE785694-B792-419E-9C0D-220522B01BAF}" dt="2024-01-11T00:49:54.767" v="513" actId="2696"/>
        <pc:sldMkLst>
          <pc:docMk/>
          <pc:sldMk cId="3029220411" sldId="3852"/>
        </pc:sldMkLst>
        <pc:spChg chg="add mod">
          <ac:chgData name="Isis Greenspan" userId="464bb143-1349-4605-a567-29b98f388ffb" providerId="ADAL" clId="{CE785694-B792-419E-9C0D-220522B01BAF}" dt="2024-01-11T00:49:44.402" v="512"/>
          <ac:spMkLst>
            <pc:docMk/>
            <pc:sldMk cId="3029220411" sldId="3852"/>
            <ac:spMk id="2" creationId="{BC632245-8166-01F0-0E25-DA6108928869}"/>
          </ac:spMkLst>
        </pc:spChg>
        <pc:spChg chg="add mod">
          <ac:chgData name="Isis Greenspan" userId="464bb143-1349-4605-a567-29b98f388ffb" providerId="ADAL" clId="{CE785694-B792-419E-9C0D-220522B01BAF}" dt="2024-01-11T00:49:44.402" v="512"/>
          <ac:spMkLst>
            <pc:docMk/>
            <pc:sldMk cId="3029220411" sldId="3852"/>
            <ac:spMk id="3" creationId="{017B0254-8B0A-C4A9-6C07-1B268EF51BE8}"/>
          </ac:spMkLst>
        </pc:spChg>
        <pc:spChg chg="mod">
          <ac:chgData name="Isis Greenspan" userId="464bb143-1349-4605-a567-29b98f388ffb" providerId="ADAL" clId="{CE785694-B792-419E-9C0D-220522B01BAF}" dt="2024-01-11T00:49:40.794" v="510" actId="20577"/>
          <ac:spMkLst>
            <pc:docMk/>
            <pc:sldMk cId="3029220411" sldId="3852"/>
            <ac:spMk id="4" creationId="{00000000-0000-0000-0000-000000000000}"/>
          </ac:spMkLst>
        </pc:spChg>
        <pc:spChg chg="add mod">
          <ac:chgData name="Isis Greenspan" userId="464bb143-1349-4605-a567-29b98f388ffb" providerId="ADAL" clId="{CE785694-B792-419E-9C0D-220522B01BAF}" dt="2024-01-11T00:49:44.402" v="512"/>
          <ac:spMkLst>
            <pc:docMk/>
            <pc:sldMk cId="3029220411" sldId="3852"/>
            <ac:spMk id="5" creationId="{9A114A67-01CD-961E-9DE9-B354350C7B0A}"/>
          </ac:spMkLst>
        </pc:spChg>
      </pc:sldChg>
      <pc:sldChg chg="modSp">
        <pc:chgData name="Isis Greenspan" userId="464bb143-1349-4605-a567-29b98f388ffb" providerId="ADAL" clId="{CE785694-B792-419E-9C0D-220522B01BAF}" dt="2024-01-31T18:24:26.645" v="4009" actId="962"/>
        <pc:sldMkLst>
          <pc:docMk/>
          <pc:sldMk cId="147573512" sldId="3853"/>
        </pc:sldMkLst>
        <pc:picChg chg="mod">
          <ac:chgData name="Isis Greenspan" userId="464bb143-1349-4605-a567-29b98f388ffb" providerId="ADAL" clId="{CE785694-B792-419E-9C0D-220522B01BAF}" dt="2024-01-31T18:24:26.645" v="4009" actId="962"/>
          <ac:picMkLst>
            <pc:docMk/>
            <pc:sldMk cId="147573512" sldId="3853"/>
            <ac:picMk id="5" creationId="{265AB6E4-5F77-6CF3-7A3E-A5EAF2F22920}"/>
          </ac:picMkLst>
        </pc:picChg>
      </pc:sldChg>
      <pc:sldChg chg="del addCm">
        <pc:chgData name="Isis Greenspan" userId="464bb143-1349-4605-a567-29b98f388ffb" providerId="ADAL" clId="{CE785694-B792-419E-9C0D-220522B01BAF}" dt="2024-01-31T23:29:33.722" v="5383" actId="47"/>
        <pc:sldMkLst>
          <pc:docMk/>
          <pc:sldMk cId="3780528696" sldId="385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CE785694-B792-419E-9C0D-220522B01BAF}" dt="2024-01-31T23:11:47.710" v="5379"/>
              <pc2:cmMkLst xmlns:pc2="http://schemas.microsoft.com/office/powerpoint/2019/9/main/command">
                <pc:docMk/>
                <pc:sldMk cId="3780528696" sldId="3854"/>
                <pc2:cmMk id="{8C803ADE-09F5-4F4C-83BA-3C790DB758A1}"/>
              </pc2:cmMkLst>
            </pc226:cmChg>
          </p:ext>
        </pc:extLst>
      </pc:sldChg>
      <pc:sldChg chg="del addCm">
        <pc:chgData name="Isis Greenspan" userId="464bb143-1349-4605-a567-29b98f388ffb" providerId="ADAL" clId="{CE785694-B792-419E-9C0D-220522B01BAF}" dt="2024-01-31T23:29:28.438" v="5382" actId="47"/>
        <pc:sldMkLst>
          <pc:docMk/>
          <pc:sldMk cId="2874229146" sldId="385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CE785694-B792-419E-9C0D-220522B01BAF}" dt="2024-01-31T23:11:34.002" v="5378"/>
              <pc2:cmMkLst xmlns:pc2="http://schemas.microsoft.com/office/powerpoint/2019/9/main/command">
                <pc:docMk/>
                <pc:sldMk cId="2874229146" sldId="3857"/>
                <pc2:cmMk id="{56A01030-3D1A-466B-AE9D-B21F0B168027}"/>
              </pc2:cmMkLst>
            </pc226:cmChg>
          </p:ext>
        </pc:extLst>
      </pc:sldChg>
      <pc:sldChg chg="del mod modShow addCm delCm modCm modNotesTx">
        <pc:chgData name="Isis Greenspan" userId="464bb143-1349-4605-a567-29b98f388ffb" providerId="ADAL" clId="{CE785694-B792-419E-9C0D-220522B01BAF}" dt="2024-01-31T19:06:32.058" v="5361" actId="47"/>
        <pc:sldMkLst>
          <pc:docMk/>
          <pc:sldMk cId="3974881029" sldId="3869"/>
        </pc:sldMkLst>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CE785694-B792-419E-9C0D-220522B01BAF}" dt="2024-01-31T19:04:26.852" v="5340"/>
              <pc2:cmMkLst xmlns:pc2="http://schemas.microsoft.com/office/powerpoint/2019/9/main/command">
                <pc:docMk/>
                <pc:sldMk cId="3974881029" sldId="3869"/>
                <pc2:cmMk id="{4240F002-6C32-4EB2-92FA-19BFB636FAAD}"/>
              </pc2:cmMkLst>
              <pc226:cmRplyChg chg="add">
                <pc226:chgData name="Isis Greenspan" userId="464bb143-1349-4605-a567-29b98f388ffb" providerId="ADAL" clId="{CE785694-B792-419E-9C0D-220522B01BAF}" dt="2024-01-31T19:00:01.684" v="5330"/>
                <pc2:cmRplyMkLst xmlns:pc2="http://schemas.microsoft.com/office/powerpoint/2019/9/main/command">
                  <pc:docMk/>
                  <pc:sldMk cId="3974881029" sldId="3869"/>
                  <pc2:cmMk id="{4240F002-6C32-4EB2-92FA-19BFB636FAAD}"/>
                  <pc2:cmRplyMk id="{3B41EA50-B1F1-4B49-BA52-639753A5AA7B}"/>
                </pc2:cmRplyMkLst>
              </pc226:cmRplyChg>
            </pc226:cmChg>
          </p:ext>
        </pc:extLst>
      </pc:sldChg>
      <pc:sldChg chg="modSp mod addCm delCm modCm modNotes modNotesTx">
        <pc:chgData name="Isis Greenspan" userId="464bb143-1349-4605-a567-29b98f388ffb" providerId="ADAL" clId="{CE785694-B792-419E-9C0D-220522B01BAF}" dt="2024-02-13T23:46:22.554" v="6063" actId="20577"/>
        <pc:sldMkLst>
          <pc:docMk/>
          <pc:sldMk cId="130668740" sldId="4650"/>
        </pc:sldMkLst>
        <pc:spChg chg="mod">
          <ac:chgData name="Isis Greenspan" userId="464bb143-1349-4605-a567-29b98f388ffb" providerId="ADAL" clId="{CE785694-B792-419E-9C0D-220522B01BAF}" dt="2024-01-31T19:03:49.652" v="5334" actId="1076"/>
          <ac:spMkLst>
            <pc:docMk/>
            <pc:sldMk cId="130668740" sldId="4650"/>
            <ac:spMk id="2" creationId="{6DCAF864-8450-2B21-4066-840F8E5CC9CB}"/>
          </ac:spMkLst>
        </pc:spChg>
        <pc:extLst>
          <p:ext xmlns:p="http://schemas.openxmlformats.org/presentationml/2006/main" uri="{D6D511B9-2390-475A-947B-AFAB55BFBCF1}">
            <pc226:cmChg xmlns:pc226="http://schemas.microsoft.com/office/powerpoint/2022/06/main/command" chg="add del mod">
              <pc226:chgData name="Isis Greenspan" userId="464bb143-1349-4605-a567-29b98f388ffb" providerId="ADAL" clId="{CE785694-B792-419E-9C0D-220522B01BAF}" dt="2024-01-31T19:03:34.557" v="5332"/>
              <pc2:cmMkLst xmlns:pc2="http://schemas.microsoft.com/office/powerpoint/2019/9/main/command">
                <pc:docMk/>
                <pc:sldMk cId="130668740" sldId="4650"/>
                <pc2:cmMk id="{0ACC59C5-F108-45DD-A3DF-DCEC0FD953EF}"/>
              </pc2:cmMkLst>
              <pc226:cmRplyChg chg="add">
                <pc226:chgData name="Isis Greenspan" userId="464bb143-1349-4605-a567-29b98f388ffb" providerId="ADAL" clId="{CE785694-B792-419E-9C0D-220522B01BAF}" dt="2024-01-31T18:59:37.392" v="5329"/>
                <pc2:cmRplyMkLst xmlns:pc2="http://schemas.microsoft.com/office/powerpoint/2019/9/main/command">
                  <pc:docMk/>
                  <pc:sldMk cId="130668740" sldId="4650"/>
                  <pc2:cmMk id="{0ACC59C5-F108-45DD-A3DF-DCEC0FD953EF}"/>
                  <pc2:cmRplyMk id="{7F8F68F2-3EDE-4834-A980-7416ABE6A5B1}"/>
                </pc2:cmRplyMkLst>
              </pc226:cmRplyChg>
            </pc226:cmChg>
          </p:ext>
        </pc:extLst>
      </pc:sldChg>
      <pc:sldChg chg="addSp delSp modSp mod modCm modNotes modNotesTx">
        <pc:chgData name="Isis Greenspan" userId="464bb143-1349-4605-a567-29b98f388ffb" providerId="ADAL" clId="{CE785694-B792-419E-9C0D-220522B01BAF}" dt="2024-02-29T23:48:30.265" v="8979" actId="1076"/>
        <pc:sldMkLst>
          <pc:docMk/>
          <pc:sldMk cId="644480593" sldId="4718"/>
        </pc:sldMkLst>
        <pc:spChg chg="mod ord">
          <ac:chgData name="Isis Greenspan" userId="464bb143-1349-4605-a567-29b98f388ffb" providerId="ADAL" clId="{CE785694-B792-419E-9C0D-220522B01BAF}" dt="2024-02-29T23:48:30.265" v="8979" actId="1076"/>
          <ac:spMkLst>
            <pc:docMk/>
            <pc:sldMk cId="644480593" sldId="4718"/>
            <ac:spMk id="4" creationId="{88F8387D-B87A-1F14-8C2E-AE3330850808}"/>
          </ac:spMkLst>
        </pc:spChg>
        <pc:spChg chg="mod ord">
          <ac:chgData name="Isis Greenspan" userId="464bb143-1349-4605-a567-29b98f388ffb" providerId="ADAL" clId="{CE785694-B792-419E-9C0D-220522B01BAF}" dt="2024-02-29T23:35:00.401" v="8702" actId="14100"/>
          <ac:spMkLst>
            <pc:docMk/>
            <pc:sldMk cId="644480593" sldId="4718"/>
            <ac:spMk id="5" creationId="{5E325614-56E3-1A74-D67E-458A05ECB7F6}"/>
          </ac:spMkLst>
        </pc:spChg>
        <pc:spChg chg="mod ord">
          <ac:chgData name="Isis Greenspan" userId="464bb143-1349-4605-a567-29b98f388ffb" providerId="ADAL" clId="{CE785694-B792-419E-9C0D-220522B01BAF}" dt="2024-02-29T23:48:26.705" v="8978" actId="1076"/>
          <ac:spMkLst>
            <pc:docMk/>
            <pc:sldMk cId="644480593" sldId="4718"/>
            <ac:spMk id="6" creationId="{599C03C6-C666-9A79-F091-7C40535ADC6A}"/>
          </ac:spMkLst>
        </pc:spChg>
        <pc:spChg chg="add del mod">
          <ac:chgData name="Isis Greenspan" userId="464bb143-1349-4605-a567-29b98f388ffb" providerId="ADAL" clId="{CE785694-B792-419E-9C0D-220522B01BAF}" dt="2024-02-29T23:48:07.673" v="8973" actId="478"/>
          <ac:spMkLst>
            <pc:docMk/>
            <pc:sldMk cId="644480593" sldId="4718"/>
            <ac:spMk id="8" creationId="{5E015592-A930-4458-8D60-AEDE9D2262DF}"/>
          </ac:spMkLst>
        </pc:spChg>
        <pc:spChg chg="add del mod">
          <ac:chgData name="Isis Greenspan" userId="464bb143-1349-4605-a567-29b98f388ffb" providerId="ADAL" clId="{CE785694-B792-419E-9C0D-220522B01BAF}" dt="2024-02-29T23:48:20.218" v="8977" actId="1076"/>
          <ac:spMkLst>
            <pc:docMk/>
            <pc:sldMk cId="644480593" sldId="4718"/>
            <ac:spMk id="14" creationId="{63A41B61-85D9-B00B-B466-9FE810018DE9}"/>
          </ac:spMkLst>
        </pc:spChg>
        <pc:picChg chg="add del mod">
          <ac:chgData name="Isis Greenspan" userId="464bb143-1349-4605-a567-29b98f388ffb" providerId="ADAL" clId="{CE785694-B792-419E-9C0D-220522B01BAF}" dt="2024-02-29T23:48:11.005" v="8974" actId="478"/>
          <ac:picMkLst>
            <pc:docMk/>
            <pc:sldMk cId="644480593" sldId="4718"/>
            <ac:picMk id="3" creationId="{8722BCB4-48BB-438A-F5C2-E67ED9D02854}"/>
          </ac:picMkLst>
        </pc:picChg>
        <pc:cxnChg chg="del mod">
          <ac:chgData name="Isis Greenspan" userId="464bb143-1349-4605-a567-29b98f388ffb" providerId="ADAL" clId="{CE785694-B792-419E-9C0D-220522B01BAF}" dt="2024-02-01T00:59:26.937" v="5397" actId="478"/>
          <ac:cxnSpMkLst>
            <pc:docMk/>
            <pc:sldMk cId="644480593" sldId="4718"/>
            <ac:cxnSpMk id="34" creationId="{BD79CEB7-FCF5-2209-34F1-08F390E52890}"/>
          </ac:cxnSpMkLst>
        </pc:cxnChg>
        <pc:cxnChg chg="del mod">
          <ac:chgData name="Isis Greenspan" userId="464bb143-1349-4605-a567-29b98f388ffb" providerId="ADAL" clId="{CE785694-B792-419E-9C0D-220522B01BAF}" dt="2024-02-01T00:59:24.195" v="5396" actId="478"/>
          <ac:cxnSpMkLst>
            <pc:docMk/>
            <pc:sldMk cId="644480593" sldId="4718"/>
            <ac:cxnSpMk id="42" creationId="{BC095884-7418-0368-BCFA-F7F5B51BC29E}"/>
          </ac:cxnSpMkLst>
        </pc:cxnChg>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CE785694-B792-419E-9C0D-220522B01BAF}" dt="2024-02-01T01:02:21.968" v="5405"/>
              <pc2:cmMkLst xmlns:pc2="http://schemas.microsoft.com/office/powerpoint/2019/9/main/command">
                <pc:docMk/>
                <pc:sldMk cId="644480593" sldId="4718"/>
                <pc2:cmMk id="{5AAE3086-2D53-41FE-B43B-CA37A90D1D61}"/>
              </pc2:cmMkLst>
              <pc226:cmRplyChg chg="add">
                <pc226:chgData name="Isis Greenspan" userId="464bb143-1349-4605-a567-29b98f388ffb" providerId="ADAL" clId="{CE785694-B792-419E-9C0D-220522B01BAF}" dt="2024-02-01T01:02:21.968" v="5405"/>
                <pc2:cmRplyMkLst xmlns:pc2="http://schemas.microsoft.com/office/powerpoint/2019/9/main/command">
                  <pc:docMk/>
                  <pc:sldMk cId="644480593" sldId="4718"/>
                  <pc2:cmMk id="{5AAE3086-2D53-41FE-B43B-CA37A90D1D61}"/>
                  <pc2:cmRplyMk id="{5F23656C-64E8-45D1-83F1-111F4C46F2BC}"/>
                </pc2:cmRplyMkLst>
              </pc226:cmRplyChg>
            </pc226:cmChg>
          </p:ext>
        </pc:extLst>
      </pc:sldChg>
      <pc:sldChg chg="modSp add mod">
        <pc:chgData name="Isis Greenspan" userId="464bb143-1349-4605-a567-29b98f388ffb" providerId="ADAL" clId="{CE785694-B792-419E-9C0D-220522B01BAF}" dt="2024-02-20T00:32:50.359" v="7819" actId="12"/>
        <pc:sldMkLst>
          <pc:docMk/>
          <pc:sldMk cId="646735415" sldId="4719"/>
        </pc:sldMkLst>
        <pc:spChg chg="mod">
          <ac:chgData name="Isis Greenspan" userId="464bb143-1349-4605-a567-29b98f388ffb" providerId="ADAL" clId="{CE785694-B792-419E-9C0D-220522B01BAF}" dt="2024-02-20T00:32:50.359" v="7819" actId="12"/>
          <ac:spMkLst>
            <pc:docMk/>
            <pc:sldMk cId="646735415" sldId="4719"/>
            <ac:spMk id="4" creationId="{00000000-0000-0000-0000-000000000000}"/>
          </ac:spMkLst>
        </pc:spChg>
        <pc:spChg chg="mod">
          <ac:chgData name="Isis Greenspan" userId="464bb143-1349-4605-a567-29b98f388ffb" providerId="ADAL" clId="{CE785694-B792-419E-9C0D-220522B01BAF}" dt="2024-01-31T17:50:14.761" v="3852" actId="20577"/>
          <ac:spMkLst>
            <pc:docMk/>
            <pc:sldMk cId="646735415" sldId="4719"/>
            <ac:spMk id="6" creationId="{00000000-0000-0000-0000-000000000000}"/>
          </ac:spMkLst>
        </pc:spChg>
      </pc:sldChg>
      <pc:sldChg chg="modSp add del mod">
        <pc:chgData name="Isis Greenspan" userId="464bb143-1349-4605-a567-29b98f388ffb" providerId="ADAL" clId="{CE785694-B792-419E-9C0D-220522B01BAF}" dt="2024-01-31T22:44:23.106" v="5377" actId="2696"/>
        <pc:sldMkLst>
          <pc:docMk/>
          <pc:sldMk cId="620100114" sldId="4720"/>
        </pc:sldMkLst>
        <pc:spChg chg="mod">
          <ac:chgData name="Isis Greenspan" userId="464bb143-1349-4605-a567-29b98f388ffb" providerId="ADAL" clId="{CE785694-B792-419E-9C0D-220522B01BAF}" dt="2024-01-31T20:56:25.983" v="5368" actId="14100"/>
          <ac:spMkLst>
            <pc:docMk/>
            <pc:sldMk cId="620100114" sldId="4720"/>
            <ac:spMk id="6" creationId="{CC9CE020-0E9B-D740-D116-407BD7DD1E80}"/>
          </ac:spMkLst>
        </pc:spChg>
        <pc:spChg chg="mod">
          <ac:chgData name="Isis Greenspan" userId="464bb143-1349-4605-a567-29b98f388ffb" providerId="ADAL" clId="{CE785694-B792-419E-9C0D-220522B01BAF}" dt="2024-01-31T20:56:15.986" v="5367" actId="14100"/>
          <ac:spMkLst>
            <pc:docMk/>
            <pc:sldMk cId="620100114" sldId="4720"/>
            <ac:spMk id="10" creationId="{08898CC5-91C8-FF81-5653-B69086317250}"/>
          </ac:spMkLst>
        </pc:spChg>
      </pc:sldChg>
      <pc:sldChg chg="addSp delSp modSp add mod addCm modCm modNotes">
        <pc:chgData name="Isis Greenspan" userId="464bb143-1349-4605-a567-29b98f388ffb" providerId="ADAL" clId="{CE785694-B792-419E-9C0D-220522B01BAF}" dt="2024-02-14T22:12:51.157" v="7410" actId="20577"/>
        <pc:sldMkLst>
          <pc:docMk/>
          <pc:sldMk cId="49976563" sldId="4721"/>
        </pc:sldMkLst>
        <pc:spChg chg="ord">
          <ac:chgData name="Isis Greenspan" userId="464bb143-1349-4605-a567-29b98f388ffb" providerId="ADAL" clId="{CE785694-B792-419E-9C0D-220522B01BAF}" dt="2024-02-02T00:33:19.069" v="5617" actId="13244"/>
          <ac:spMkLst>
            <pc:docMk/>
            <pc:sldMk cId="49976563" sldId="4721"/>
            <ac:spMk id="3" creationId="{52006411-D726-7B8F-8454-B660D4701A09}"/>
          </ac:spMkLst>
        </pc:spChg>
        <pc:spChg chg="mod ord">
          <ac:chgData name="Isis Greenspan" userId="464bb143-1349-4605-a567-29b98f388ffb" providerId="ADAL" clId="{CE785694-B792-419E-9C0D-220522B01BAF}" dt="2024-02-02T00:27:17.938" v="5533" actId="948"/>
          <ac:spMkLst>
            <pc:docMk/>
            <pc:sldMk cId="49976563" sldId="4721"/>
            <ac:spMk id="6" creationId="{CC9CE020-0E9B-D740-D116-407BD7DD1E80}"/>
          </ac:spMkLst>
        </pc:spChg>
        <pc:spChg chg="mod ord">
          <ac:chgData name="Isis Greenspan" userId="464bb143-1349-4605-a567-29b98f388ffb" providerId="ADAL" clId="{CE785694-B792-419E-9C0D-220522B01BAF}" dt="2024-02-02T00:28:29.742" v="5548" actId="207"/>
          <ac:spMkLst>
            <pc:docMk/>
            <pc:sldMk cId="49976563" sldId="4721"/>
            <ac:spMk id="7" creationId="{36299F86-7850-04E3-74AA-A97205055324}"/>
          </ac:spMkLst>
        </pc:spChg>
        <pc:spChg chg="mod ord">
          <ac:chgData name="Isis Greenspan" userId="464bb143-1349-4605-a567-29b98f388ffb" providerId="ADAL" clId="{CE785694-B792-419E-9C0D-220522B01BAF}" dt="2024-02-02T00:32:15.870" v="5604" actId="179"/>
          <ac:spMkLst>
            <pc:docMk/>
            <pc:sldMk cId="49976563" sldId="4721"/>
            <ac:spMk id="8" creationId="{3FB6DBCB-5417-A884-7157-2C03E62BA245}"/>
          </ac:spMkLst>
        </pc:spChg>
        <pc:spChg chg="mod">
          <ac:chgData name="Isis Greenspan" userId="464bb143-1349-4605-a567-29b98f388ffb" providerId="ADAL" clId="{CE785694-B792-419E-9C0D-220522B01BAF}" dt="2024-02-02T00:31:23.514" v="5590" actId="207"/>
          <ac:spMkLst>
            <pc:docMk/>
            <pc:sldMk cId="49976563" sldId="4721"/>
            <ac:spMk id="9" creationId="{DC6132AB-4E61-E2D0-ABE2-6225714C5072}"/>
          </ac:spMkLst>
        </pc:spChg>
        <pc:spChg chg="mod">
          <ac:chgData name="Isis Greenspan" userId="464bb143-1349-4605-a567-29b98f388ffb" providerId="ADAL" clId="{CE785694-B792-419E-9C0D-220522B01BAF}" dt="2024-02-02T00:32:59.684" v="5616" actId="179"/>
          <ac:spMkLst>
            <pc:docMk/>
            <pc:sldMk cId="49976563" sldId="4721"/>
            <ac:spMk id="10" creationId="{08898CC5-91C8-FF81-5653-B69086317250}"/>
          </ac:spMkLst>
        </pc:spChg>
        <pc:spChg chg="del mod ord">
          <ac:chgData name="Isis Greenspan" userId="464bb143-1349-4605-a567-29b98f388ffb" providerId="ADAL" clId="{CE785694-B792-419E-9C0D-220522B01BAF}" dt="2024-02-02T00:26:16.479" v="5523" actId="478"/>
          <ac:spMkLst>
            <pc:docMk/>
            <pc:sldMk cId="49976563" sldId="4721"/>
            <ac:spMk id="13" creationId="{EAE67174-A81C-A590-75F4-AD95300CBE63}"/>
          </ac:spMkLst>
        </pc:spChg>
        <pc:spChg chg="add del mod">
          <ac:chgData name="Isis Greenspan" userId="464bb143-1349-4605-a567-29b98f388ffb" providerId="ADAL" clId="{CE785694-B792-419E-9C0D-220522B01BAF}" dt="2024-02-02T00:28:20.704" v="5547" actId="478"/>
          <ac:spMkLst>
            <pc:docMk/>
            <pc:sldMk cId="49976563" sldId="4721"/>
            <ac:spMk id="15" creationId="{3EE34A80-F870-7ECA-0668-F93545009B53}"/>
          </ac:spMkLst>
        </pc:spChg>
        <pc:spChg chg="mod">
          <ac:chgData name="Isis Greenspan" userId="464bb143-1349-4605-a567-29b98f388ffb" providerId="ADAL" clId="{CE785694-B792-419E-9C0D-220522B01BAF}" dt="2024-02-02T00:25:42.193" v="5517" actId="962"/>
          <ac:spMkLst>
            <pc:docMk/>
            <pc:sldMk cId="49976563" sldId="4721"/>
            <ac:spMk id="17" creationId="{25ECF7D5-B5C2-87D6-C7B8-2547D0E05B90}"/>
          </ac:spMkLst>
        </pc:spChg>
        <pc:spChg chg="mod">
          <ac:chgData name="Isis Greenspan" userId="464bb143-1349-4605-a567-29b98f388ffb" providerId="ADAL" clId="{CE785694-B792-419E-9C0D-220522B01BAF}" dt="2024-02-02T00:25:40.311" v="5515" actId="962"/>
          <ac:spMkLst>
            <pc:docMk/>
            <pc:sldMk cId="49976563" sldId="4721"/>
            <ac:spMk id="19" creationId="{BC09BB4B-6868-6590-219C-151E2CFC3ABB}"/>
          </ac:spMkLst>
        </pc:spChg>
        <pc:spChg chg="mod">
          <ac:chgData name="Isis Greenspan" userId="464bb143-1349-4605-a567-29b98f388ffb" providerId="ADAL" clId="{CE785694-B792-419E-9C0D-220522B01BAF}" dt="2024-02-02T00:25:41.267" v="5516" actId="962"/>
          <ac:spMkLst>
            <pc:docMk/>
            <pc:sldMk cId="49976563" sldId="4721"/>
            <ac:spMk id="21" creationId="{05FCE590-357F-0571-1D5E-9F48351FA4CF}"/>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1-31T23:32:35.158" v="5392"/>
              <pc2:cmMkLst xmlns:pc2="http://schemas.microsoft.com/office/powerpoint/2019/9/main/command">
                <pc:docMk/>
                <pc:sldMk cId="49976563" sldId="4721"/>
                <pc2:cmMk id="{DBBD29B6-8ECD-42A5-8481-E07E758C090F}"/>
              </pc2:cmMkLst>
              <pc226:cmRplyChg chg="mod modRxn">
                <pc226:chgData name="Isis Greenspan" userId="464bb143-1349-4605-a567-29b98f388ffb" providerId="ADAL" clId="{CE785694-B792-419E-9C0D-220522B01BAF}" dt="2024-01-31T23:29:00.692" v="5381"/>
                <pc2:cmRplyMkLst xmlns:pc2="http://schemas.microsoft.com/office/powerpoint/2019/9/main/command">
                  <pc:docMk/>
                  <pc:sldMk cId="49976563" sldId="4721"/>
                  <pc2:cmMk id="{DBBD29B6-8ECD-42A5-8481-E07E758C090F}"/>
                  <pc2:cmRplyMk id="{A99BE3AF-1F03-4F9F-BD7B-112973F2F6D8}"/>
                </pc2:cmRplyMkLst>
              </pc226:cmRplyChg>
              <pc226:cmRplyChg chg="add">
                <pc226:chgData name="Isis Greenspan" userId="464bb143-1349-4605-a567-29b98f388ffb" providerId="ADAL" clId="{CE785694-B792-419E-9C0D-220522B01BAF}" dt="2024-01-31T23:32:25.292" v="5391"/>
                <pc2:cmRplyMkLst xmlns:pc2="http://schemas.microsoft.com/office/powerpoint/2019/9/main/command">
                  <pc:docMk/>
                  <pc:sldMk cId="49976563" sldId="4721"/>
                  <pc2:cmMk id="{DBBD29B6-8ECD-42A5-8481-E07E758C090F}"/>
                  <pc2:cmRplyMk id="{DE5749ED-923C-46D6-80C5-EF257031A7B4}"/>
                </pc2:cmRplyMkLst>
              </pc226:cmRplyChg>
            </pc226:cmChg>
          </p:ext>
        </pc:extLst>
      </pc:sldChg>
      <pc:sldChg chg="add mod modShow modNotesTx">
        <pc:chgData name="Isis Greenspan" userId="464bb143-1349-4605-a567-29b98f388ffb" providerId="ADAL" clId="{CE785694-B792-419E-9C0D-220522B01BAF}" dt="2024-02-29T23:00:08.210" v="8493" actId="729"/>
        <pc:sldMkLst>
          <pc:docMk/>
          <pc:sldMk cId="3261170984" sldId="4722"/>
        </pc:sldMkLst>
      </pc:sldChg>
      <pc:sldChg chg="add del">
        <pc:chgData name="Isis Greenspan" userId="464bb143-1349-4605-a567-29b98f388ffb" providerId="ADAL" clId="{CE785694-B792-419E-9C0D-220522B01BAF}" dt="2024-01-31T22:36:27.909" v="5376" actId="2696"/>
        <pc:sldMkLst>
          <pc:docMk/>
          <pc:sldMk cId="3591612633" sldId="4722"/>
        </pc:sldMkLst>
      </pc:sldChg>
      <pc:sldChg chg="add del">
        <pc:chgData name="Isis Greenspan" userId="464bb143-1349-4605-a567-29b98f388ffb" providerId="ADAL" clId="{CE785694-B792-419E-9C0D-220522B01BAF}" dt="2024-02-14T19:28:10.838" v="7163" actId="47"/>
        <pc:sldMkLst>
          <pc:docMk/>
          <pc:sldMk cId="3700882451" sldId="4722"/>
        </pc:sldMkLst>
      </pc:sldChg>
      <pc:sldChg chg="modSp add mod modShow modNotesTx">
        <pc:chgData name="Isis Greenspan" userId="464bb143-1349-4605-a567-29b98f388ffb" providerId="ADAL" clId="{CE785694-B792-419E-9C0D-220522B01BAF}" dt="2024-02-29T23:02:07.404" v="8500" actId="729"/>
        <pc:sldMkLst>
          <pc:docMk/>
          <pc:sldMk cId="3394212558" sldId="4723"/>
        </pc:sldMkLst>
        <pc:spChg chg="mod">
          <ac:chgData name="Isis Greenspan" userId="464bb143-1349-4605-a567-29b98f388ffb" providerId="ADAL" clId="{CE785694-B792-419E-9C0D-220522B01BAF}" dt="2024-02-29T20:18:16.068" v="8310" actId="113"/>
          <ac:spMkLst>
            <pc:docMk/>
            <pc:sldMk cId="3394212558" sldId="4723"/>
            <ac:spMk id="4" creationId="{48BE1EB9-BB1F-124A-71E6-7D11DBD3A9DC}"/>
          </ac:spMkLst>
        </pc:spChg>
        <pc:spChg chg="mod">
          <ac:chgData name="Isis Greenspan" userId="464bb143-1349-4605-a567-29b98f388ffb" providerId="ADAL" clId="{CE785694-B792-419E-9C0D-220522B01BAF}" dt="2024-02-29T20:18:16.068" v="8310" actId="113"/>
          <ac:spMkLst>
            <pc:docMk/>
            <pc:sldMk cId="3394212558" sldId="4723"/>
            <ac:spMk id="5" creationId="{DC601B13-38C5-6B5E-1E5A-2DE3871E7657}"/>
          </ac:spMkLst>
        </pc:spChg>
        <pc:spChg chg="mod">
          <ac:chgData name="Isis Greenspan" userId="464bb143-1349-4605-a567-29b98f388ffb" providerId="ADAL" clId="{CE785694-B792-419E-9C0D-220522B01BAF}" dt="2024-02-29T20:18:16.068" v="8310" actId="113"/>
          <ac:spMkLst>
            <pc:docMk/>
            <pc:sldMk cId="3394212558" sldId="4723"/>
            <ac:spMk id="12" creationId="{A9CC91EF-67B5-C71E-7CCD-F01693B742DB}"/>
          </ac:spMkLst>
        </pc:spChg>
        <pc:spChg chg="mod">
          <ac:chgData name="Isis Greenspan" userId="464bb143-1349-4605-a567-29b98f388ffb" providerId="ADAL" clId="{CE785694-B792-419E-9C0D-220522B01BAF}" dt="2024-02-29T20:18:16.068" v="8310" actId="113"/>
          <ac:spMkLst>
            <pc:docMk/>
            <pc:sldMk cId="3394212558" sldId="4723"/>
            <ac:spMk id="14" creationId="{1D821611-5E24-DBB8-4F74-86379DBD6C71}"/>
          </ac:spMkLst>
        </pc:spChg>
        <pc:spChg chg="mod">
          <ac:chgData name="Isis Greenspan" userId="464bb143-1349-4605-a567-29b98f388ffb" providerId="ADAL" clId="{CE785694-B792-419E-9C0D-220522B01BAF}" dt="2024-02-29T20:18:16.068" v="8310" actId="113"/>
          <ac:spMkLst>
            <pc:docMk/>
            <pc:sldMk cId="3394212558" sldId="4723"/>
            <ac:spMk id="15" creationId="{EE103CEA-AA80-288F-CB01-E49E11B321BE}"/>
          </ac:spMkLst>
        </pc:spChg>
        <pc:spChg chg="mod">
          <ac:chgData name="Isis Greenspan" userId="464bb143-1349-4605-a567-29b98f388ffb" providerId="ADAL" clId="{CE785694-B792-419E-9C0D-220522B01BAF}" dt="2024-02-29T20:18:16.068" v="8310" actId="113"/>
          <ac:spMkLst>
            <pc:docMk/>
            <pc:sldMk cId="3394212558" sldId="4723"/>
            <ac:spMk id="18" creationId="{9C3B165E-BEA1-E76F-BF5E-6FCC3F1566A9}"/>
          </ac:spMkLst>
        </pc:spChg>
        <pc:spChg chg="mod">
          <ac:chgData name="Isis Greenspan" userId="464bb143-1349-4605-a567-29b98f388ffb" providerId="ADAL" clId="{CE785694-B792-419E-9C0D-220522B01BAF}" dt="2024-02-29T20:18:16.068" v="8310" actId="113"/>
          <ac:spMkLst>
            <pc:docMk/>
            <pc:sldMk cId="3394212558" sldId="4723"/>
            <ac:spMk id="19" creationId="{F05C010C-EC9B-FF2A-0350-B12DE632D741}"/>
          </ac:spMkLst>
        </pc:spChg>
        <pc:spChg chg="mod">
          <ac:chgData name="Isis Greenspan" userId="464bb143-1349-4605-a567-29b98f388ffb" providerId="ADAL" clId="{CE785694-B792-419E-9C0D-220522B01BAF}" dt="2024-02-29T20:18:16.068" v="8310" actId="113"/>
          <ac:spMkLst>
            <pc:docMk/>
            <pc:sldMk cId="3394212558" sldId="4723"/>
            <ac:spMk id="27" creationId="{3474ED58-262C-5C35-CF97-09380B449BAD}"/>
          </ac:spMkLst>
        </pc:spChg>
      </pc:sldChg>
      <pc:sldChg chg="delSp modSp add mod modShow modNotesTx">
        <pc:chgData name="Isis Greenspan" userId="464bb143-1349-4605-a567-29b98f388ffb" providerId="ADAL" clId="{CE785694-B792-419E-9C0D-220522B01BAF}" dt="2024-02-29T23:06:22.635" v="8513" actId="729"/>
        <pc:sldMkLst>
          <pc:docMk/>
          <pc:sldMk cId="3815882440" sldId="4724"/>
        </pc:sldMkLst>
        <pc:spChg chg="mod">
          <ac:chgData name="Isis Greenspan" userId="464bb143-1349-4605-a567-29b98f388ffb" providerId="ADAL" clId="{CE785694-B792-419E-9C0D-220522B01BAF}" dt="2024-02-29T00:04:42.009" v="8078" actId="3064"/>
          <ac:spMkLst>
            <pc:docMk/>
            <pc:sldMk cId="3815882440" sldId="4724"/>
            <ac:spMk id="2" creationId="{FA53EF8A-2138-BEC6-B988-A7E10D1FF6B8}"/>
          </ac:spMkLst>
        </pc:spChg>
        <pc:spChg chg="mod">
          <ac:chgData name="Isis Greenspan" userId="464bb143-1349-4605-a567-29b98f388ffb" providerId="ADAL" clId="{CE785694-B792-419E-9C0D-220522B01BAF}" dt="2024-02-29T20:16:32.026" v="8304" actId="14100"/>
          <ac:spMkLst>
            <pc:docMk/>
            <pc:sldMk cId="3815882440" sldId="4724"/>
            <ac:spMk id="3" creationId="{3F77A08E-BCE2-5352-DB35-D013C5B835C2}"/>
          </ac:spMkLst>
        </pc:spChg>
        <pc:spChg chg="mod">
          <ac:chgData name="Isis Greenspan" userId="464bb143-1349-4605-a567-29b98f388ffb" providerId="ADAL" clId="{CE785694-B792-419E-9C0D-220522B01BAF}" dt="2024-02-29T20:16:32.026" v="8304" actId="14100"/>
          <ac:spMkLst>
            <pc:docMk/>
            <pc:sldMk cId="3815882440" sldId="4724"/>
            <ac:spMk id="4" creationId="{7204807D-F4F9-7482-1387-8F214D123178}"/>
          </ac:spMkLst>
        </pc:spChg>
        <pc:spChg chg="del">
          <ac:chgData name="Isis Greenspan" userId="464bb143-1349-4605-a567-29b98f388ffb" providerId="ADAL" clId="{CE785694-B792-419E-9C0D-220522B01BAF}" dt="2024-02-29T20:16:19.156" v="8303" actId="478"/>
          <ac:spMkLst>
            <pc:docMk/>
            <pc:sldMk cId="3815882440" sldId="4724"/>
            <ac:spMk id="9" creationId="{D94F12CF-B511-6A45-6668-486B2B984364}"/>
          </ac:spMkLst>
        </pc:spChg>
        <pc:picChg chg="del">
          <ac:chgData name="Isis Greenspan" userId="464bb143-1349-4605-a567-29b98f388ffb" providerId="ADAL" clId="{CE785694-B792-419E-9C0D-220522B01BAF}" dt="2024-02-28T23:43:37.020" v="7842" actId="478"/>
          <ac:picMkLst>
            <pc:docMk/>
            <pc:sldMk cId="3815882440" sldId="4724"/>
            <ac:picMk id="8" creationId="{1CC54B08-7C50-64E2-9812-A4745B351EFE}"/>
          </ac:picMkLst>
        </pc:picChg>
      </pc:sldChg>
      <pc:sldChg chg="add mod modShow modNotesTx">
        <pc:chgData name="Isis Greenspan" userId="464bb143-1349-4605-a567-29b98f388ffb" providerId="ADAL" clId="{CE785694-B792-419E-9C0D-220522B01BAF}" dt="2024-02-29T23:06:50.131" v="8516"/>
        <pc:sldMkLst>
          <pc:docMk/>
          <pc:sldMk cId="147573512" sldId="4725"/>
        </pc:sldMkLst>
      </pc:sldChg>
      <pc:sldChg chg="modSp add del mod modShow modNotesTx">
        <pc:chgData name="Isis Greenspan" userId="464bb143-1349-4605-a567-29b98f388ffb" providerId="ADAL" clId="{CE785694-B792-419E-9C0D-220522B01BAF}" dt="2024-02-29T23:07:24.553" v="8538" actId="729"/>
        <pc:sldMkLst>
          <pc:docMk/>
          <pc:sldMk cId="1682959036" sldId="4726"/>
        </pc:sldMkLst>
        <pc:spChg chg="mod">
          <ac:chgData name="Isis Greenspan" userId="464bb143-1349-4605-a567-29b98f388ffb" providerId="ADAL" clId="{CE785694-B792-419E-9C0D-220522B01BAF}" dt="2024-02-29T20:13:43.009" v="8270" actId="255"/>
          <ac:spMkLst>
            <pc:docMk/>
            <pc:sldMk cId="1682959036" sldId="4726"/>
            <ac:spMk id="2" creationId="{34688D35-A316-F0BC-8317-3056E7CC958C}"/>
          </ac:spMkLst>
        </pc:spChg>
      </pc:sldChg>
      <pc:sldChg chg="delSp modSp add mod modShow modNotesTx">
        <pc:chgData name="Isis Greenspan" userId="464bb143-1349-4605-a567-29b98f388ffb" providerId="ADAL" clId="{CE785694-B792-419E-9C0D-220522B01BAF}" dt="2024-02-29T23:07:47.893" v="8540"/>
        <pc:sldMkLst>
          <pc:docMk/>
          <pc:sldMk cId="1916475129" sldId="4727"/>
        </pc:sldMkLst>
        <pc:spChg chg="mod">
          <ac:chgData name="Isis Greenspan" userId="464bb143-1349-4605-a567-29b98f388ffb" providerId="ADAL" clId="{CE785694-B792-419E-9C0D-220522B01BAF}" dt="2024-02-29T20:12:49.403" v="8256" actId="14100"/>
          <ac:spMkLst>
            <pc:docMk/>
            <pc:sldMk cId="1916475129" sldId="4727"/>
            <ac:spMk id="2" creationId="{5BC165B4-DE82-416E-B334-6625351FE91E}"/>
          </ac:spMkLst>
        </pc:spChg>
        <pc:spChg chg="mod">
          <ac:chgData name="Isis Greenspan" userId="464bb143-1349-4605-a567-29b98f388ffb" providerId="ADAL" clId="{CE785694-B792-419E-9C0D-220522B01BAF}" dt="2024-02-29T20:13:27.521" v="8269" actId="14861"/>
          <ac:spMkLst>
            <pc:docMk/>
            <pc:sldMk cId="1916475129" sldId="4727"/>
            <ac:spMk id="4" creationId="{16230ED8-382E-E92A-A1CB-8EAEB6871BE9}"/>
          </ac:spMkLst>
        </pc:spChg>
        <pc:spChg chg="mod">
          <ac:chgData name="Isis Greenspan" userId="464bb143-1349-4605-a567-29b98f388ffb" providerId="ADAL" clId="{CE785694-B792-419E-9C0D-220522B01BAF}" dt="2024-02-29T20:13:27.521" v="8269" actId="14861"/>
          <ac:spMkLst>
            <pc:docMk/>
            <pc:sldMk cId="1916475129" sldId="4727"/>
            <ac:spMk id="5" creationId="{6306DF0B-449A-E1CB-CAE3-845FE66F168E}"/>
          </ac:spMkLst>
        </pc:spChg>
        <pc:spChg chg="mod">
          <ac:chgData name="Isis Greenspan" userId="464bb143-1349-4605-a567-29b98f388ffb" providerId="ADAL" clId="{CE785694-B792-419E-9C0D-220522B01BAF}" dt="2024-02-29T20:13:27.521" v="8269" actId="14861"/>
          <ac:spMkLst>
            <pc:docMk/>
            <pc:sldMk cId="1916475129" sldId="4727"/>
            <ac:spMk id="6" creationId="{F5D947F9-6FA4-01FA-6810-AEB8C18C01A1}"/>
          </ac:spMkLst>
        </pc:spChg>
        <pc:spChg chg="mod">
          <ac:chgData name="Isis Greenspan" userId="464bb143-1349-4605-a567-29b98f388ffb" providerId="ADAL" clId="{CE785694-B792-419E-9C0D-220522B01BAF}" dt="2024-02-29T20:13:27.521" v="8269" actId="14861"/>
          <ac:spMkLst>
            <pc:docMk/>
            <pc:sldMk cId="1916475129" sldId="4727"/>
            <ac:spMk id="7" creationId="{DBD91C7F-9F3A-AEFF-9C7F-CB036F648042}"/>
          </ac:spMkLst>
        </pc:spChg>
        <pc:picChg chg="del">
          <ac:chgData name="Isis Greenspan" userId="464bb143-1349-4605-a567-29b98f388ffb" providerId="ADAL" clId="{CE785694-B792-419E-9C0D-220522B01BAF}" dt="2024-02-28T23:45:52.326" v="7857" actId="478"/>
          <ac:picMkLst>
            <pc:docMk/>
            <pc:sldMk cId="1916475129" sldId="4727"/>
            <ac:picMk id="11" creationId="{AC31BBBA-BD92-804D-CE86-F5BFD6C4470E}"/>
          </ac:picMkLst>
        </pc:picChg>
      </pc:sldChg>
      <pc:sldChg chg="delSp modSp add mod modShow modNotesTx">
        <pc:chgData name="Isis Greenspan" userId="464bb143-1349-4605-a567-29b98f388ffb" providerId="ADAL" clId="{CE785694-B792-419E-9C0D-220522B01BAF}" dt="2024-02-29T23:09:43.373" v="8544" actId="729"/>
        <pc:sldMkLst>
          <pc:docMk/>
          <pc:sldMk cId="169374018" sldId="4728"/>
        </pc:sldMkLst>
        <pc:spChg chg="mod">
          <ac:chgData name="Isis Greenspan" userId="464bb143-1349-4605-a567-29b98f388ffb" providerId="ADAL" clId="{CE785694-B792-419E-9C0D-220522B01BAF}" dt="2024-02-29T20:34:27.682" v="8484" actId="1076"/>
          <ac:spMkLst>
            <pc:docMk/>
            <pc:sldMk cId="169374018" sldId="4728"/>
            <ac:spMk id="2" creationId="{7E0D9FD4-93B2-703D-3554-536C43061185}"/>
          </ac:spMkLst>
        </pc:spChg>
        <pc:spChg chg="mod">
          <ac:chgData name="Isis Greenspan" userId="464bb143-1349-4605-a567-29b98f388ffb" providerId="ADAL" clId="{CE785694-B792-419E-9C0D-220522B01BAF}" dt="2024-02-29T20:34:22.244" v="8483" actId="1036"/>
          <ac:spMkLst>
            <pc:docMk/>
            <pc:sldMk cId="169374018" sldId="4728"/>
            <ac:spMk id="10" creationId="{29A8D73C-497F-C7CB-0EFC-2C090B2F54C9}"/>
          </ac:spMkLst>
        </pc:spChg>
        <pc:spChg chg="mod">
          <ac:chgData name="Isis Greenspan" userId="464bb143-1349-4605-a567-29b98f388ffb" providerId="ADAL" clId="{CE785694-B792-419E-9C0D-220522B01BAF}" dt="2024-02-29T20:34:22.244" v="8483" actId="1036"/>
          <ac:spMkLst>
            <pc:docMk/>
            <pc:sldMk cId="169374018" sldId="4728"/>
            <ac:spMk id="11" creationId="{D07F16C7-EF84-612C-B1DE-091381B869D3}"/>
          </ac:spMkLst>
        </pc:spChg>
        <pc:spChg chg="mod">
          <ac:chgData name="Isis Greenspan" userId="464bb143-1349-4605-a567-29b98f388ffb" providerId="ADAL" clId="{CE785694-B792-419E-9C0D-220522B01BAF}" dt="2024-02-29T20:34:22.244" v="8483" actId="1036"/>
          <ac:spMkLst>
            <pc:docMk/>
            <pc:sldMk cId="169374018" sldId="4728"/>
            <ac:spMk id="12" creationId="{BA11D760-8C89-9F33-4FED-ECBBD2925FA5}"/>
          </ac:spMkLst>
        </pc:spChg>
        <pc:picChg chg="del">
          <ac:chgData name="Isis Greenspan" userId="464bb143-1349-4605-a567-29b98f388ffb" providerId="ADAL" clId="{CE785694-B792-419E-9C0D-220522B01BAF}" dt="2024-02-28T23:47:09.809" v="7866" actId="478"/>
          <ac:picMkLst>
            <pc:docMk/>
            <pc:sldMk cId="169374018" sldId="4728"/>
            <ac:picMk id="3" creationId="{E0F4F768-D604-CD50-4E6A-BC827A76335E}"/>
          </ac:picMkLst>
        </pc:picChg>
      </pc:sldChg>
      <pc:sldChg chg="add del">
        <pc:chgData name="Isis Greenspan" userId="464bb143-1349-4605-a567-29b98f388ffb" providerId="ADAL" clId="{CE785694-B792-419E-9C0D-220522B01BAF}" dt="2024-02-28T23:47:55.753" v="7875" actId="47"/>
        <pc:sldMkLst>
          <pc:docMk/>
          <pc:sldMk cId="2394564133" sldId="4729"/>
        </pc:sldMkLst>
      </pc:sldChg>
      <pc:sldChg chg="addSp delSp modSp add mod modShow modNotesTx">
        <pc:chgData name="Isis Greenspan" userId="464bb143-1349-4605-a567-29b98f388ffb" providerId="ADAL" clId="{CE785694-B792-419E-9C0D-220522B01BAF}" dt="2024-02-29T23:13:20.055" v="8591" actId="729"/>
        <pc:sldMkLst>
          <pc:docMk/>
          <pc:sldMk cId="4209299275" sldId="4729"/>
        </pc:sldMkLst>
        <pc:spChg chg="mod">
          <ac:chgData name="Isis Greenspan" userId="464bb143-1349-4605-a567-29b98f388ffb" providerId="ADAL" clId="{CE785694-B792-419E-9C0D-220522B01BAF}" dt="2024-02-29T23:12:47.122" v="8584" actId="3064"/>
          <ac:spMkLst>
            <pc:docMk/>
            <pc:sldMk cId="4209299275" sldId="4729"/>
            <ac:spMk id="2" creationId="{5BC165B4-DE82-416E-B334-6625351FE91E}"/>
          </ac:spMkLst>
        </pc:spChg>
        <pc:spChg chg="mod">
          <ac:chgData name="Isis Greenspan" userId="464bb143-1349-4605-a567-29b98f388ffb" providerId="ADAL" clId="{CE785694-B792-419E-9C0D-220522B01BAF}" dt="2024-02-29T20:19:41.660" v="8324" actId="1036"/>
          <ac:spMkLst>
            <pc:docMk/>
            <pc:sldMk cId="4209299275" sldId="4729"/>
            <ac:spMk id="3" creationId="{054D2D5F-1836-54A6-01DE-172F98EE25E9}"/>
          </ac:spMkLst>
        </pc:spChg>
        <pc:spChg chg="mod">
          <ac:chgData name="Isis Greenspan" userId="464bb143-1349-4605-a567-29b98f388ffb" providerId="ADAL" clId="{CE785694-B792-419E-9C0D-220522B01BAF}" dt="2024-02-29T20:19:41.660" v="8324" actId="1036"/>
          <ac:spMkLst>
            <pc:docMk/>
            <pc:sldMk cId="4209299275" sldId="4729"/>
            <ac:spMk id="5" creationId="{F94DBB3B-99C3-4E1E-55FE-CE987861A94E}"/>
          </ac:spMkLst>
        </pc:spChg>
        <pc:spChg chg="mod">
          <ac:chgData name="Isis Greenspan" userId="464bb143-1349-4605-a567-29b98f388ffb" providerId="ADAL" clId="{CE785694-B792-419E-9C0D-220522B01BAF}" dt="2024-02-29T20:19:41.660" v="8324" actId="1036"/>
          <ac:spMkLst>
            <pc:docMk/>
            <pc:sldMk cId="4209299275" sldId="4729"/>
            <ac:spMk id="6" creationId="{C03F58EA-F8C0-E18A-9D5B-3792B13A200F}"/>
          </ac:spMkLst>
        </pc:spChg>
        <pc:spChg chg="mod">
          <ac:chgData name="Isis Greenspan" userId="464bb143-1349-4605-a567-29b98f388ffb" providerId="ADAL" clId="{CE785694-B792-419E-9C0D-220522B01BAF}" dt="2024-02-29T20:19:41.660" v="8324" actId="1036"/>
          <ac:spMkLst>
            <pc:docMk/>
            <pc:sldMk cId="4209299275" sldId="4729"/>
            <ac:spMk id="7" creationId="{CC1447E5-B3BF-03AB-39FA-CB8D9D5BF17A}"/>
          </ac:spMkLst>
        </pc:spChg>
        <pc:spChg chg="mod">
          <ac:chgData name="Isis Greenspan" userId="464bb143-1349-4605-a567-29b98f388ffb" providerId="ADAL" clId="{CE785694-B792-419E-9C0D-220522B01BAF}" dt="2024-02-29T20:19:41.660" v="8324" actId="1036"/>
          <ac:spMkLst>
            <pc:docMk/>
            <pc:sldMk cId="4209299275" sldId="4729"/>
            <ac:spMk id="8" creationId="{0BC9D03C-57C9-94ED-0929-56E56001B96E}"/>
          </ac:spMkLst>
        </pc:spChg>
        <pc:spChg chg="mod ord">
          <ac:chgData name="Isis Greenspan" userId="464bb143-1349-4605-a567-29b98f388ffb" providerId="ADAL" clId="{CE785694-B792-419E-9C0D-220522B01BAF}" dt="2024-02-29T20:33:22.293" v="8470"/>
          <ac:spMkLst>
            <pc:docMk/>
            <pc:sldMk cId="4209299275" sldId="4729"/>
            <ac:spMk id="9" creationId="{40DC3501-B737-F7DB-6650-CEB9A8BC48A7}"/>
          </ac:spMkLst>
        </pc:spChg>
        <pc:spChg chg="add del mod">
          <ac:chgData name="Isis Greenspan" userId="464bb143-1349-4605-a567-29b98f388ffb" providerId="ADAL" clId="{CE785694-B792-419E-9C0D-220522B01BAF}" dt="2024-02-28T23:48:15.433" v="7883" actId="478"/>
          <ac:spMkLst>
            <pc:docMk/>
            <pc:sldMk cId="4209299275" sldId="4729"/>
            <ac:spMk id="13" creationId="{6756421B-BA95-23ED-9C37-AA761793A3F1}"/>
          </ac:spMkLst>
        </pc:spChg>
        <pc:picChg chg="add mod">
          <ac:chgData name="Isis Greenspan" userId="464bb143-1349-4605-a567-29b98f388ffb" providerId="ADAL" clId="{CE785694-B792-419E-9C0D-220522B01BAF}" dt="2024-02-29T23:12:27.345" v="8579" actId="1038"/>
          <ac:picMkLst>
            <pc:docMk/>
            <pc:sldMk cId="4209299275" sldId="4729"/>
            <ac:picMk id="10" creationId="{9F7D73D4-9BDE-7842-5E55-ED54774AEFE2}"/>
          </ac:picMkLst>
        </pc:picChg>
        <pc:picChg chg="del">
          <ac:chgData name="Isis Greenspan" userId="464bb143-1349-4605-a567-29b98f388ffb" providerId="ADAL" clId="{CE785694-B792-419E-9C0D-220522B01BAF}" dt="2024-02-28T23:48:07.875" v="7878" actId="478"/>
          <ac:picMkLst>
            <pc:docMk/>
            <pc:sldMk cId="4209299275" sldId="4729"/>
            <ac:picMk id="20" creationId="{DA9CA7A9-B840-92D8-AA63-48E910C89A96}"/>
          </ac:picMkLst>
        </pc:picChg>
        <pc:cxnChg chg="del">
          <ac:chgData name="Isis Greenspan" userId="464bb143-1349-4605-a567-29b98f388ffb" providerId="ADAL" clId="{CE785694-B792-419E-9C0D-220522B01BAF}" dt="2024-02-28T23:48:13.701" v="7882" actId="478"/>
          <ac:cxnSpMkLst>
            <pc:docMk/>
            <pc:sldMk cId="4209299275" sldId="4729"/>
            <ac:cxnSpMk id="4" creationId="{0A7F0A8E-864E-BFFE-1641-00525ACA7E9D}"/>
          </ac:cxnSpMkLst>
        </pc:cxnChg>
        <pc:cxnChg chg="del">
          <ac:chgData name="Isis Greenspan" userId="464bb143-1349-4605-a567-29b98f388ffb" providerId="ADAL" clId="{CE785694-B792-419E-9C0D-220522B01BAF}" dt="2024-02-28T23:48:49.468" v="7890" actId="478"/>
          <ac:cxnSpMkLst>
            <pc:docMk/>
            <pc:sldMk cId="4209299275" sldId="4729"/>
            <ac:cxnSpMk id="11" creationId="{15C49A69-BBE5-7546-5931-050C0B2FD4FA}"/>
          </ac:cxnSpMkLst>
        </pc:cxnChg>
        <pc:cxnChg chg="del">
          <ac:chgData name="Isis Greenspan" userId="464bb143-1349-4605-a567-29b98f388ffb" providerId="ADAL" clId="{CE785694-B792-419E-9C0D-220522B01BAF}" dt="2024-02-28T23:48:47.816" v="7889" actId="478"/>
          <ac:cxnSpMkLst>
            <pc:docMk/>
            <pc:sldMk cId="4209299275" sldId="4729"/>
            <ac:cxnSpMk id="12" creationId="{9B7D8E6D-09FC-26E5-72DC-69F323B6E8AA}"/>
          </ac:cxnSpMkLst>
        </pc:cxnChg>
        <pc:cxnChg chg="del">
          <ac:chgData name="Isis Greenspan" userId="464bb143-1349-4605-a567-29b98f388ffb" providerId="ADAL" clId="{CE785694-B792-419E-9C0D-220522B01BAF}" dt="2024-02-28T23:48:43.836" v="7887" actId="478"/>
          <ac:cxnSpMkLst>
            <pc:docMk/>
            <pc:sldMk cId="4209299275" sldId="4729"/>
            <ac:cxnSpMk id="14" creationId="{8F8B7D59-7411-14E0-4541-53ACA239A2C2}"/>
          </ac:cxnSpMkLst>
        </pc:cxnChg>
        <pc:cxnChg chg="del">
          <ac:chgData name="Isis Greenspan" userId="464bb143-1349-4605-a567-29b98f388ffb" providerId="ADAL" clId="{CE785694-B792-419E-9C0D-220522B01BAF}" dt="2024-02-28T23:48:45.648" v="7888" actId="478"/>
          <ac:cxnSpMkLst>
            <pc:docMk/>
            <pc:sldMk cId="4209299275" sldId="4729"/>
            <ac:cxnSpMk id="15" creationId="{1210329C-FA04-CB42-4634-E3A70CC3517A}"/>
          </ac:cxnSpMkLst>
        </pc:cxnChg>
        <pc:cxnChg chg="del">
          <ac:chgData name="Isis Greenspan" userId="464bb143-1349-4605-a567-29b98f388ffb" providerId="ADAL" clId="{CE785694-B792-419E-9C0D-220522B01BAF}" dt="2024-02-28T23:48:41.631" v="7886" actId="478"/>
          <ac:cxnSpMkLst>
            <pc:docMk/>
            <pc:sldMk cId="4209299275" sldId="4729"/>
            <ac:cxnSpMk id="16" creationId="{B82E3CAC-A100-E183-681E-8F9EE2338A4E}"/>
          </ac:cxnSpMkLst>
        </pc:cxnChg>
      </pc:sldChg>
      <pc:sldChg chg="delSp modSp add mod modShow modNotesTx">
        <pc:chgData name="Isis Greenspan" userId="464bb143-1349-4605-a567-29b98f388ffb" providerId="ADAL" clId="{CE785694-B792-419E-9C0D-220522B01BAF}" dt="2024-02-29T23:13:44.938" v="8594" actId="729"/>
        <pc:sldMkLst>
          <pc:docMk/>
          <pc:sldMk cId="3108498366" sldId="4730"/>
        </pc:sldMkLst>
        <pc:spChg chg="mod">
          <ac:chgData name="Isis Greenspan" userId="464bb143-1349-4605-a567-29b98f388ffb" providerId="ADAL" clId="{CE785694-B792-419E-9C0D-220522B01BAF}" dt="2024-02-29T20:11:58.685" v="8254" actId="207"/>
          <ac:spMkLst>
            <pc:docMk/>
            <pc:sldMk cId="3108498366" sldId="4730"/>
            <ac:spMk id="7" creationId="{C26406B2-C40F-36D2-6A68-F35110D208E4}"/>
          </ac:spMkLst>
        </pc:spChg>
        <pc:picChg chg="del">
          <ac:chgData name="Isis Greenspan" userId="464bb143-1349-4605-a567-29b98f388ffb" providerId="ADAL" clId="{CE785694-B792-419E-9C0D-220522B01BAF}" dt="2024-02-28T23:49:11.189" v="7895" actId="478"/>
          <ac:picMkLst>
            <pc:docMk/>
            <pc:sldMk cId="3108498366" sldId="4730"/>
            <ac:picMk id="4" creationId="{CCA6DBD7-B146-E26A-2B6D-6556CF331673}"/>
          </ac:picMkLst>
        </pc:picChg>
      </pc:sldChg>
      <pc:sldChg chg="modSp add mod modShow modNotesTx">
        <pc:chgData name="Isis Greenspan" userId="464bb143-1349-4605-a567-29b98f388ffb" providerId="ADAL" clId="{CE785694-B792-419E-9C0D-220522B01BAF}" dt="2024-02-29T23:15:08.853" v="8599" actId="729"/>
        <pc:sldMkLst>
          <pc:docMk/>
          <pc:sldMk cId="564039546" sldId="4731"/>
        </pc:sldMkLst>
        <pc:spChg chg="mod">
          <ac:chgData name="Isis Greenspan" userId="464bb143-1349-4605-a567-29b98f388ffb" providerId="ADAL" clId="{CE785694-B792-419E-9C0D-220522B01BAF}" dt="2024-02-29T20:20:02.367" v="8326" actId="14100"/>
          <ac:spMkLst>
            <pc:docMk/>
            <pc:sldMk cId="564039546" sldId="4731"/>
            <ac:spMk id="2" creationId="{DB9C2F8D-1452-CE50-D91D-21B661DDB412}"/>
          </ac:spMkLst>
        </pc:spChg>
      </pc:sldChg>
      <pc:sldChg chg="modSp add mod modShow modNotesTx">
        <pc:chgData name="Isis Greenspan" userId="464bb143-1349-4605-a567-29b98f388ffb" providerId="ADAL" clId="{CE785694-B792-419E-9C0D-220522B01BAF}" dt="2024-02-29T23:15:51.028" v="8601" actId="729"/>
        <pc:sldMkLst>
          <pc:docMk/>
          <pc:sldMk cId="3075424256" sldId="4732"/>
        </pc:sldMkLst>
        <pc:spChg chg="mod">
          <ac:chgData name="Isis Greenspan" userId="464bb143-1349-4605-a567-29b98f388ffb" providerId="ADAL" clId="{CE785694-B792-419E-9C0D-220522B01BAF}" dt="2024-02-29T20:08:38.429" v="8099" actId="14861"/>
          <ac:spMkLst>
            <pc:docMk/>
            <pc:sldMk cId="3075424256" sldId="4732"/>
            <ac:spMk id="3" creationId="{7282D704-52A2-93D3-5BA1-D84A423D3AE9}"/>
          </ac:spMkLst>
        </pc:spChg>
        <pc:spChg chg="mod">
          <ac:chgData name="Isis Greenspan" userId="464bb143-1349-4605-a567-29b98f388ffb" providerId="ADAL" clId="{CE785694-B792-419E-9C0D-220522B01BAF}" dt="2024-02-29T20:08:38.429" v="8099" actId="14861"/>
          <ac:spMkLst>
            <pc:docMk/>
            <pc:sldMk cId="3075424256" sldId="4732"/>
            <ac:spMk id="6" creationId="{1BDF7AB2-B314-531F-D591-5D40647880BB}"/>
          </ac:spMkLst>
        </pc:spChg>
        <pc:spChg chg="mod">
          <ac:chgData name="Isis Greenspan" userId="464bb143-1349-4605-a567-29b98f388ffb" providerId="ADAL" clId="{CE785694-B792-419E-9C0D-220522B01BAF}" dt="2024-02-29T20:08:38.429" v="8099" actId="14861"/>
          <ac:spMkLst>
            <pc:docMk/>
            <pc:sldMk cId="3075424256" sldId="4732"/>
            <ac:spMk id="7" creationId="{6835FD45-266E-1DEA-803A-47284DD1E93D}"/>
          </ac:spMkLst>
        </pc:spChg>
        <pc:spChg chg="mod">
          <ac:chgData name="Isis Greenspan" userId="464bb143-1349-4605-a567-29b98f388ffb" providerId="ADAL" clId="{CE785694-B792-419E-9C0D-220522B01BAF}" dt="2024-02-29T20:08:38.429" v="8099" actId="14861"/>
          <ac:spMkLst>
            <pc:docMk/>
            <pc:sldMk cId="3075424256" sldId="4732"/>
            <ac:spMk id="8" creationId="{BFF595B6-70F5-60AE-F03B-D016E0A3EB42}"/>
          </ac:spMkLst>
        </pc:spChg>
        <pc:spChg chg="mod">
          <ac:chgData name="Isis Greenspan" userId="464bb143-1349-4605-a567-29b98f388ffb" providerId="ADAL" clId="{CE785694-B792-419E-9C0D-220522B01BAF}" dt="2024-02-29T20:07:39.582" v="8094" actId="179"/>
          <ac:spMkLst>
            <pc:docMk/>
            <pc:sldMk cId="3075424256" sldId="4732"/>
            <ac:spMk id="15" creationId="{69F3371C-70DC-EB08-A925-B236852CF3B7}"/>
          </ac:spMkLst>
        </pc:spChg>
      </pc:sldChg>
      <pc:sldChg chg="modSp add mod modShow modNotesTx">
        <pc:chgData name="Isis Greenspan" userId="464bb143-1349-4605-a567-29b98f388ffb" providerId="ADAL" clId="{CE785694-B792-419E-9C0D-220522B01BAF}" dt="2024-02-29T23:42:31.032" v="8890" actId="207"/>
        <pc:sldMkLst>
          <pc:docMk/>
          <pc:sldMk cId="1620747956" sldId="4733"/>
        </pc:sldMkLst>
        <pc:spChg chg="mod">
          <ac:chgData name="Isis Greenspan" userId="464bb143-1349-4605-a567-29b98f388ffb" providerId="ADAL" clId="{CE785694-B792-419E-9C0D-220522B01BAF}" dt="2024-02-29T00:02:25.902" v="8049" actId="339"/>
          <ac:spMkLst>
            <pc:docMk/>
            <pc:sldMk cId="1620747956" sldId="4733"/>
            <ac:spMk id="4" creationId="{31A052B0-E595-4F0B-2B50-216E11CE22C0}"/>
          </ac:spMkLst>
        </pc:spChg>
        <pc:spChg chg="mod">
          <ac:chgData name="Isis Greenspan" userId="464bb143-1349-4605-a567-29b98f388ffb" providerId="ADAL" clId="{CE785694-B792-419E-9C0D-220522B01BAF}" dt="2024-02-29T00:02:25.902" v="8049" actId="339"/>
          <ac:spMkLst>
            <pc:docMk/>
            <pc:sldMk cId="1620747956" sldId="4733"/>
            <ac:spMk id="5" creationId="{612E71BD-6323-1EC6-EF58-E5AEBD069128}"/>
          </ac:spMkLst>
        </pc:spChg>
        <pc:spChg chg="mod">
          <ac:chgData name="Isis Greenspan" userId="464bb143-1349-4605-a567-29b98f388ffb" providerId="ADAL" clId="{CE785694-B792-419E-9C0D-220522B01BAF}" dt="2024-02-29T00:02:25.902" v="8049" actId="339"/>
          <ac:spMkLst>
            <pc:docMk/>
            <pc:sldMk cId="1620747956" sldId="4733"/>
            <ac:spMk id="6" creationId="{801647B0-621A-315C-9D17-30BFEDA2E814}"/>
          </ac:spMkLst>
        </pc:spChg>
        <pc:spChg chg="mod">
          <ac:chgData name="Isis Greenspan" userId="464bb143-1349-4605-a567-29b98f388ffb" providerId="ADAL" clId="{CE785694-B792-419E-9C0D-220522B01BAF}" dt="2024-02-29T23:42:31.032" v="8890" actId="207"/>
          <ac:spMkLst>
            <pc:docMk/>
            <pc:sldMk cId="1620747956" sldId="4733"/>
            <ac:spMk id="10" creationId="{27EF1FE8-DBF6-DE7E-4A23-E58635000684}"/>
          </ac:spMkLst>
        </pc:spChg>
        <pc:spChg chg="mod">
          <ac:chgData name="Isis Greenspan" userId="464bb143-1349-4605-a567-29b98f388ffb" providerId="ADAL" clId="{CE785694-B792-419E-9C0D-220522B01BAF}" dt="2024-02-29T20:20:23.720" v="8327" actId="208"/>
          <ac:spMkLst>
            <pc:docMk/>
            <pc:sldMk cId="1620747956" sldId="4733"/>
            <ac:spMk id="14" creationId="{1AFC55F8-8751-A36E-062C-7A10770DC3CA}"/>
          </ac:spMkLst>
        </pc:spChg>
        <pc:spChg chg="mod">
          <ac:chgData name="Isis Greenspan" userId="464bb143-1349-4605-a567-29b98f388ffb" providerId="ADAL" clId="{CE785694-B792-419E-9C0D-220522B01BAF}" dt="2024-02-29T20:20:23.720" v="8327" actId="208"/>
          <ac:spMkLst>
            <pc:docMk/>
            <pc:sldMk cId="1620747956" sldId="4733"/>
            <ac:spMk id="15" creationId="{9F56F82E-7D20-9B23-3F61-82D92A20753C}"/>
          </ac:spMkLst>
        </pc:spChg>
      </pc:sldChg>
      <pc:sldChg chg="delSp modSp add mod modShow modNotesTx">
        <pc:chgData name="Isis Greenspan" userId="464bb143-1349-4605-a567-29b98f388ffb" providerId="ADAL" clId="{CE785694-B792-419E-9C0D-220522B01BAF}" dt="2024-03-01T16:51:43.468" v="9122" actId="208"/>
        <pc:sldMkLst>
          <pc:docMk/>
          <pc:sldMk cId="671425537" sldId="4734"/>
        </pc:sldMkLst>
        <pc:spChg chg="mod">
          <ac:chgData name="Isis Greenspan" userId="464bb143-1349-4605-a567-29b98f388ffb" providerId="ADAL" clId="{CE785694-B792-419E-9C0D-220522B01BAF}" dt="2024-03-01T16:51:03.316" v="9118" actId="339"/>
          <ac:spMkLst>
            <pc:docMk/>
            <pc:sldMk cId="671425537" sldId="4734"/>
            <ac:spMk id="2" creationId="{BABEEB8E-7449-DB02-2A13-D5E0A323F0CD}"/>
          </ac:spMkLst>
        </pc:spChg>
        <pc:spChg chg="mod">
          <ac:chgData name="Isis Greenspan" userId="464bb143-1349-4605-a567-29b98f388ffb" providerId="ADAL" clId="{CE785694-B792-419E-9C0D-220522B01BAF}" dt="2024-03-01T16:51:03.316" v="9118" actId="339"/>
          <ac:spMkLst>
            <pc:docMk/>
            <pc:sldMk cId="671425537" sldId="4734"/>
            <ac:spMk id="3" creationId="{8CA4D993-29A8-5D44-A2C0-6947E5D856E9}"/>
          </ac:spMkLst>
        </pc:spChg>
        <pc:spChg chg="mod">
          <ac:chgData name="Isis Greenspan" userId="464bb143-1349-4605-a567-29b98f388ffb" providerId="ADAL" clId="{CE785694-B792-419E-9C0D-220522B01BAF}" dt="2024-03-01T16:51:03.316" v="9118" actId="339"/>
          <ac:spMkLst>
            <pc:docMk/>
            <pc:sldMk cId="671425537" sldId="4734"/>
            <ac:spMk id="4" creationId="{9C059227-612B-4501-BD08-F70F0545846A}"/>
          </ac:spMkLst>
        </pc:spChg>
        <pc:spChg chg="mod">
          <ac:chgData name="Isis Greenspan" userId="464bb143-1349-4605-a567-29b98f388ffb" providerId="ADAL" clId="{CE785694-B792-419E-9C0D-220522B01BAF}" dt="2024-03-01T16:51:03.316" v="9118" actId="339"/>
          <ac:spMkLst>
            <pc:docMk/>
            <pc:sldMk cId="671425537" sldId="4734"/>
            <ac:spMk id="5" creationId="{3393F047-2FF5-0B3D-E9C3-6D025233E8EF}"/>
          </ac:spMkLst>
        </pc:spChg>
        <pc:spChg chg="mod">
          <ac:chgData name="Isis Greenspan" userId="464bb143-1349-4605-a567-29b98f388ffb" providerId="ADAL" clId="{CE785694-B792-419E-9C0D-220522B01BAF}" dt="2024-03-01T16:51:43.468" v="9122" actId="208"/>
          <ac:spMkLst>
            <pc:docMk/>
            <pc:sldMk cId="671425537" sldId="4734"/>
            <ac:spMk id="7" creationId="{BE481B1E-2980-8A9C-E923-6BCE3FFBEBDF}"/>
          </ac:spMkLst>
        </pc:spChg>
        <pc:picChg chg="del">
          <ac:chgData name="Isis Greenspan" userId="464bb143-1349-4605-a567-29b98f388ffb" providerId="ADAL" clId="{CE785694-B792-419E-9C0D-220522B01BAF}" dt="2024-02-28T23:50:51.242" v="7912" actId="478"/>
          <ac:picMkLst>
            <pc:docMk/>
            <pc:sldMk cId="671425537" sldId="4734"/>
            <ac:picMk id="6" creationId="{A45F5E2E-E02D-BD8D-9672-4B341CC7ECBD}"/>
          </ac:picMkLst>
        </pc:picChg>
      </pc:sldChg>
      <pc:sldChg chg="modSp add mod modShow modNotesTx">
        <pc:chgData name="Isis Greenspan" userId="464bb143-1349-4605-a567-29b98f388ffb" providerId="ADAL" clId="{CE785694-B792-419E-9C0D-220522B01BAF}" dt="2024-02-29T23:50:21.445" v="9019" actId="14100"/>
        <pc:sldMkLst>
          <pc:docMk/>
          <pc:sldMk cId="1540776227" sldId="4735"/>
        </pc:sldMkLst>
        <pc:spChg chg="mod">
          <ac:chgData name="Isis Greenspan" userId="464bb143-1349-4605-a567-29b98f388ffb" providerId="ADAL" clId="{CE785694-B792-419E-9C0D-220522B01BAF}" dt="2024-02-29T23:37:05.200" v="8723" actId="1035"/>
          <ac:spMkLst>
            <pc:docMk/>
            <pc:sldMk cId="1540776227" sldId="4735"/>
            <ac:spMk id="2" creationId="{A7698D1B-7F9C-EAEC-90F7-EEF48295E13B}"/>
          </ac:spMkLst>
        </pc:spChg>
        <pc:spChg chg="mod">
          <ac:chgData name="Isis Greenspan" userId="464bb143-1349-4605-a567-29b98f388ffb" providerId="ADAL" clId="{CE785694-B792-419E-9C0D-220522B01BAF}" dt="2024-02-29T23:50:21.445" v="9019" actId="14100"/>
          <ac:spMkLst>
            <pc:docMk/>
            <pc:sldMk cId="1540776227" sldId="4735"/>
            <ac:spMk id="3" creationId="{0807AC79-105F-04C6-732B-F60DD05602A3}"/>
          </ac:spMkLst>
        </pc:spChg>
        <pc:spChg chg="mod">
          <ac:chgData name="Isis Greenspan" userId="464bb143-1349-4605-a567-29b98f388ffb" providerId="ADAL" clId="{CE785694-B792-419E-9C0D-220522B01BAF}" dt="2024-02-29T23:37:05.200" v="8723" actId="1035"/>
          <ac:spMkLst>
            <pc:docMk/>
            <pc:sldMk cId="1540776227" sldId="4735"/>
            <ac:spMk id="4" creationId="{02CFBCDF-0EFA-EBF3-F8B2-6C33D02C87A9}"/>
          </ac:spMkLst>
        </pc:spChg>
        <pc:spChg chg="mod">
          <ac:chgData name="Isis Greenspan" userId="464bb143-1349-4605-a567-29b98f388ffb" providerId="ADAL" clId="{CE785694-B792-419E-9C0D-220522B01BAF}" dt="2024-02-29T23:37:05.200" v="8723" actId="1035"/>
          <ac:spMkLst>
            <pc:docMk/>
            <pc:sldMk cId="1540776227" sldId="4735"/>
            <ac:spMk id="5" creationId="{61260892-3338-33D4-2DFF-D47C3B37D9D8}"/>
          </ac:spMkLst>
        </pc:spChg>
        <pc:spChg chg="mod">
          <ac:chgData name="Isis Greenspan" userId="464bb143-1349-4605-a567-29b98f388ffb" providerId="ADAL" clId="{CE785694-B792-419E-9C0D-220522B01BAF}" dt="2024-02-29T23:49:59.221" v="9017" actId="207"/>
          <ac:spMkLst>
            <pc:docMk/>
            <pc:sldMk cId="1540776227" sldId="4735"/>
            <ac:spMk id="7" creationId="{1B8ACC87-0EB1-2D49-105A-A238CA58FD2A}"/>
          </ac:spMkLst>
        </pc:spChg>
        <pc:spChg chg="mod">
          <ac:chgData name="Isis Greenspan" userId="464bb143-1349-4605-a567-29b98f388ffb" providerId="ADAL" clId="{CE785694-B792-419E-9C0D-220522B01BAF}" dt="2024-02-29T23:37:05.200" v="8723" actId="1035"/>
          <ac:spMkLst>
            <pc:docMk/>
            <pc:sldMk cId="1540776227" sldId="4735"/>
            <ac:spMk id="8" creationId="{19A40756-EF82-2E09-0FDE-F52D398026FF}"/>
          </ac:spMkLst>
        </pc:spChg>
        <pc:spChg chg="mod">
          <ac:chgData name="Isis Greenspan" userId="464bb143-1349-4605-a567-29b98f388ffb" providerId="ADAL" clId="{CE785694-B792-419E-9C0D-220522B01BAF}" dt="2024-02-29T23:37:05.200" v="8723" actId="1035"/>
          <ac:spMkLst>
            <pc:docMk/>
            <pc:sldMk cId="1540776227" sldId="4735"/>
            <ac:spMk id="9" creationId="{E3FD3A3A-B605-866A-FCC4-701C5F7E5638}"/>
          </ac:spMkLst>
        </pc:spChg>
        <pc:spChg chg="mod">
          <ac:chgData name="Isis Greenspan" userId="464bb143-1349-4605-a567-29b98f388ffb" providerId="ADAL" clId="{CE785694-B792-419E-9C0D-220522B01BAF}" dt="2024-02-29T23:37:05.200" v="8723" actId="1035"/>
          <ac:spMkLst>
            <pc:docMk/>
            <pc:sldMk cId="1540776227" sldId="4735"/>
            <ac:spMk id="10" creationId="{4EF15406-A24C-68F9-55AC-5965CDA3F7EF}"/>
          </ac:spMkLst>
        </pc:spChg>
        <pc:picChg chg="mod">
          <ac:chgData name="Isis Greenspan" userId="464bb143-1349-4605-a567-29b98f388ffb" providerId="ADAL" clId="{CE785694-B792-419E-9C0D-220522B01BAF}" dt="2024-02-29T23:37:05.200" v="8723" actId="1035"/>
          <ac:picMkLst>
            <pc:docMk/>
            <pc:sldMk cId="1540776227" sldId="4735"/>
            <ac:picMk id="12" creationId="{508C066D-3FBD-3A57-091D-7C96E2B237D1}"/>
          </ac:picMkLst>
        </pc:picChg>
        <pc:picChg chg="mod">
          <ac:chgData name="Isis Greenspan" userId="464bb143-1349-4605-a567-29b98f388ffb" providerId="ADAL" clId="{CE785694-B792-419E-9C0D-220522B01BAF}" dt="2024-02-29T23:37:05.200" v="8723" actId="1035"/>
          <ac:picMkLst>
            <pc:docMk/>
            <pc:sldMk cId="1540776227" sldId="4735"/>
            <ac:picMk id="14" creationId="{CECA7493-048C-D053-2241-D9C879C980E0}"/>
          </ac:picMkLst>
        </pc:picChg>
        <pc:picChg chg="mod">
          <ac:chgData name="Isis Greenspan" userId="464bb143-1349-4605-a567-29b98f388ffb" providerId="ADAL" clId="{CE785694-B792-419E-9C0D-220522B01BAF}" dt="2024-02-29T23:37:05.200" v="8723" actId="1035"/>
          <ac:picMkLst>
            <pc:docMk/>
            <pc:sldMk cId="1540776227" sldId="4735"/>
            <ac:picMk id="16" creationId="{291FECEA-6AE5-DA31-1CB1-C96C94780649}"/>
          </ac:picMkLst>
        </pc:picChg>
      </pc:sldChg>
      <pc:sldChg chg="addSp delSp modSp add mod modShow modNotesTx">
        <pc:chgData name="Isis Greenspan" userId="464bb143-1349-4605-a567-29b98f388ffb" providerId="ADAL" clId="{CE785694-B792-419E-9C0D-220522B01BAF}" dt="2024-03-01T16:52:14.310" v="9124" actId="11530"/>
        <pc:sldMkLst>
          <pc:docMk/>
          <pc:sldMk cId="2731993696" sldId="4736"/>
        </pc:sldMkLst>
        <pc:spChg chg="add del mod">
          <ac:chgData name="Isis Greenspan" userId="464bb143-1349-4605-a567-29b98f388ffb" providerId="ADAL" clId="{CE785694-B792-419E-9C0D-220522B01BAF}" dt="2024-02-28T23:51:29.159" v="7922" actId="478"/>
          <ac:spMkLst>
            <pc:docMk/>
            <pc:sldMk cId="2731993696" sldId="4736"/>
            <ac:spMk id="3" creationId="{CC46F77C-2B67-C862-B831-93DF8BE796A7}"/>
          </ac:spMkLst>
        </pc:spChg>
        <pc:spChg chg="mod">
          <ac:chgData name="Isis Greenspan" userId="464bb143-1349-4605-a567-29b98f388ffb" providerId="ADAL" clId="{CE785694-B792-419E-9C0D-220522B01BAF}" dt="2024-03-01T16:52:14.310" v="9124" actId="11530"/>
          <ac:spMkLst>
            <pc:docMk/>
            <pc:sldMk cId="2731993696" sldId="4736"/>
            <ac:spMk id="4" creationId="{88F8387D-B87A-1F14-8C2E-AE3330850808}"/>
          </ac:spMkLst>
        </pc:spChg>
        <pc:spChg chg="mod">
          <ac:chgData name="Isis Greenspan" userId="464bb143-1349-4605-a567-29b98f388ffb" providerId="ADAL" clId="{CE785694-B792-419E-9C0D-220522B01BAF}" dt="2024-03-01T16:52:14.310" v="9124" actId="11530"/>
          <ac:spMkLst>
            <pc:docMk/>
            <pc:sldMk cId="2731993696" sldId="4736"/>
            <ac:spMk id="5" creationId="{5E325614-56E3-1A74-D67E-458A05ECB7F6}"/>
          </ac:spMkLst>
        </pc:spChg>
        <pc:spChg chg="mod">
          <ac:chgData name="Isis Greenspan" userId="464bb143-1349-4605-a567-29b98f388ffb" providerId="ADAL" clId="{CE785694-B792-419E-9C0D-220522B01BAF}" dt="2024-03-01T16:52:14.310" v="9124" actId="11530"/>
          <ac:spMkLst>
            <pc:docMk/>
            <pc:sldMk cId="2731993696" sldId="4736"/>
            <ac:spMk id="6" creationId="{599C03C6-C666-9A79-F091-7C40535ADC6A}"/>
          </ac:spMkLst>
        </pc:spChg>
        <pc:spChg chg="mod">
          <ac:chgData name="Isis Greenspan" userId="464bb143-1349-4605-a567-29b98f388ffb" providerId="ADAL" clId="{CE785694-B792-419E-9C0D-220522B01BAF}" dt="2024-03-01T16:52:14.310" v="9124" actId="11530"/>
          <ac:spMkLst>
            <pc:docMk/>
            <pc:sldMk cId="2731993696" sldId="4736"/>
            <ac:spMk id="7" creationId="{7092AC36-1A75-2D3A-5718-327E6CBC5476}"/>
          </ac:spMkLst>
        </pc:spChg>
        <pc:spChg chg="mod">
          <ac:chgData name="Isis Greenspan" userId="464bb143-1349-4605-a567-29b98f388ffb" providerId="ADAL" clId="{CE785694-B792-419E-9C0D-220522B01BAF}" dt="2024-03-01T16:52:14.310" v="9124" actId="11530"/>
          <ac:spMkLst>
            <pc:docMk/>
            <pc:sldMk cId="2731993696" sldId="4736"/>
            <ac:spMk id="8" creationId="{4662A8A7-578E-87E8-3171-62BA6D5967E9}"/>
          </ac:spMkLst>
        </pc:spChg>
        <pc:spChg chg="mod">
          <ac:chgData name="Isis Greenspan" userId="464bb143-1349-4605-a567-29b98f388ffb" providerId="ADAL" clId="{CE785694-B792-419E-9C0D-220522B01BAF}" dt="2024-02-29T23:51:28.847" v="9039" actId="3064"/>
          <ac:spMkLst>
            <pc:docMk/>
            <pc:sldMk cId="2731993696" sldId="4736"/>
            <ac:spMk id="14" creationId="{63A41B61-85D9-B00B-B466-9FE810018DE9}"/>
          </ac:spMkLst>
        </pc:spChg>
        <pc:picChg chg="del">
          <ac:chgData name="Isis Greenspan" userId="464bb143-1349-4605-a567-29b98f388ffb" providerId="ADAL" clId="{CE785694-B792-419E-9C0D-220522B01BAF}" dt="2024-02-28T23:51:24.823" v="7920" actId="478"/>
          <ac:picMkLst>
            <pc:docMk/>
            <pc:sldMk cId="2731993696" sldId="4736"/>
            <ac:picMk id="12" creationId="{A5B8B608-DA90-BDBA-AA51-5855EDA8D748}"/>
          </ac:picMkLst>
        </pc:picChg>
        <pc:cxnChg chg="add del mod">
          <ac:chgData name="Isis Greenspan" userId="464bb143-1349-4605-a567-29b98f388ffb" providerId="ADAL" clId="{CE785694-B792-419E-9C0D-220522B01BAF}" dt="2024-02-29T00:00:16.768" v="8042" actId="478"/>
          <ac:cxnSpMkLst>
            <pc:docMk/>
            <pc:sldMk cId="2731993696" sldId="4736"/>
            <ac:cxnSpMk id="9" creationId="{452F86E5-47E0-327B-9736-511D80D412B6}"/>
          </ac:cxnSpMkLst>
        </pc:cxnChg>
        <pc:cxnChg chg="del">
          <ac:chgData name="Isis Greenspan" userId="464bb143-1349-4605-a567-29b98f388ffb" providerId="ADAL" clId="{CE785694-B792-419E-9C0D-220522B01BAF}" dt="2024-02-28T23:51:56.356" v="7926" actId="478"/>
          <ac:cxnSpMkLst>
            <pc:docMk/>
            <pc:sldMk cId="2731993696" sldId="4736"/>
            <ac:cxnSpMk id="34" creationId="{BD79CEB7-FCF5-2209-34F1-08F390E52890}"/>
          </ac:cxnSpMkLst>
        </pc:cxnChg>
        <pc:cxnChg chg="del">
          <ac:chgData name="Isis Greenspan" userId="464bb143-1349-4605-a567-29b98f388ffb" providerId="ADAL" clId="{CE785694-B792-419E-9C0D-220522B01BAF}" dt="2024-02-29T00:00:18.379" v="8043" actId="478"/>
          <ac:cxnSpMkLst>
            <pc:docMk/>
            <pc:sldMk cId="2731993696" sldId="4736"/>
            <ac:cxnSpMk id="36" creationId="{52F6DB9A-832C-206D-75C1-67B1B84B6704}"/>
          </ac:cxnSpMkLst>
        </pc:cxnChg>
        <pc:cxnChg chg="del">
          <ac:chgData name="Isis Greenspan" userId="464bb143-1349-4605-a567-29b98f388ffb" providerId="ADAL" clId="{CE785694-B792-419E-9C0D-220522B01BAF}" dt="2024-02-29T00:00:20.050" v="8044" actId="478"/>
          <ac:cxnSpMkLst>
            <pc:docMk/>
            <pc:sldMk cId="2731993696" sldId="4736"/>
            <ac:cxnSpMk id="39" creationId="{87DA613A-2C61-81AB-596A-F6086E4B8399}"/>
          </ac:cxnSpMkLst>
        </pc:cxnChg>
        <pc:cxnChg chg="del">
          <ac:chgData name="Isis Greenspan" userId="464bb143-1349-4605-a567-29b98f388ffb" providerId="ADAL" clId="{CE785694-B792-419E-9C0D-220522B01BAF}" dt="2024-02-29T00:00:14.972" v="8041" actId="478"/>
          <ac:cxnSpMkLst>
            <pc:docMk/>
            <pc:sldMk cId="2731993696" sldId="4736"/>
            <ac:cxnSpMk id="40" creationId="{4C997E82-DE54-6B84-4C4C-8F2A84711815}"/>
          </ac:cxnSpMkLst>
        </pc:cxnChg>
        <pc:cxnChg chg="del mod">
          <ac:chgData name="Isis Greenspan" userId="464bb143-1349-4605-a567-29b98f388ffb" providerId="ADAL" clId="{CE785694-B792-419E-9C0D-220522B01BAF}" dt="2024-02-29T00:00:12.999" v="8040" actId="478"/>
          <ac:cxnSpMkLst>
            <pc:docMk/>
            <pc:sldMk cId="2731993696" sldId="4736"/>
            <ac:cxnSpMk id="42" creationId="{BC095884-7418-0368-BCFA-F7F5B51BC29E}"/>
          </ac:cxnSpMkLst>
        </pc:cxnChg>
      </pc:sldChg>
      <pc:sldChg chg="delSp modSp add mod modShow modNotesTx">
        <pc:chgData name="Isis Greenspan" userId="464bb143-1349-4605-a567-29b98f388ffb" providerId="ADAL" clId="{CE785694-B792-419E-9C0D-220522B01BAF}" dt="2024-02-29T23:21:30.333" v="8623" actId="729"/>
        <pc:sldMkLst>
          <pc:docMk/>
          <pc:sldMk cId="2014516299" sldId="4737"/>
        </pc:sldMkLst>
        <pc:spChg chg="mod">
          <ac:chgData name="Isis Greenspan" userId="464bb143-1349-4605-a567-29b98f388ffb" providerId="ADAL" clId="{CE785694-B792-419E-9C0D-220522B01BAF}" dt="2024-02-28T23:54:02.420" v="7976" actId="3064"/>
          <ac:spMkLst>
            <pc:docMk/>
            <pc:sldMk cId="2014516299" sldId="4737"/>
            <ac:spMk id="2" creationId="{566C13B8-4C97-7B01-7DE3-9BF5541E6FD2}"/>
          </ac:spMkLst>
        </pc:spChg>
        <pc:spChg chg="mod">
          <ac:chgData name="Isis Greenspan" userId="464bb143-1349-4605-a567-29b98f388ffb" providerId="ADAL" clId="{CE785694-B792-419E-9C0D-220522B01BAF}" dt="2024-02-28T23:54:25.506" v="7979" actId="208"/>
          <ac:spMkLst>
            <pc:docMk/>
            <pc:sldMk cId="2014516299" sldId="4737"/>
            <ac:spMk id="4" creationId="{5767F56F-8D5D-47CE-D1B4-7E30212E38B7}"/>
          </ac:spMkLst>
        </pc:spChg>
        <pc:spChg chg="mod">
          <ac:chgData name="Isis Greenspan" userId="464bb143-1349-4605-a567-29b98f388ffb" providerId="ADAL" clId="{CE785694-B792-419E-9C0D-220522B01BAF}" dt="2024-02-28T23:54:25.506" v="7979" actId="208"/>
          <ac:spMkLst>
            <pc:docMk/>
            <pc:sldMk cId="2014516299" sldId="4737"/>
            <ac:spMk id="5" creationId="{6B82F0E5-B871-6813-3A9E-EE9797E1B280}"/>
          </ac:spMkLst>
        </pc:spChg>
        <pc:spChg chg="mod">
          <ac:chgData name="Isis Greenspan" userId="464bb143-1349-4605-a567-29b98f388ffb" providerId="ADAL" clId="{CE785694-B792-419E-9C0D-220522B01BAF}" dt="2024-02-28T23:54:17.533" v="7977" actId="208"/>
          <ac:spMkLst>
            <pc:docMk/>
            <pc:sldMk cId="2014516299" sldId="4737"/>
            <ac:spMk id="6" creationId="{E8F953CD-6296-43A0-5732-02D49064E5A9}"/>
          </ac:spMkLst>
        </pc:spChg>
        <pc:spChg chg="mod">
          <ac:chgData name="Isis Greenspan" userId="464bb143-1349-4605-a567-29b98f388ffb" providerId="ADAL" clId="{CE785694-B792-419E-9C0D-220522B01BAF}" dt="2024-02-28T23:54:21.241" v="7978" actId="208"/>
          <ac:spMkLst>
            <pc:docMk/>
            <pc:sldMk cId="2014516299" sldId="4737"/>
            <ac:spMk id="7" creationId="{137C3FE1-3110-548C-98C2-6BB68B3EF077}"/>
          </ac:spMkLst>
        </pc:spChg>
        <pc:picChg chg="del">
          <ac:chgData name="Isis Greenspan" userId="464bb143-1349-4605-a567-29b98f388ffb" providerId="ADAL" clId="{CE785694-B792-419E-9C0D-220522B01BAF}" dt="2024-02-28T23:53:13.614" v="7951" actId="478"/>
          <ac:picMkLst>
            <pc:docMk/>
            <pc:sldMk cId="2014516299" sldId="4737"/>
            <ac:picMk id="3" creationId="{30A6C163-D703-396F-EE6F-D8769C31BE75}"/>
          </ac:picMkLst>
        </pc:picChg>
        <pc:cxnChg chg="del">
          <ac:chgData name="Isis Greenspan" userId="464bb143-1349-4605-a567-29b98f388ffb" providerId="ADAL" clId="{CE785694-B792-419E-9C0D-220522B01BAF}" dt="2024-02-28T23:53:15.851" v="7952" actId="478"/>
          <ac:cxnSpMkLst>
            <pc:docMk/>
            <pc:sldMk cId="2014516299" sldId="4737"/>
            <ac:cxnSpMk id="8" creationId="{E5782892-795D-8CDE-F311-24A546AA5747}"/>
          </ac:cxnSpMkLst>
        </pc:cxnChg>
      </pc:sldChg>
      <pc:sldChg chg="modSp add mod modShow modNotesTx">
        <pc:chgData name="Isis Greenspan" userId="464bb143-1349-4605-a567-29b98f388ffb" providerId="ADAL" clId="{CE785694-B792-419E-9C0D-220522B01BAF}" dt="2024-02-29T23:22:26.107" v="8652"/>
        <pc:sldMkLst>
          <pc:docMk/>
          <pc:sldMk cId="278819623" sldId="4738"/>
        </pc:sldMkLst>
        <pc:spChg chg="mod">
          <ac:chgData name="Isis Greenspan" userId="464bb143-1349-4605-a567-29b98f388ffb" providerId="ADAL" clId="{CE785694-B792-419E-9C0D-220522B01BAF}" dt="2024-02-29T20:31:40.659" v="8461" actId="20577"/>
          <ac:spMkLst>
            <pc:docMk/>
            <pc:sldMk cId="278819623" sldId="4738"/>
            <ac:spMk id="2" creationId="{3BBA93E3-FDA6-0FCB-13A7-F035B434AE60}"/>
          </ac:spMkLst>
        </pc:spChg>
      </pc:sldChg>
      <pc:sldChg chg="delSp modSp add mod modShow addCm modNotesTx">
        <pc:chgData name="Isis Greenspan" userId="464bb143-1349-4605-a567-29b98f388ffb" providerId="ADAL" clId="{CE785694-B792-419E-9C0D-220522B01BAF}" dt="2024-02-29T23:25:29.017" v="8658" actId="729"/>
        <pc:sldMkLst>
          <pc:docMk/>
          <pc:sldMk cId="3447027016" sldId="4739"/>
        </pc:sldMkLst>
        <pc:spChg chg="mod">
          <ac:chgData name="Isis Greenspan" userId="464bb143-1349-4605-a567-29b98f388ffb" providerId="ADAL" clId="{CE785694-B792-419E-9C0D-220522B01BAF}" dt="2024-02-29T20:27:43.879" v="8433" actId="20577"/>
          <ac:spMkLst>
            <pc:docMk/>
            <pc:sldMk cId="3447027016" sldId="4739"/>
            <ac:spMk id="2" creationId="{5C90A8C3-02EF-8382-153E-31A37E4577F8}"/>
          </ac:spMkLst>
        </pc:spChg>
        <pc:spChg chg="mod">
          <ac:chgData name="Isis Greenspan" userId="464bb143-1349-4605-a567-29b98f388ffb" providerId="ADAL" clId="{CE785694-B792-419E-9C0D-220522B01BAF}" dt="2024-02-29T20:28:37.288" v="8441" actId="1036"/>
          <ac:spMkLst>
            <pc:docMk/>
            <pc:sldMk cId="3447027016" sldId="4739"/>
            <ac:spMk id="3" creationId="{2FEDDED8-B7B6-5ABE-4340-36A604058DD4}"/>
          </ac:spMkLst>
        </pc:spChg>
        <pc:spChg chg="mod">
          <ac:chgData name="Isis Greenspan" userId="464bb143-1349-4605-a567-29b98f388ffb" providerId="ADAL" clId="{CE785694-B792-419E-9C0D-220522B01BAF}" dt="2024-02-29T20:28:37.288" v="8441" actId="1036"/>
          <ac:spMkLst>
            <pc:docMk/>
            <pc:sldMk cId="3447027016" sldId="4739"/>
            <ac:spMk id="6" creationId="{6E2C88F2-AD80-DA54-A780-897CA646FF65}"/>
          </ac:spMkLst>
        </pc:spChg>
        <pc:spChg chg="mod">
          <ac:chgData name="Isis Greenspan" userId="464bb143-1349-4605-a567-29b98f388ffb" providerId="ADAL" clId="{CE785694-B792-419E-9C0D-220522B01BAF}" dt="2024-02-29T20:28:37.288" v="8441" actId="1036"/>
          <ac:spMkLst>
            <pc:docMk/>
            <pc:sldMk cId="3447027016" sldId="4739"/>
            <ac:spMk id="7" creationId="{0AF24605-40E5-81D9-D618-7482FFF95B94}"/>
          </ac:spMkLst>
        </pc:spChg>
        <pc:spChg chg="mod">
          <ac:chgData name="Isis Greenspan" userId="464bb143-1349-4605-a567-29b98f388ffb" providerId="ADAL" clId="{CE785694-B792-419E-9C0D-220522B01BAF}" dt="2024-02-29T20:28:37.288" v="8441" actId="1036"/>
          <ac:spMkLst>
            <pc:docMk/>
            <pc:sldMk cId="3447027016" sldId="4739"/>
            <ac:spMk id="8" creationId="{2E665AD9-1EE7-B3EB-BE03-AD68B336D9AB}"/>
          </ac:spMkLst>
        </pc:spChg>
        <pc:picChg chg="del">
          <ac:chgData name="Isis Greenspan" userId="464bb143-1349-4605-a567-29b98f388ffb" providerId="ADAL" clId="{CE785694-B792-419E-9C0D-220522B01BAF}" dt="2024-02-28T23:55:28.237" v="7989" actId="478"/>
          <ac:picMkLst>
            <pc:docMk/>
            <pc:sldMk cId="3447027016" sldId="4739"/>
            <ac:picMk id="4" creationId="{A31755D2-800F-73E5-5487-A8F8E2546FEF}"/>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CE785694-B792-419E-9C0D-220522B01BAF}" dt="2024-02-29T23:25:17.362" v="8656"/>
              <pc2:cmMkLst xmlns:pc2="http://schemas.microsoft.com/office/powerpoint/2019/9/main/command">
                <pc:docMk/>
                <pc:sldMk cId="3447027016" sldId="4739"/>
                <pc2:cmMk id="{44D743E9-3679-47DD-BADB-72F4FC1BF5A3}"/>
              </pc2:cmMkLst>
            </pc226:cmChg>
          </p:ext>
        </pc:extLst>
      </pc:sldChg>
      <pc:sldChg chg="addSp delSp modSp add mod modShow modNotesTx">
        <pc:chgData name="Isis Greenspan" userId="464bb143-1349-4605-a567-29b98f388ffb" providerId="ADAL" clId="{CE785694-B792-419E-9C0D-220522B01BAF}" dt="2024-02-29T23:53:12.904" v="9116" actId="1035"/>
        <pc:sldMkLst>
          <pc:docMk/>
          <pc:sldMk cId="1032414362" sldId="4740"/>
        </pc:sldMkLst>
        <pc:spChg chg="mod">
          <ac:chgData name="Isis Greenspan" userId="464bb143-1349-4605-a567-29b98f388ffb" providerId="ADAL" clId="{CE785694-B792-419E-9C0D-220522B01BAF}" dt="2024-02-29T23:53:07.391" v="9095" actId="3064"/>
          <ac:spMkLst>
            <pc:docMk/>
            <pc:sldMk cId="1032414362" sldId="4740"/>
            <ac:spMk id="2" creationId="{AABB23A7-A0DE-7DC3-3B54-BE381F053868}"/>
          </ac:spMkLst>
        </pc:spChg>
        <pc:spChg chg="mod">
          <ac:chgData name="Isis Greenspan" userId="464bb143-1349-4605-a567-29b98f388ffb" providerId="ADAL" clId="{CE785694-B792-419E-9C0D-220522B01BAF}" dt="2024-02-29T23:52:43.826" v="9063" actId="1038"/>
          <ac:spMkLst>
            <pc:docMk/>
            <pc:sldMk cId="1032414362" sldId="4740"/>
            <ac:spMk id="4" creationId="{6F3FBBFF-82D7-2BDD-254B-1F7647353AB7}"/>
          </ac:spMkLst>
        </pc:spChg>
        <pc:spChg chg="mod">
          <ac:chgData name="Isis Greenspan" userId="464bb143-1349-4605-a567-29b98f388ffb" providerId="ADAL" clId="{CE785694-B792-419E-9C0D-220522B01BAF}" dt="2024-02-29T23:52:43.826" v="9063" actId="1038"/>
          <ac:spMkLst>
            <pc:docMk/>
            <pc:sldMk cId="1032414362" sldId="4740"/>
            <ac:spMk id="5" creationId="{2E551865-44B8-827D-C3AB-11E71FDD440E}"/>
          </ac:spMkLst>
        </pc:spChg>
        <pc:spChg chg="mod">
          <ac:chgData name="Isis Greenspan" userId="464bb143-1349-4605-a567-29b98f388ffb" providerId="ADAL" clId="{CE785694-B792-419E-9C0D-220522B01BAF}" dt="2024-02-29T23:52:43.826" v="9063" actId="1038"/>
          <ac:spMkLst>
            <pc:docMk/>
            <pc:sldMk cId="1032414362" sldId="4740"/>
            <ac:spMk id="6" creationId="{3E36BAEE-459A-A7E6-5073-BF9C08D73C5E}"/>
          </ac:spMkLst>
        </pc:spChg>
        <pc:spChg chg="mod">
          <ac:chgData name="Isis Greenspan" userId="464bb143-1349-4605-a567-29b98f388ffb" providerId="ADAL" clId="{CE785694-B792-419E-9C0D-220522B01BAF}" dt="2024-02-29T23:52:40.305" v="9060" actId="1038"/>
          <ac:spMkLst>
            <pc:docMk/>
            <pc:sldMk cId="1032414362" sldId="4740"/>
            <ac:spMk id="7" creationId="{717AE0FE-D65A-558C-4A01-F577D28A851E}"/>
          </ac:spMkLst>
        </pc:spChg>
        <pc:spChg chg="mod">
          <ac:chgData name="Isis Greenspan" userId="464bb143-1349-4605-a567-29b98f388ffb" providerId="ADAL" clId="{CE785694-B792-419E-9C0D-220522B01BAF}" dt="2024-02-29T23:52:40.305" v="9060" actId="1038"/>
          <ac:spMkLst>
            <pc:docMk/>
            <pc:sldMk cId="1032414362" sldId="4740"/>
            <ac:spMk id="8" creationId="{4257150C-C630-A102-6C24-887BB7D331A2}"/>
          </ac:spMkLst>
        </pc:spChg>
        <pc:spChg chg="mod">
          <ac:chgData name="Isis Greenspan" userId="464bb143-1349-4605-a567-29b98f388ffb" providerId="ADAL" clId="{CE785694-B792-419E-9C0D-220522B01BAF}" dt="2024-02-29T23:52:40.305" v="9060" actId="1038"/>
          <ac:spMkLst>
            <pc:docMk/>
            <pc:sldMk cId="1032414362" sldId="4740"/>
            <ac:spMk id="9" creationId="{DC0FADBA-6F87-8AAB-8F28-C34492460968}"/>
          </ac:spMkLst>
        </pc:spChg>
        <pc:picChg chg="del">
          <ac:chgData name="Isis Greenspan" userId="464bb143-1349-4605-a567-29b98f388ffb" providerId="ADAL" clId="{CE785694-B792-419E-9C0D-220522B01BAF}" dt="2024-02-28T23:55:46.064" v="7993" actId="478"/>
          <ac:picMkLst>
            <pc:docMk/>
            <pc:sldMk cId="1032414362" sldId="4740"/>
            <ac:picMk id="3" creationId="{5DEA02DC-5255-5040-3803-691C230E3375}"/>
          </ac:picMkLst>
        </pc:picChg>
        <pc:picChg chg="add mod">
          <ac:chgData name="Isis Greenspan" userId="464bb143-1349-4605-a567-29b98f388ffb" providerId="ADAL" clId="{CE785694-B792-419E-9C0D-220522B01BAF}" dt="2024-02-29T23:53:12.904" v="9116" actId="1035"/>
          <ac:picMkLst>
            <pc:docMk/>
            <pc:sldMk cId="1032414362" sldId="4740"/>
            <ac:picMk id="10" creationId="{5278A023-8047-4530-6019-13E382345E85}"/>
          </ac:picMkLst>
        </pc:picChg>
        <pc:picChg chg="del">
          <ac:chgData name="Isis Greenspan" userId="464bb143-1349-4605-a567-29b98f388ffb" providerId="ADAL" clId="{CE785694-B792-419E-9C0D-220522B01BAF}" dt="2024-02-28T23:55:52.739" v="7995" actId="478"/>
          <ac:picMkLst>
            <pc:docMk/>
            <pc:sldMk cId="1032414362" sldId="4740"/>
            <ac:picMk id="44" creationId="{1B5542E4-8315-1EAB-CC34-B0E1841775E3}"/>
          </ac:picMkLst>
        </pc:picChg>
        <pc:cxnChg chg="del">
          <ac:chgData name="Isis Greenspan" userId="464bb143-1349-4605-a567-29b98f388ffb" providerId="ADAL" clId="{CE785694-B792-419E-9C0D-220522B01BAF}" dt="2024-02-28T23:56:28.826" v="8020" actId="478"/>
          <ac:cxnSpMkLst>
            <pc:docMk/>
            <pc:sldMk cId="1032414362" sldId="4740"/>
            <ac:cxnSpMk id="14" creationId="{2B26C8A1-7E16-F15F-25CC-3A3E57715A22}"/>
          </ac:cxnSpMkLst>
        </pc:cxnChg>
        <pc:cxnChg chg="del">
          <ac:chgData name="Isis Greenspan" userId="464bb143-1349-4605-a567-29b98f388ffb" providerId="ADAL" clId="{CE785694-B792-419E-9C0D-220522B01BAF}" dt="2024-02-28T23:56:31.017" v="8021" actId="478"/>
          <ac:cxnSpMkLst>
            <pc:docMk/>
            <pc:sldMk cId="1032414362" sldId="4740"/>
            <ac:cxnSpMk id="18" creationId="{76EF69F6-A9F6-6F3D-A9F8-80EA92BBB327}"/>
          </ac:cxnSpMkLst>
        </pc:cxnChg>
        <pc:cxnChg chg="del">
          <ac:chgData name="Isis Greenspan" userId="464bb143-1349-4605-a567-29b98f388ffb" providerId="ADAL" clId="{CE785694-B792-419E-9C0D-220522B01BAF}" dt="2024-02-28T23:56:36.254" v="8024" actId="478"/>
          <ac:cxnSpMkLst>
            <pc:docMk/>
            <pc:sldMk cId="1032414362" sldId="4740"/>
            <ac:cxnSpMk id="21" creationId="{166D6E69-5549-18E3-874E-BCF8E89A9A36}"/>
          </ac:cxnSpMkLst>
        </pc:cxnChg>
        <pc:cxnChg chg="del">
          <ac:chgData name="Isis Greenspan" userId="464bb143-1349-4605-a567-29b98f388ffb" providerId="ADAL" clId="{CE785694-B792-419E-9C0D-220522B01BAF}" dt="2024-02-28T23:56:32.754" v="8022" actId="478"/>
          <ac:cxnSpMkLst>
            <pc:docMk/>
            <pc:sldMk cId="1032414362" sldId="4740"/>
            <ac:cxnSpMk id="22" creationId="{510A1558-0B47-013D-EE9A-CFD761EA0302}"/>
          </ac:cxnSpMkLst>
        </pc:cxnChg>
        <pc:cxnChg chg="del">
          <ac:chgData name="Isis Greenspan" userId="464bb143-1349-4605-a567-29b98f388ffb" providerId="ADAL" clId="{CE785694-B792-419E-9C0D-220522B01BAF}" dt="2024-02-28T23:56:34.414" v="8023" actId="478"/>
          <ac:cxnSpMkLst>
            <pc:docMk/>
            <pc:sldMk cId="1032414362" sldId="4740"/>
            <ac:cxnSpMk id="23" creationId="{AE07505A-CB02-0C16-079C-4E7BF2C4FAFE}"/>
          </ac:cxnSpMkLst>
        </pc:cxnChg>
        <pc:cxnChg chg="del">
          <ac:chgData name="Isis Greenspan" userId="464bb143-1349-4605-a567-29b98f388ffb" providerId="ADAL" clId="{CE785694-B792-419E-9C0D-220522B01BAF}" dt="2024-02-28T23:55:48.005" v="7994" actId="478"/>
          <ac:cxnSpMkLst>
            <pc:docMk/>
            <pc:sldMk cId="1032414362" sldId="4740"/>
            <ac:cxnSpMk id="24" creationId="{9C17DEC0-74F0-5E27-3A0E-35C5EA363493}"/>
          </ac:cxnSpMkLst>
        </pc:cxnChg>
      </pc:sldChg>
      <pc:sldChg chg="modSp add mod modShow modNotesTx">
        <pc:chgData name="Isis Greenspan" userId="464bb143-1349-4605-a567-29b98f388ffb" providerId="ADAL" clId="{CE785694-B792-419E-9C0D-220522B01BAF}" dt="2024-02-29T23:46:13.885" v="8944" actId="729"/>
        <pc:sldMkLst>
          <pc:docMk/>
          <pc:sldMk cId="625450322" sldId="4741"/>
        </pc:sldMkLst>
        <pc:spChg chg="mod">
          <ac:chgData name="Isis Greenspan" userId="464bb143-1349-4605-a567-29b98f388ffb" providerId="ADAL" clId="{CE785694-B792-419E-9C0D-220522B01BAF}" dt="2024-02-29T20:22:59.283" v="8368" actId="20577"/>
          <ac:spMkLst>
            <pc:docMk/>
            <pc:sldMk cId="625450322" sldId="4741"/>
            <ac:spMk id="2" creationId="{7C24AE2C-4446-91DD-8D9D-9F7B9B1D26BB}"/>
          </ac:spMkLst>
        </pc:spChg>
      </pc:sldChg>
      <pc:sldChg chg="mod setBg modShow delCm modNotesTx">
        <pc:chgData name="Isis Greenspan" userId="464bb143-1349-4605-a567-29b98f388ffb" providerId="ADAL" clId="{CE785694-B792-419E-9C0D-220522B01BAF}" dt="2024-02-29T23:05:53.934" v="8504" actId="729"/>
        <pc:sldMkLst>
          <pc:docMk/>
          <pc:sldMk cId="3123670045" sldId="4742"/>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CE785694-B792-419E-9C0D-220522B01BAF}" dt="2024-02-29T00:07:26.740" v="8080"/>
              <pc2:cmMkLst xmlns:pc2="http://schemas.microsoft.com/office/powerpoint/2019/9/main/command">
                <pc:docMk/>
                <pc:sldMk cId="3123670045" sldId="4742"/>
                <pc2:cmMk id="{2B408620-6D04-45C4-A800-B14D395B67DC}"/>
              </pc2:cmMkLst>
            </pc226:cmChg>
            <pc226:cmChg xmlns:pc226="http://schemas.microsoft.com/office/powerpoint/2022/06/main/command" chg="del">
              <pc226:chgData name="Isis Greenspan" userId="464bb143-1349-4605-a567-29b98f388ffb" providerId="ADAL" clId="{CE785694-B792-419E-9C0D-220522B01BAF}" dt="2024-02-29T00:07:28.833" v="8081"/>
              <pc2:cmMkLst xmlns:pc2="http://schemas.microsoft.com/office/powerpoint/2019/9/main/command">
                <pc:docMk/>
                <pc:sldMk cId="3123670045" sldId="4742"/>
                <pc2:cmMk id="{67332851-0380-418C-8645-D4AFB343B539}"/>
              </pc2:cmMkLst>
            </pc226:cmChg>
          </p:ext>
        </pc:extLst>
      </pc:sldChg>
      <pc:sldMasterChg chg="addSldLayout delSldLayout modSldLayout">
        <pc:chgData name="Isis Greenspan" userId="464bb143-1349-4605-a567-29b98f388ffb" providerId="ADAL" clId="{CE785694-B792-419E-9C0D-220522B01BAF}" dt="2024-02-29T23:33:57.300" v="8694" actId="47"/>
        <pc:sldMasterMkLst>
          <pc:docMk/>
          <pc:sldMasterMk cId="2510464628" sldId="2147483648"/>
        </pc:sldMasterMkLst>
        <pc:sldLayoutChg chg="addSp modSp">
          <pc:chgData name="Isis Greenspan" userId="464bb143-1349-4605-a567-29b98f388ffb" providerId="ADAL" clId="{CE785694-B792-419E-9C0D-220522B01BAF}" dt="2024-01-10T23:39:00.746" v="19"/>
          <pc:sldLayoutMkLst>
            <pc:docMk/>
            <pc:sldMasterMk cId="2510464628" sldId="2147483648"/>
            <pc:sldLayoutMk cId="2808313000" sldId="2147483661"/>
          </pc:sldLayoutMkLst>
          <pc:spChg chg="add mod">
            <ac:chgData name="Isis Greenspan" userId="464bb143-1349-4605-a567-29b98f388ffb" providerId="ADAL" clId="{CE785694-B792-419E-9C0D-220522B01BAF}" dt="2024-01-10T23:39:00.746" v="19"/>
            <ac:spMkLst>
              <pc:docMk/>
              <pc:sldMasterMk cId="2510464628" sldId="2147483648"/>
              <pc:sldLayoutMk cId="2808313000" sldId="2147483661"/>
              <ac:spMk id="4" creationId="{A92F4212-61CE-B524-032B-7BBF773A18E4}"/>
            </ac:spMkLst>
          </pc:spChg>
        </pc:sldLayoutChg>
        <pc:sldLayoutChg chg="del">
          <pc:chgData name="Isis Greenspan" userId="464bb143-1349-4605-a567-29b98f388ffb" providerId="ADAL" clId="{CE785694-B792-419E-9C0D-220522B01BAF}" dt="2024-02-29T23:33:57.300" v="8694" actId="47"/>
          <pc:sldLayoutMkLst>
            <pc:docMk/>
            <pc:sldMasterMk cId="2510464628" sldId="2147483648"/>
            <pc:sldLayoutMk cId="3820588675" sldId="2147483689"/>
          </pc:sldLayoutMkLst>
        </pc:sldLayoutChg>
        <pc:sldLayoutChg chg="replId">
          <pc:chgData name="Isis Greenspan" userId="464bb143-1349-4605-a567-29b98f388ffb" providerId="ADAL" clId="{CE785694-B792-419E-9C0D-220522B01BAF}" dt="2024-02-28T23:42:24.066" v="7834" actId="27028"/>
          <pc:sldLayoutMkLst>
            <pc:docMk/>
            <pc:sldMasterMk cId="2510464628" sldId="2147483648"/>
            <pc:sldLayoutMk cId="1924687741" sldId="2147483727"/>
          </pc:sldLayoutMkLst>
        </pc:sldLayoutChg>
        <pc:sldLayoutChg chg="add">
          <pc:chgData name="Isis Greenspan" userId="464bb143-1349-4605-a567-29b98f388ffb" providerId="ADAL" clId="{CE785694-B792-419E-9C0D-220522B01BAF}" dt="2024-02-28T23:49:36.303" v="7900" actId="27028"/>
          <pc:sldLayoutMkLst>
            <pc:docMk/>
            <pc:sldMasterMk cId="2510464628" sldId="2147483648"/>
            <pc:sldLayoutMk cId="3294558093" sldId="2147484206"/>
          </pc:sldLayoutMkLst>
        </pc:sldLayoutChg>
      </pc:sldMasterChg>
      <pc:sldMasterChg chg="add addSldLayout">
        <pc:chgData name="Isis Greenspan" userId="464bb143-1349-4605-a567-29b98f388ffb" providerId="ADAL" clId="{CE785694-B792-419E-9C0D-220522B01BAF}" dt="2024-02-28T23:42:24.066" v="7834" actId="27028"/>
        <pc:sldMasterMkLst>
          <pc:docMk/>
          <pc:sldMasterMk cId="2091983555" sldId="2147483660"/>
        </pc:sldMasterMkLst>
        <pc:sldLayoutChg chg="add">
          <pc:chgData name="Isis Greenspan" userId="464bb143-1349-4605-a567-29b98f388ffb" providerId="ADAL" clId="{CE785694-B792-419E-9C0D-220522B01BAF}" dt="2024-02-28T23:42:24.066" v="7834" actId="27028"/>
          <pc:sldLayoutMkLst>
            <pc:docMk/>
            <pc:sldMasterMk cId="2091983555" sldId="2147483660"/>
            <pc:sldLayoutMk cId="3528001320" sldId="2147483663"/>
          </pc:sldLayoutMkLst>
        </pc:sldLayoutChg>
      </pc:sldMasterChg>
      <pc:sldMasterChg chg="del delSldLayout">
        <pc:chgData name="Isis Greenspan" userId="464bb143-1349-4605-a567-29b98f388ffb" providerId="ADAL" clId="{CE785694-B792-419E-9C0D-220522B01BAF}" dt="2024-01-31T19:06:32.058" v="5361" actId="47"/>
        <pc:sldMasterMkLst>
          <pc:docMk/>
          <pc:sldMasterMk cId="1629746936" sldId="2147483690"/>
        </pc:sldMasterMkLst>
        <pc:sldLayoutChg chg="del">
          <pc:chgData name="Isis Greenspan" userId="464bb143-1349-4605-a567-29b98f388ffb" providerId="ADAL" clId="{CE785694-B792-419E-9C0D-220522B01BAF}" dt="2024-01-31T19:06:32.058" v="5361" actId="47"/>
          <pc:sldLayoutMkLst>
            <pc:docMk/>
            <pc:sldMasterMk cId="1629746936" sldId="2147483690"/>
            <pc:sldLayoutMk cId="2503062816" sldId="2147483691"/>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1610434760" sldId="2147483692"/>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3180251603" sldId="2147483693"/>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634113885" sldId="2147483694"/>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2937515335" sldId="2147483695"/>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1154277329" sldId="2147483696"/>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2578279989" sldId="2147483697"/>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4058040050" sldId="2147483698"/>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3623769673" sldId="2147483699"/>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4014004825" sldId="2147483700"/>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496454908" sldId="2147483701"/>
          </pc:sldLayoutMkLst>
        </pc:sldLayoutChg>
      </pc:sldMasterChg>
    </pc:docChg>
  </pc:docChgLst>
  <pc:docChgLst>
    <pc:chgData name="Renee Luque" userId="S::rluque@cffutures.net::24b01a1d-1c91-492f-b0ec-f8dd3574c772" providerId="AD" clId="Web-{568A2243-07AA-8A52-0852-ADEC87617FB3}"/>
    <pc:docChg chg="">
      <pc:chgData name="Renee Luque" userId="S::rluque@cffutures.net::24b01a1d-1c91-492f-b0ec-f8dd3574c772" providerId="AD" clId="Web-{568A2243-07AA-8A52-0852-ADEC87617FB3}" dt="2024-04-09T22:07:11.413" v="0"/>
      <pc:docMkLst>
        <pc:docMk/>
      </pc:docMkLst>
      <pc:sldChg chg="modCm">
        <pc:chgData name="Renee Luque" userId="S::rluque@cffutures.net::24b01a1d-1c91-492f-b0ec-f8dd3574c772" providerId="AD" clId="Web-{568A2243-07AA-8A52-0852-ADEC87617FB3}" dt="2024-04-09T22:07:11.413" v="0"/>
        <pc:sldMkLst>
          <pc:docMk/>
          <pc:sldMk cId="2568129594" sldId="4747"/>
        </pc:sldMkLst>
        <pc:extLst>
          <p:ext xmlns:p="http://schemas.openxmlformats.org/presentationml/2006/main" uri="{D6D511B9-2390-475A-947B-AFAB55BFBCF1}">
            <pc226:cmChg xmlns:pc226="http://schemas.microsoft.com/office/powerpoint/2022/06/main/command" chg="">
              <pc226:chgData name="Renee Luque" userId="S::rluque@cffutures.net::24b01a1d-1c91-492f-b0ec-f8dd3574c772" providerId="AD" clId="Web-{568A2243-07AA-8A52-0852-ADEC87617FB3}" dt="2024-04-09T22:07:11.413" v="0"/>
              <pc2:cmMkLst xmlns:pc2="http://schemas.microsoft.com/office/powerpoint/2019/9/main/command">
                <pc:docMk/>
                <pc:sldMk cId="2568129594" sldId="4747"/>
                <pc2:cmMk id="{BB46C313-4B71-483F-B21F-12DBA630DF27}"/>
              </pc2:cmMkLst>
              <pc226:cmRplyChg chg="add">
                <pc226:chgData name="Renee Luque" userId="S::rluque@cffutures.net::24b01a1d-1c91-492f-b0ec-f8dd3574c772" providerId="AD" clId="Web-{568A2243-07AA-8A52-0852-ADEC87617FB3}" dt="2024-04-09T22:07:11.413" v="0"/>
                <pc2:cmRplyMkLst xmlns:pc2="http://schemas.microsoft.com/office/powerpoint/2019/9/main/command">
                  <pc:docMk/>
                  <pc:sldMk cId="2568129594" sldId="4747"/>
                  <pc2:cmMk id="{BB46C313-4B71-483F-B21F-12DBA630DF27}"/>
                  <pc2:cmRplyMk id="{8E6DEFCD-6B33-4833-8E24-460609E7ABC8}"/>
                </pc2:cmRplyMkLst>
              </pc226:cmRplyChg>
            </pc226:cmChg>
          </p:ext>
        </pc:extLst>
      </pc:sldChg>
    </pc:docChg>
  </pc:docChgLst>
  <pc:docChgLst>
    <pc:chgData name="Isis Greenspan" userId="464bb143-1349-4605-a567-29b98f388ffb" providerId="ADAL" clId="{84BBEE2E-A693-4D6A-9CFD-4188481000E6}"/>
    <pc:docChg chg="undo custSel modSld">
      <pc:chgData name="Isis Greenspan" userId="464bb143-1349-4605-a567-29b98f388ffb" providerId="ADAL" clId="{84BBEE2E-A693-4D6A-9CFD-4188481000E6}" dt="2023-10-11T15:35:21.156" v="323" actId="14100"/>
      <pc:docMkLst>
        <pc:docMk/>
      </pc:docMkLst>
      <pc:sldChg chg="modSp mod">
        <pc:chgData name="Isis Greenspan" userId="464bb143-1349-4605-a567-29b98f388ffb" providerId="ADAL" clId="{84BBEE2E-A693-4D6A-9CFD-4188481000E6}" dt="2023-10-10T23:05:58.080" v="58" actId="2710"/>
        <pc:sldMkLst>
          <pc:docMk/>
          <pc:sldMk cId="3342200347" sldId="508"/>
        </pc:sldMkLst>
        <pc:spChg chg="mod">
          <ac:chgData name="Isis Greenspan" userId="464bb143-1349-4605-a567-29b98f388ffb" providerId="ADAL" clId="{84BBEE2E-A693-4D6A-9CFD-4188481000E6}" dt="2023-10-10T23:05:58.080" v="58" actId="2710"/>
          <ac:spMkLst>
            <pc:docMk/>
            <pc:sldMk cId="3342200347" sldId="508"/>
            <ac:spMk id="3" creationId="{054D2D5F-1836-54A6-01DE-172F98EE25E9}"/>
          </ac:spMkLst>
        </pc:spChg>
      </pc:sldChg>
      <pc:sldChg chg="modSp mod">
        <pc:chgData name="Isis Greenspan" userId="464bb143-1349-4605-a567-29b98f388ffb" providerId="ADAL" clId="{84BBEE2E-A693-4D6A-9CFD-4188481000E6}" dt="2023-10-10T22:55:18.723" v="31" actId="2710"/>
        <pc:sldMkLst>
          <pc:docMk/>
          <pc:sldMk cId="2584643965" sldId="1803"/>
        </pc:sldMkLst>
        <pc:spChg chg="mod">
          <ac:chgData name="Isis Greenspan" userId="464bb143-1349-4605-a567-29b98f388ffb" providerId="ADAL" clId="{84BBEE2E-A693-4D6A-9CFD-4188481000E6}" dt="2023-10-10T22:55:18.723" v="31" actId="2710"/>
          <ac:spMkLst>
            <pc:docMk/>
            <pc:sldMk cId="2584643965" sldId="1803"/>
            <ac:spMk id="3" creationId="{3F77A08E-BCE2-5352-DB35-D013C5B835C2}"/>
          </ac:spMkLst>
        </pc:spChg>
      </pc:sldChg>
      <pc:sldChg chg="modSp mod">
        <pc:chgData name="Isis Greenspan" userId="464bb143-1349-4605-a567-29b98f388ffb" providerId="ADAL" clId="{84BBEE2E-A693-4D6A-9CFD-4188481000E6}" dt="2023-10-10T22:53:16.705" v="29" actId="1076"/>
        <pc:sldMkLst>
          <pc:docMk/>
          <pc:sldMk cId="2201239841" sldId="1812"/>
        </pc:sldMkLst>
        <pc:spChg chg="mod">
          <ac:chgData name="Isis Greenspan" userId="464bb143-1349-4605-a567-29b98f388ffb" providerId="ADAL" clId="{84BBEE2E-A693-4D6A-9CFD-4188481000E6}" dt="2023-10-10T22:53:16.705" v="29" actId="1076"/>
          <ac:spMkLst>
            <pc:docMk/>
            <pc:sldMk cId="2201239841" sldId="1812"/>
            <ac:spMk id="8" creationId="{AC0A025E-F06C-CBA8-D328-A1E9D5636E52}"/>
          </ac:spMkLst>
        </pc:spChg>
        <pc:spChg chg="mod">
          <ac:chgData name="Isis Greenspan" userId="464bb143-1349-4605-a567-29b98f388ffb" providerId="ADAL" clId="{84BBEE2E-A693-4D6A-9CFD-4188481000E6}" dt="2023-10-10T22:52:55.601" v="28" actId="1076"/>
          <ac:spMkLst>
            <pc:docMk/>
            <pc:sldMk cId="2201239841" sldId="1812"/>
            <ac:spMk id="11" creationId="{8982EA87-D06A-714C-982F-B4566AE4BA63}"/>
          </ac:spMkLst>
        </pc:spChg>
      </pc:sldChg>
      <pc:sldChg chg="modSp mod">
        <pc:chgData name="Isis Greenspan" userId="464bb143-1349-4605-a567-29b98f388ffb" providerId="ADAL" clId="{84BBEE2E-A693-4D6A-9CFD-4188481000E6}" dt="2023-10-10T23:19:45.407" v="95" actId="14100"/>
        <pc:sldMkLst>
          <pc:docMk/>
          <pc:sldMk cId="1279735803" sldId="1813"/>
        </pc:sldMkLst>
        <pc:spChg chg="mod">
          <ac:chgData name="Isis Greenspan" userId="464bb143-1349-4605-a567-29b98f388ffb" providerId="ADAL" clId="{84BBEE2E-A693-4D6A-9CFD-4188481000E6}" dt="2023-10-10T23:19:45.407" v="95" actId="14100"/>
          <ac:spMkLst>
            <pc:docMk/>
            <pc:sldMk cId="1279735803" sldId="1813"/>
            <ac:spMk id="3" creationId="{1CB222D6-FAD3-4953-6CDD-5D8B5DB0A636}"/>
          </ac:spMkLst>
        </pc:spChg>
      </pc:sldChg>
      <pc:sldChg chg="modSp mod">
        <pc:chgData name="Isis Greenspan" userId="464bb143-1349-4605-a567-29b98f388ffb" providerId="ADAL" clId="{84BBEE2E-A693-4D6A-9CFD-4188481000E6}" dt="2023-10-10T22:59:00.862" v="35" actId="255"/>
        <pc:sldMkLst>
          <pc:docMk/>
          <pc:sldMk cId="160422251" sldId="1814"/>
        </pc:sldMkLst>
        <pc:spChg chg="mod">
          <ac:chgData name="Isis Greenspan" userId="464bb143-1349-4605-a567-29b98f388ffb" providerId="ADAL" clId="{84BBEE2E-A693-4D6A-9CFD-4188481000E6}" dt="2023-10-10T22:59:00.862" v="35" actId="255"/>
          <ac:spMkLst>
            <pc:docMk/>
            <pc:sldMk cId="160422251" sldId="1814"/>
            <ac:spMk id="4" creationId="{2B186A7F-F64A-E47E-5BAD-199309D1F92A}"/>
          </ac:spMkLst>
        </pc:spChg>
      </pc:sldChg>
      <pc:sldChg chg="modSp mod">
        <pc:chgData name="Isis Greenspan" userId="464bb143-1349-4605-a567-29b98f388ffb" providerId="ADAL" clId="{84BBEE2E-A693-4D6A-9CFD-4188481000E6}" dt="2023-10-10T23:20:08.926" v="96" actId="1076"/>
        <pc:sldMkLst>
          <pc:docMk/>
          <pc:sldMk cId="140747921" sldId="1819"/>
        </pc:sldMkLst>
        <pc:spChg chg="mod">
          <ac:chgData name="Isis Greenspan" userId="464bb143-1349-4605-a567-29b98f388ffb" providerId="ADAL" clId="{84BBEE2E-A693-4D6A-9CFD-4188481000E6}" dt="2023-10-10T23:20:08.926" v="96" actId="1076"/>
          <ac:spMkLst>
            <pc:docMk/>
            <pc:sldMk cId="140747921" sldId="1819"/>
            <ac:spMk id="3" creationId="{6AE91341-FA77-A056-0EE2-1D82675DAA93}"/>
          </ac:spMkLst>
        </pc:spChg>
      </pc:sldChg>
      <pc:sldChg chg="modSp mod">
        <pc:chgData name="Isis Greenspan" userId="464bb143-1349-4605-a567-29b98f388ffb" providerId="ADAL" clId="{84BBEE2E-A693-4D6A-9CFD-4188481000E6}" dt="2023-10-10T23:42:52.449" v="169" actId="1076"/>
        <pc:sldMkLst>
          <pc:docMk/>
          <pc:sldMk cId="1621879469" sldId="1826"/>
        </pc:sldMkLst>
        <pc:spChg chg="mod">
          <ac:chgData name="Isis Greenspan" userId="464bb143-1349-4605-a567-29b98f388ffb" providerId="ADAL" clId="{84BBEE2E-A693-4D6A-9CFD-4188481000E6}" dt="2023-10-10T23:42:52.449" v="169" actId="1076"/>
          <ac:spMkLst>
            <pc:docMk/>
            <pc:sldMk cId="1621879469" sldId="1826"/>
            <ac:spMk id="2" creationId="{0A26AE3C-7586-C72C-08F9-F4757DF99662}"/>
          </ac:spMkLst>
        </pc:spChg>
      </pc:sldChg>
      <pc:sldChg chg="modSp mod addCm">
        <pc:chgData name="Isis Greenspan" userId="464bb143-1349-4605-a567-29b98f388ffb" providerId="ADAL" clId="{84BBEE2E-A693-4D6A-9CFD-4188481000E6}" dt="2023-10-10T23:11:20.392" v="62" actId="14100"/>
        <pc:sldMkLst>
          <pc:docMk/>
          <pc:sldMk cId="3326242301" sldId="1830"/>
        </pc:sldMkLst>
        <pc:spChg chg="mod">
          <ac:chgData name="Isis Greenspan" userId="464bb143-1349-4605-a567-29b98f388ffb" providerId="ADAL" clId="{84BBEE2E-A693-4D6A-9CFD-4188481000E6}" dt="2023-10-10T23:11:20.392" v="62" actId="14100"/>
          <ac:spMkLst>
            <pc:docMk/>
            <pc:sldMk cId="3326242301" sldId="1830"/>
            <ac:spMk id="9" creationId="{DC6132AB-4E61-E2D0-ABE2-6225714C5072}"/>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84BBEE2E-A693-4D6A-9CFD-4188481000E6}" dt="2023-10-10T23:09:40.070" v="59"/>
              <pc2:cmMkLst xmlns:pc2="http://schemas.microsoft.com/office/powerpoint/2019/9/main/command">
                <pc:docMk/>
                <pc:sldMk cId="3326242301" sldId="1830"/>
                <pc2:cmMk id="{3BCB3406-D7F1-49D7-89EE-F78479B0AC85}"/>
              </pc2:cmMkLst>
            </pc226:cmChg>
          </p:ext>
        </pc:extLst>
      </pc:sldChg>
      <pc:sldChg chg="modSp mod">
        <pc:chgData name="Isis Greenspan" userId="464bb143-1349-4605-a567-29b98f388ffb" providerId="ADAL" clId="{84BBEE2E-A693-4D6A-9CFD-4188481000E6}" dt="2023-10-10T23:13:36.170" v="69" actId="20577"/>
        <pc:sldMkLst>
          <pc:docMk/>
          <pc:sldMk cId="3586223680" sldId="1834"/>
        </pc:sldMkLst>
        <pc:spChg chg="mod">
          <ac:chgData name="Isis Greenspan" userId="464bb143-1349-4605-a567-29b98f388ffb" providerId="ADAL" clId="{84BBEE2E-A693-4D6A-9CFD-4188481000E6}" dt="2023-10-10T23:13:36.170" v="69" actId="20577"/>
          <ac:spMkLst>
            <pc:docMk/>
            <pc:sldMk cId="3586223680" sldId="1834"/>
            <ac:spMk id="3" creationId="{054D2D5F-1836-54A6-01DE-172F98EE25E9}"/>
          </ac:spMkLst>
        </pc:spChg>
      </pc:sldChg>
      <pc:sldChg chg="modSp mod">
        <pc:chgData name="Isis Greenspan" userId="464bb143-1349-4605-a567-29b98f388ffb" providerId="ADAL" clId="{84BBEE2E-A693-4D6A-9CFD-4188481000E6}" dt="2023-10-10T23:15:13.139" v="77" actId="20577"/>
        <pc:sldMkLst>
          <pc:docMk/>
          <pc:sldMk cId="618560683" sldId="1835"/>
        </pc:sldMkLst>
        <pc:spChg chg="mod">
          <ac:chgData name="Isis Greenspan" userId="464bb143-1349-4605-a567-29b98f388ffb" providerId="ADAL" clId="{84BBEE2E-A693-4D6A-9CFD-4188481000E6}" dt="2023-10-10T23:15:13.139" v="77" actId="20577"/>
          <ac:spMkLst>
            <pc:docMk/>
            <pc:sldMk cId="618560683" sldId="1835"/>
            <ac:spMk id="2" creationId="{5BC165B4-DE82-416E-B334-6625351FE91E}"/>
          </ac:spMkLst>
        </pc:spChg>
        <pc:spChg chg="mod">
          <ac:chgData name="Isis Greenspan" userId="464bb143-1349-4605-a567-29b98f388ffb" providerId="ADAL" clId="{84BBEE2E-A693-4D6A-9CFD-4188481000E6}" dt="2023-10-10T23:14:35.460" v="75" actId="20577"/>
          <ac:spMkLst>
            <pc:docMk/>
            <pc:sldMk cId="618560683" sldId="1835"/>
            <ac:spMk id="3" creationId="{054D2D5F-1836-54A6-01DE-172F98EE25E9}"/>
          </ac:spMkLst>
        </pc:spChg>
      </pc:sldChg>
      <pc:sldChg chg="modSp mod">
        <pc:chgData name="Isis Greenspan" userId="464bb143-1349-4605-a567-29b98f388ffb" providerId="ADAL" clId="{84BBEE2E-A693-4D6A-9CFD-4188481000E6}" dt="2023-10-10T23:16:35.172" v="79" actId="1076"/>
        <pc:sldMkLst>
          <pc:docMk/>
          <pc:sldMk cId="376508582" sldId="1836"/>
        </pc:sldMkLst>
        <pc:picChg chg="mod">
          <ac:chgData name="Isis Greenspan" userId="464bb143-1349-4605-a567-29b98f388ffb" providerId="ADAL" clId="{84BBEE2E-A693-4D6A-9CFD-4188481000E6}" dt="2023-10-10T23:16:35.172" v="79" actId="1076"/>
          <ac:picMkLst>
            <pc:docMk/>
            <pc:sldMk cId="376508582" sldId="1836"/>
            <ac:picMk id="15" creationId="{3DF4CBFE-0F58-7B2E-157A-DCC4A511FAB6}"/>
          </ac:picMkLst>
        </pc:picChg>
      </pc:sldChg>
      <pc:sldChg chg="modSp mod">
        <pc:chgData name="Isis Greenspan" userId="464bb143-1349-4605-a567-29b98f388ffb" providerId="ADAL" clId="{84BBEE2E-A693-4D6A-9CFD-4188481000E6}" dt="2023-10-10T23:17:07.427" v="80" actId="255"/>
        <pc:sldMkLst>
          <pc:docMk/>
          <pc:sldMk cId="2160521866" sldId="1837"/>
        </pc:sldMkLst>
        <pc:spChg chg="mod">
          <ac:chgData name="Isis Greenspan" userId="464bb143-1349-4605-a567-29b98f388ffb" providerId="ADAL" clId="{84BBEE2E-A693-4D6A-9CFD-4188481000E6}" dt="2023-10-10T23:17:07.427" v="80" actId="255"/>
          <ac:spMkLst>
            <pc:docMk/>
            <pc:sldMk cId="2160521866" sldId="1837"/>
            <ac:spMk id="4" creationId="{2B186A7F-F64A-E47E-5BAD-199309D1F92A}"/>
          </ac:spMkLst>
        </pc:spChg>
      </pc:sldChg>
      <pc:sldChg chg="modSp mod">
        <pc:chgData name="Isis Greenspan" userId="464bb143-1349-4605-a567-29b98f388ffb" providerId="ADAL" clId="{84BBEE2E-A693-4D6A-9CFD-4188481000E6}" dt="2023-10-11T15:34:34.314" v="320" actId="1076"/>
        <pc:sldMkLst>
          <pc:docMk/>
          <pc:sldMk cId="3240859328" sldId="1839"/>
        </pc:sldMkLst>
        <pc:spChg chg="mod">
          <ac:chgData name="Isis Greenspan" userId="464bb143-1349-4605-a567-29b98f388ffb" providerId="ADAL" clId="{84BBEE2E-A693-4D6A-9CFD-4188481000E6}" dt="2023-10-11T15:34:34.314" v="320" actId="1076"/>
          <ac:spMkLst>
            <pc:docMk/>
            <pc:sldMk cId="3240859328" sldId="1839"/>
            <ac:spMk id="2" creationId="{5BC165B4-DE82-416E-B334-6625351FE91E}"/>
          </ac:spMkLst>
        </pc:spChg>
        <pc:spChg chg="mod">
          <ac:chgData name="Isis Greenspan" userId="464bb143-1349-4605-a567-29b98f388ffb" providerId="ADAL" clId="{84BBEE2E-A693-4D6A-9CFD-4188481000E6}" dt="2023-10-10T23:23:28.516" v="106" actId="14100"/>
          <ac:spMkLst>
            <pc:docMk/>
            <pc:sldMk cId="3240859328" sldId="1839"/>
            <ac:spMk id="3" creationId="{054D2D5F-1836-54A6-01DE-172F98EE25E9}"/>
          </ac:spMkLst>
        </pc:spChg>
      </pc:sldChg>
      <pc:sldChg chg="modSp mod">
        <pc:chgData name="Isis Greenspan" userId="464bb143-1349-4605-a567-29b98f388ffb" providerId="ADAL" clId="{84BBEE2E-A693-4D6A-9CFD-4188481000E6}" dt="2023-10-10T23:32:31.676" v="135" actId="14100"/>
        <pc:sldMkLst>
          <pc:docMk/>
          <pc:sldMk cId="927691250" sldId="1841"/>
        </pc:sldMkLst>
        <pc:spChg chg="mod">
          <ac:chgData name="Isis Greenspan" userId="464bb143-1349-4605-a567-29b98f388ffb" providerId="ADAL" clId="{84BBEE2E-A693-4D6A-9CFD-4188481000E6}" dt="2023-10-10T23:32:31.676" v="135" actId="14100"/>
          <ac:spMkLst>
            <pc:docMk/>
            <pc:sldMk cId="927691250" sldId="1841"/>
            <ac:spMk id="8" creationId="{FDCB5268-196B-3D92-3768-B999FBB70113}"/>
          </ac:spMkLst>
        </pc:spChg>
        <pc:picChg chg="mod modCrop">
          <ac:chgData name="Isis Greenspan" userId="464bb143-1349-4605-a567-29b98f388ffb" providerId="ADAL" clId="{84BBEE2E-A693-4D6A-9CFD-4188481000E6}" dt="2023-10-10T23:30:58.189" v="131" actId="14100"/>
          <ac:picMkLst>
            <pc:docMk/>
            <pc:sldMk cId="927691250" sldId="1841"/>
            <ac:picMk id="23" creationId="{D18363D0-82C2-CE74-6B2D-CBF27240EE13}"/>
          </ac:picMkLst>
        </pc:picChg>
      </pc:sldChg>
      <pc:sldChg chg="modSp mod">
        <pc:chgData name="Isis Greenspan" userId="464bb143-1349-4605-a567-29b98f388ffb" providerId="ADAL" clId="{84BBEE2E-A693-4D6A-9CFD-4188481000E6}" dt="2023-10-10T23:40:03.402" v="154" actId="948"/>
        <pc:sldMkLst>
          <pc:docMk/>
          <pc:sldMk cId="1173486575" sldId="1842"/>
        </pc:sldMkLst>
        <pc:spChg chg="mod">
          <ac:chgData name="Isis Greenspan" userId="464bb143-1349-4605-a567-29b98f388ffb" providerId="ADAL" clId="{84BBEE2E-A693-4D6A-9CFD-4188481000E6}" dt="2023-10-10T23:39:35.764" v="152" actId="20577"/>
          <ac:spMkLst>
            <pc:docMk/>
            <pc:sldMk cId="1173486575" sldId="1842"/>
            <ac:spMk id="2" creationId="{5BC165B4-DE82-416E-B334-6625351FE91E}"/>
          </ac:spMkLst>
        </pc:spChg>
        <pc:spChg chg="mod">
          <ac:chgData name="Isis Greenspan" userId="464bb143-1349-4605-a567-29b98f388ffb" providerId="ADAL" clId="{84BBEE2E-A693-4D6A-9CFD-4188481000E6}" dt="2023-10-10T23:40:03.402" v="154" actId="948"/>
          <ac:spMkLst>
            <pc:docMk/>
            <pc:sldMk cId="1173486575" sldId="1842"/>
            <ac:spMk id="3" creationId="{054D2D5F-1836-54A6-01DE-172F98EE25E9}"/>
          </ac:spMkLst>
        </pc:spChg>
      </pc:sldChg>
      <pc:sldChg chg="modSp mod">
        <pc:chgData name="Isis Greenspan" userId="464bb143-1349-4605-a567-29b98f388ffb" providerId="ADAL" clId="{84BBEE2E-A693-4D6A-9CFD-4188481000E6}" dt="2023-10-10T23:40:47.527" v="156" actId="948"/>
        <pc:sldMkLst>
          <pc:docMk/>
          <pc:sldMk cId="2040630911" sldId="1843"/>
        </pc:sldMkLst>
        <pc:spChg chg="mod">
          <ac:chgData name="Isis Greenspan" userId="464bb143-1349-4605-a567-29b98f388ffb" providerId="ADAL" clId="{84BBEE2E-A693-4D6A-9CFD-4188481000E6}" dt="2023-10-10T23:40:47.527" v="156" actId="948"/>
          <ac:spMkLst>
            <pc:docMk/>
            <pc:sldMk cId="2040630911" sldId="1843"/>
            <ac:spMk id="3" creationId="{3F77A08E-BCE2-5352-DB35-D013C5B835C2}"/>
          </ac:spMkLst>
        </pc:spChg>
      </pc:sldChg>
      <pc:sldChg chg="modSp mod">
        <pc:chgData name="Isis Greenspan" userId="464bb143-1349-4605-a567-29b98f388ffb" providerId="ADAL" clId="{84BBEE2E-A693-4D6A-9CFD-4188481000E6}" dt="2023-10-11T15:34:28.517" v="319" actId="1076"/>
        <pc:sldMkLst>
          <pc:docMk/>
          <pc:sldMk cId="4050067308" sldId="1844"/>
        </pc:sldMkLst>
        <pc:spChg chg="mod">
          <ac:chgData name="Isis Greenspan" userId="464bb143-1349-4605-a567-29b98f388ffb" providerId="ADAL" clId="{84BBEE2E-A693-4D6A-9CFD-4188481000E6}" dt="2023-10-11T15:34:28.517" v="319" actId="1076"/>
          <ac:spMkLst>
            <pc:docMk/>
            <pc:sldMk cId="4050067308" sldId="1844"/>
            <ac:spMk id="2" creationId="{FA53EF8A-2138-BEC6-B988-A7E10D1FF6B8}"/>
          </ac:spMkLst>
        </pc:spChg>
        <pc:spChg chg="mod">
          <ac:chgData name="Isis Greenspan" userId="464bb143-1349-4605-a567-29b98f388ffb" providerId="ADAL" clId="{84BBEE2E-A693-4D6A-9CFD-4188481000E6}" dt="2023-10-10T23:25:13.336" v="112" actId="12"/>
          <ac:spMkLst>
            <pc:docMk/>
            <pc:sldMk cId="4050067308" sldId="1844"/>
            <ac:spMk id="3" creationId="{3F77A08E-BCE2-5352-DB35-D013C5B835C2}"/>
          </ac:spMkLst>
        </pc:spChg>
      </pc:sldChg>
      <pc:sldChg chg="modSp mod">
        <pc:chgData name="Isis Greenspan" userId="464bb143-1349-4605-a567-29b98f388ffb" providerId="ADAL" clId="{84BBEE2E-A693-4D6A-9CFD-4188481000E6}" dt="2023-10-10T23:58:27.128" v="274" actId="20577"/>
        <pc:sldMkLst>
          <pc:docMk/>
          <pc:sldMk cId="2703544724" sldId="1846"/>
        </pc:sldMkLst>
        <pc:spChg chg="mod">
          <ac:chgData name="Isis Greenspan" userId="464bb143-1349-4605-a567-29b98f388ffb" providerId="ADAL" clId="{84BBEE2E-A693-4D6A-9CFD-4188481000E6}" dt="2023-10-10T23:58:27.128" v="274" actId="20577"/>
          <ac:spMkLst>
            <pc:docMk/>
            <pc:sldMk cId="2703544724" sldId="1846"/>
            <ac:spMk id="4" creationId="{2B186A7F-F64A-E47E-5BAD-199309D1F92A}"/>
          </ac:spMkLst>
        </pc:spChg>
      </pc:sldChg>
      <pc:sldChg chg="modSp mod">
        <pc:chgData name="Isis Greenspan" userId="464bb143-1349-4605-a567-29b98f388ffb" providerId="ADAL" clId="{84BBEE2E-A693-4D6A-9CFD-4188481000E6}" dt="2023-10-11T00:17:09.146" v="318" actId="20577"/>
        <pc:sldMkLst>
          <pc:docMk/>
          <pc:sldMk cId="2182019840" sldId="1847"/>
        </pc:sldMkLst>
        <pc:spChg chg="mod">
          <ac:chgData name="Isis Greenspan" userId="464bb143-1349-4605-a567-29b98f388ffb" providerId="ADAL" clId="{84BBEE2E-A693-4D6A-9CFD-4188481000E6}" dt="2023-10-11T00:00:47.211" v="281" actId="20577"/>
          <ac:spMkLst>
            <pc:docMk/>
            <pc:sldMk cId="2182019840" sldId="1847"/>
            <ac:spMk id="2" creationId="{FA53EF8A-2138-BEC6-B988-A7E10D1FF6B8}"/>
          </ac:spMkLst>
        </pc:spChg>
        <pc:spChg chg="mod">
          <ac:chgData name="Isis Greenspan" userId="464bb143-1349-4605-a567-29b98f388ffb" providerId="ADAL" clId="{84BBEE2E-A693-4D6A-9CFD-4188481000E6}" dt="2023-10-11T00:17:09.146" v="318" actId="20577"/>
          <ac:spMkLst>
            <pc:docMk/>
            <pc:sldMk cId="2182019840" sldId="1847"/>
            <ac:spMk id="3" creationId="{3F77A08E-BCE2-5352-DB35-D013C5B835C2}"/>
          </ac:spMkLst>
        </pc:spChg>
      </pc:sldChg>
      <pc:sldChg chg="modSp mod">
        <pc:chgData name="Isis Greenspan" userId="464bb143-1349-4605-a567-29b98f388ffb" providerId="ADAL" clId="{84BBEE2E-A693-4D6A-9CFD-4188481000E6}" dt="2023-10-11T00:02:41.232" v="290" actId="948"/>
        <pc:sldMkLst>
          <pc:docMk/>
          <pc:sldMk cId="1987090985" sldId="1848"/>
        </pc:sldMkLst>
        <pc:spChg chg="mod">
          <ac:chgData name="Isis Greenspan" userId="464bb143-1349-4605-a567-29b98f388ffb" providerId="ADAL" clId="{84BBEE2E-A693-4D6A-9CFD-4188481000E6}" dt="2023-10-11T00:02:27.094" v="288" actId="20577"/>
          <ac:spMkLst>
            <pc:docMk/>
            <pc:sldMk cId="1987090985" sldId="1848"/>
            <ac:spMk id="2" creationId="{FA53EF8A-2138-BEC6-B988-A7E10D1FF6B8}"/>
          </ac:spMkLst>
        </pc:spChg>
        <pc:spChg chg="mod">
          <ac:chgData name="Isis Greenspan" userId="464bb143-1349-4605-a567-29b98f388ffb" providerId="ADAL" clId="{84BBEE2E-A693-4D6A-9CFD-4188481000E6}" dt="2023-10-11T00:02:41.232" v="290" actId="948"/>
          <ac:spMkLst>
            <pc:docMk/>
            <pc:sldMk cId="1987090985" sldId="1848"/>
            <ac:spMk id="3" creationId="{3F77A08E-BCE2-5352-DB35-D013C5B835C2}"/>
          </ac:spMkLst>
        </pc:spChg>
      </pc:sldChg>
      <pc:sldChg chg="modSp mod">
        <pc:chgData name="Isis Greenspan" userId="464bb143-1349-4605-a567-29b98f388ffb" providerId="ADAL" clId="{84BBEE2E-A693-4D6A-9CFD-4188481000E6}" dt="2023-10-10T23:04:08.901" v="54" actId="948"/>
        <pc:sldMkLst>
          <pc:docMk/>
          <pc:sldMk cId="797787121" sldId="1852"/>
        </pc:sldMkLst>
        <pc:spChg chg="mod">
          <ac:chgData name="Isis Greenspan" userId="464bb143-1349-4605-a567-29b98f388ffb" providerId="ADAL" clId="{84BBEE2E-A693-4D6A-9CFD-4188481000E6}" dt="2023-10-10T23:04:08.901" v="54" actId="948"/>
          <ac:spMkLst>
            <pc:docMk/>
            <pc:sldMk cId="797787121" sldId="1852"/>
            <ac:spMk id="3" creationId="{054D2D5F-1836-54A6-01DE-172F98EE25E9}"/>
          </ac:spMkLst>
        </pc:spChg>
      </pc:sldChg>
      <pc:sldChg chg="addSp modSp mod">
        <pc:chgData name="Isis Greenspan" userId="464bb143-1349-4605-a567-29b98f388ffb" providerId="ADAL" clId="{84BBEE2E-A693-4D6A-9CFD-4188481000E6}" dt="2023-10-11T00:08:33.625" v="314" actId="1076"/>
        <pc:sldMkLst>
          <pc:docMk/>
          <pc:sldMk cId="3769447035" sldId="3837"/>
        </pc:sldMkLst>
        <pc:spChg chg="add mod">
          <ac:chgData name="Isis Greenspan" userId="464bb143-1349-4605-a567-29b98f388ffb" providerId="ADAL" clId="{84BBEE2E-A693-4D6A-9CFD-4188481000E6}" dt="2023-10-11T00:08:02.865" v="309" actId="20577"/>
          <ac:spMkLst>
            <pc:docMk/>
            <pc:sldMk cId="3769447035" sldId="3837"/>
            <ac:spMk id="2" creationId="{8DD94AFB-DE43-4411-2AA0-2110F52D3964}"/>
          </ac:spMkLst>
        </pc:spChg>
        <pc:spChg chg="mod">
          <ac:chgData name="Isis Greenspan" userId="464bb143-1349-4605-a567-29b98f388ffb" providerId="ADAL" clId="{84BBEE2E-A693-4D6A-9CFD-4188481000E6}" dt="2023-10-11T00:08:33.625" v="314" actId="1076"/>
          <ac:spMkLst>
            <pc:docMk/>
            <pc:sldMk cId="3769447035" sldId="3837"/>
            <ac:spMk id="4" creationId="{2B186A7F-F64A-E47E-5BAD-199309D1F92A}"/>
          </ac:spMkLst>
        </pc:spChg>
      </pc:sldChg>
      <pc:sldChg chg="modSp mod">
        <pc:chgData name="Isis Greenspan" userId="464bb143-1349-4605-a567-29b98f388ffb" providerId="ADAL" clId="{84BBEE2E-A693-4D6A-9CFD-4188481000E6}" dt="2023-10-10T22:45:18.830" v="21" actId="14100"/>
        <pc:sldMkLst>
          <pc:docMk/>
          <pc:sldMk cId="1931640901" sldId="3842"/>
        </pc:sldMkLst>
        <pc:spChg chg="mod">
          <ac:chgData name="Isis Greenspan" userId="464bb143-1349-4605-a567-29b98f388ffb" providerId="ADAL" clId="{84BBEE2E-A693-4D6A-9CFD-4188481000E6}" dt="2023-10-10T22:45:18.830" v="21" actId="14100"/>
          <ac:spMkLst>
            <pc:docMk/>
            <pc:sldMk cId="1931640901" sldId="3842"/>
            <ac:spMk id="4" creationId="{449CBC16-77EF-28AF-B382-FFB2DBC77F4B}"/>
          </ac:spMkLst>
        </pc:spChg>
      </pc:sldChg>
      <pc:sldChg chg="modSp mod">
        <pc:chgData name="Isis Greenspan" userId="464bb143-1349-4605-a567-29b98f388ffb" providerId="ADAL" clId="{84BBEE2E-A693-4D6A-9CFD-4188481000E6}" dt="2023-10-10T22:48:33.491" v="22" actId="1076"/>
        <pc:sldMkLst>
          <pc:docMk/>
          <pc:sldMk cId="2480541281" sldId="3844"/>
        </pc:sldMkLst>
        <pc:spChg chg="mod">
          <ac:chgData name="Isis Greenspan" userId="464bb143-1349-4605-a567-29b98f388ffb" providerId="ADAL" clId="{84BBEE2E-A693-4D6A-9CFD-4188481000E6}" dt="2023-10-10T22:48:33.491" v="22" actId="1076"/>
          <ac:spMkLst>
            <pc:docMk/>
            <pc:sldMk cId="2480541281" sldId="3844"/>
            <ac:spMk id="7" creationId="{FF6F0EA1-17D5-1E6E-351F-95910B90A107}"/>
          </ac:spMkLst>
        </pc:spChg>
      </pc:sldChg>
      <pc:sldChg chg="modSp mod">
        <pc:chgData name="Isis Greenspan" userId="464bb143-1349-4605-a567-29b98f388ffb" providerId="ADAL" clId="{84BBEE2E-A693-4D6A-9CFD-4188481000E6}" dt="2023-10-10T23:33:02.792" v="136" actId="1076"/>
        <pc:sldMkLst>
          <pc:docMk/>
          <pc:sldMk cId="283289020" sldId="3845"/>
        </pc:sldMkLst>
        <pc:spChg chg="mod">
          <ac:chgData name="Isis Greenspan" userId="464bb143-1349-4605-a567-29b98f388ffb" providerId="ADAL" clId="{84BBEE2E-A693-4D6A-9CFD-4188481000E6}" dt="2023-10-10T23:33:02.792" v="136" actId="1076"/>
          <ac:spMkLst>
            <pc:docMk/>
            <pc:sldMk cId="283289020" sldId="3845"/>
            <ac:spMk id="3" creationId="{089CFCB1-726F-ADC3-6B82-E6BA0949F3E7}"/>
          </ac:spMkLst>
        </pc:spChg>
      </pc:sldChg>
      <pc:sldChg chg="modSp mod">
        <pc:chgData name="Isis Greenspan" userId="464bb143-1349-4605-a567-29b98f388ffb" providerId="ADAL" clId="{84BBEE2E-A693-4D6A-9CFD-4188481000E6}" dt="2023-10-11T00:10:27.337" v="317" actId="1076"/>
        <pc:sldMkLst>
          <pc:docMk/>
          <pc:sldMk cId="1560383525" sldId="3848"/>
        </pc:sldMkLst>
        <pc:spChg chg="mod">
          <ac:chgData name="Isis Greenspan" userId="464bb143-1349-4605-a567-29b98f388ffb" providerId="ADAL" clId="{84BBEE2E-A693-4D6A-9CFD-4188481000E6}" dt="2023-10-11T00:10:27.337" v="317" actId="1076"/>
          <ac:spMkLst>
            <pc:docMk/>
            <pc:sldMk cId="1560383525" sldId="3848"/>
            <ac:spMk id="2" creationId="{7818CFFC-6253-1639-19F7-1BAB5E19A1D7}"/>
          </ac:spMkLst>
        </pc:spChg>
      </pc:sldChg>
      <pc:sldChg chg="modSp mod">
        <pc:chgData name="Isis Greenspan" userId="464bb143-1349-4605-a567-29b98f388ffb" providerId="ADAL" clId="{84BBEE2E-A693-4D6A-9CFD-4188481000E6}" dt="2023-10-11T15:35:21.156" v="323" actId="14100"/>
        <pc:sldMkLst>
          <pc:docMk/>
          <pc:sldMk cId="648867598" sldId="3850"/>
        </pc:sldMkLst>
        <pc:spChg chg="mod">
          <ac:chgData name="Isis Greenspan" userId="464bb143-1349-4605-a567-29b98f388ffb" providerId="ADAL" clId="{84BBEE2E-A693-4D6A-9CFD-4188481000E6}" dt="2023-10-10T23:37:33.751" v="147" actId="1076"/>
          <ac:spMkLst>
            <pc:docMk/>
            <pc:sldMk cId="648867598" sldId="3850"/>
            <ac:spMk id="8" creationId="{FDCB5268-196B-3D92-3768-B999FBB70113}"/>
          </ac:spMkLst>
        </pc:spChg>
        <pc:picChg chg="mod modCrop">
          <ac:chgData name="Isis Greenspan" userId="464bb143-1349-4605-a567-29b98f388ffb" providerId="ADAL" clId="{84BBEE2E-A693-4D6A-9CFD-4188481000E6}" dt="2023-10-11T15:35:21.156" v="323" actId="14100"/>
          <ac:picMkLst>
            <pc:docMk/>
            <pc:sldMk cId="648867598" sldId="3850"/>
            <ac:picMk id="13" creationId="{3719921F-061A-AB91-C1DF-1B743C9701B7}"/>
          </ac:picMkLst>
        </pc:picChg>
      </pc:sldChg>
      <pc:sldChg chg="addSp modSp mod addCm modCm">
        <pc:chgData name="Isis Greenspan" userId="464bb143-1349-4605-a567-29b98f388ffb" providerId="ADAL" clId="{84BBEE2E-A693-4D6A-9CFD-4188481000E6}" dt="2023-10-10T23:57:53.381" v="273" actId="20577"/>
        <pc:sldMkLst>
          <pc:docMk/>
          <pc:sldMk cId="1245105126" sldId="3851"/>
        </pc:sldMkLst>
        <pc:spChg chg="add mod">
          <ac:chgData name="Isis Greenspan" userId="464bb143-1349-4605-a567-29b98f388ffb" providerId="ADAL" clId="{84BBEE2E-A693-4D6A-9CFD-4188481000E6}" dt="2023-10-10T23:57:37.251" v="272" actId="1076"/>
          <ac:spMkLst>
            <pc:docMk/>
            <pc:sldMk cId="1245105126" sldId="3851"/>
            <ac:spMk id="4" creationId="{D4AAD3C2-4E42-5421-02A1-0D9AD9185187}"/>
          </ac:spMkLst>
        </pc:spChg>
        <pc:spChg chg="mod">
          <ac:chgData name="Isis Greenspan" userId="464bb143-1349-4605-a567-29b98f388ffb" providerId="ADAL" clId="{84BBEE2E-A693-4D6A-9CFD-4188481000E6}" dt="2023-10-10T23:57:53.381" v="273" actId="20577"/>
          <ac:spMkLst>
            <pc:docMk/>
            <pc:sldMk cId="1245105126" sldId="3851"/>
            <ac:spMk id="36" creationId="{D7145533-9F41-B890-86A9-A74A6EA9A81D}"/>
          </ac:spMkLst>
        </pc:spChg>
        <pc:spChg chg="mod">
          <ac:chgData name="Isis Greenspan" userId="464bb143-1349-4605-a567-29b98f388ffb" providerId="ADAL" clId="{84BBEE2E-A693-4D6A-9CFD-4188481000E6}" dt="2023-10-10T23:54:33.826" v="259" actId="1076"/>
          <ac:spMkLst>
            <pc:docMk/>
            <pc:sldMk cId="1245105126" sldId="3851"/>
            <ac:spMk id="39" creationId="{92BCF0E0-00B8-4D41-897C-7510E8640CAE}"/>
          </ac:spMkLst>
        </pc:spChg>
        <pc:spChg chg="mod">
          <ac:chgData name="Isis Greenspan" userId="464bb143-1349-4605-a567-29b98f388ffb" providerId="ADAL" clId="{84BBEE2E-A693-4D6A-9CFD-4188481000E6}" dt="2023-10-10T23:56:01.120" v="264"/>
          <ac:spMkLst>
            <pc:docMk/>
            <pc:sldMk cId="1245105126" sldId="3851"/>
            <ac:spMk id="57" creationId="{64078399-A04A-5E4F-0926-ADC9DF6874F7}"/>
          </ac:spMkLst>
        </pc:spChg>
        <pc:spChg chg="mod">
          <ac:chgData name="Isis Greenspan" userId="464bb143-1349-4605-a567-29b98f388ffb" providerId="ADAL" clId="{84BBEE2E-A693-4D6A-9CFD-4188481000E6}" dt="2023-10-10T23:54:33.826" v="259" actId="1076"/>
          <ac:spMkLst>
            <pc:docMk/>
            <pc:sldMk cId="1245105126" sldId="3851"/>
            <ac:spMk id="58" creationId="{F105A868-E41B-7A51-65FC-D4F82A70E504}"/>
          </ac:spMkLst>
        </pc:spChg>
        <pc:spChg chg="mod">
          <ac:chgData name="Isis Greenspan" userId="464bb143-1349-4605-a567-29b98f388ffb" providerId="ADAL" clId="{84BBEE2E-A693-4D6A-9CFD-4188481000E6}" dt="2023-10-10T23:54:33.826" v="259" actId="1076"/>
          <ac:spMkLst>
            <pc:docMk/>
            <pc:sldMk cId="1245105126" sldId="3851"/>
            <ac:spMk id="59" creationId="{535ABAB2-237B-F201-7E08-E173465D81A1}"/>
          </ac:spMkLst>
        </pc:spChg>
        <pc:spChg chg="mod">
          <ac:chgData name="Isis Greenspan" userId="464bb143-1349-4605-a567-29b98f388ffb" providerId="ADAL" clId="{84BBEE2E-A693-4D6A-9CFD-4188481000E6}" dt="2023-10-10T23:54:33.826" v="259" actId="1076"/>
          <ac:spMkLst>
            <pc:docMk/>
            <pc:sldMk cId="1245105126" sldId="3851"/>
            <ac:spMk id="60" creationId="{815A66D4-9160-0D59-C255-F5A9564AA6CE}"/>
          </ac:spMkLst>
        </pc:spChg>
        <pc:spChg chg="mod">
          <ac:chgData name="Isis Greenspan" userId="464bb143-1349-4605-a567-29b98f388ffb" providerId="ADAL" clId="{84BBEE2E-A693-4D6A-9CFD-4188481000E6}" dt="2023-10-10T23:54:33.826" v="259" actId="1076"/>
          <ac:spMkLst>
            <pc:docMk/>
            <pc:sldMk cId="1245105126" sldId="3851"/>
            <ac:spMk id="63" creationId="{BEE7A63F-7F25-DAA1-D18A-39F22E68292E}"/>
          </ac:spMkLst>
        </pc:spChg>
        <pc:grpChg chg="mod">
          <ac:chgData name="Isis Greenspan" userId="464bb143-1349-4605-a567-29b98f388ffb" providerId="ADAL" clId="{84BBEE2E-A693-4D6A-9CFD-4188481000E6}" dt="2023-10-10T23:54:33.826" v="259" actId="1076"/>
          <ac:grpSpMkLst>
            <pc:docMk/>
            <pc:sldMk cId="1245105126" sldId="3851"/>
            <ac:grpSpMk id="56" creationId="{FBA271D1-89AE-C79B-C2D7-A3435D1BDC13}"/>
          </ac:grpSpMkLst>
        </pc:gr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84BBEE2E-A693-4D6A-9CFD-4188481000E6}" dt="2023-10-10T23:50:15.214" v="251" actId="20577"/>
              <pc2:cmMkLst xmlns:pc2="http://schemas.microsoft.com/office/powerpoint/2019/9/main/command">
                <pc:docMk/>
                <pc:sldMk cId="1245105126" sldId="3851"/>
                <pc2:cmMk id="{29779A20-FEF1-489B-9A8D-98DFD7C81196}"/>
              </pc2:cmMkLst>
            </pc226:cmChg>
            <pc226:cmChg xmlns:pc226="http://schemas.microsoft.com/office/powerpoint/2022/06/main/command" chg="add mod">
              <pc226:chgData name="Isis Greenspan" userId="464bb143-1349-4605-a567-29b98f388ffb" providerId="ADAL" clId="{84BBEE2E-A693-4D6A-9CFD-4188481000E6}" dt="2023-10-10T23:50:15.214" v="251" actId="20577"/>
              <pc2:cmMkLst xmlns:pc2="http://schemas.microsoft.com/office/powerpoint/2019/9/main/command">
                <pc:docMk/>
                <pc:sldMk cId="1245105126" sldId="3851"/>
                <pc2:cmMk id="{17E1EF5D-A778-4465-B8E2-9BDAA4BE6FB8}"/>
              </pc2:cmMkLst>
            </pc226:cmChg>
          </p:ext>
        </pc:extLst>
      </pc:sldChg>
    </pc:docChg>
  </pc:docChgLst>
  <pc:docChgLst>
    <pc:chgData name="Darron Petit" userId="fa1b50a9-2e46-4990-9854-aef413bde390" providerId="ADAL" clId="{CEB4EAA6-FF36-4CC8-B7E2-181D769D6857}"/>
    <pc:docChg chg="modSld">
      <pc:chgData name="Darron Petit" userId="fa1b50a9-2e46-4990-9854-aef413bde390" providerId="ADAL" clId="{CEB4EAA6-FF36-4CC8-B7E2-181D769D6857}" dt="2024-04-22T17:57:49.728" v="10" actId="20577"/>
      <pc:docMkLst>
        <pc:docMk/>
      </pc:docMkLst>
      <pc:sldChg chg="modSp mod">
        <pc:chgData name="Darron Petit" userId="fa1b50a9-2e46-4990-9854-aef413bde390" providerId="ADAL" clId="{CEB4EAA6-FF36-4CC8-B7E2-181D769D6857}" dt="2024-04-22T17:56:35.237" v="5" actId="20577"/>
        <pc:sldMkLst>
          <pc:docMk/>
          <pc:sldMk cId="2776495607" sldId="442"/>
        </pc:sldMkLst>
        <pc:spChg chg="mod">
          <ac:chgData name="Darron Petit" userId="fa1b50a9-2e46-4990-9854-aef413bde390" providerId="ADAL" clId="{CEB4EAA6-FF36-4CC8-B7E2-181D769D6857}" dt="2024-04-22T17:56:35.237" v="5" actId="20577"/>
          <ac:spMkLst>
            <pc:docMk/>
            <pc:sldMk cId="2776495607" sldId="442"/>
            <ac:spMk id="4" creationId="{00000000-0000-0000-0000-000000000000}"/>
          </ac:spMkLst>
        </pc:spChg>
      </pc:sldChg>
      <pc:sldChg chg="modSp mod">
        <pc:chgData name="Darron Petit" userId="fa1b50a9-2e46-4990-9854-aef413bde390" providerId="ADAL" clId="{CEB4EAA6-FF36-4CC8-B7E2-181D769D6857}" dt="2024-04-22T17:56:51.596" v="6" actId="20577"/>
        <pc:sldMkLst>
          <pc:docMk/>
          <pc:sldMk cId="8746331" sldId="443"/>
        </pc:sldMkLst>
        <pc:spChg chg="mod">
          <ac:chgData name="Darron Petit" userId="fa1b50a9-2e46-4990-9854-aef413bde390" providerId="ADAL" clId="{CEB4EAA6-FF36-4CC8-B7E2-181D769D6857}" dt="2024-04-22T17:56:51.596" v="6" actId="20577"/>
          <ac:spMkLst>
            <pc:docMk/>
            <pc:sldMk cId="8746331" sldId="443"/>
            <ac:spMk id="4" creationId="{00000000-0000-0000-0000-000000000000}"/>
          </ac:spMkLst>
        </pc:spChg>
      </pc:sldChg>
      <pc:sldChg chg="modSp mod">
        <pc:chgData name="Darron Petit" userId="fa1b50a9-2e46-4990-9854-aef413bde390" providerId="ADAL" clId="{CEB4EAA6-FF36-4CC8-B7E2-181D769D6857}" dt="2024-04-22T17:57:49.728" v="10" actId="20577"/>
        <pc:sldMkLst>
          <pc:docMk/>
          <pc:sldMk cId="1019004448" sldId="444"/>
        </pc:sldMkLst>
        <pc:spChg chg="mod">
          <ac:chgData name="Darron Petit" userId="fa1b50a9-2e46-4990-9854-aef413bde390" providerId="ADAL" clId="{CEB4EAA6-FF36-4CC8-B7E2-181D769D6857}" dt="2024-04-22T17:57:49.728" v="10" actId="20577"/>
          <ac:spMkLst>
            <pc:docMk/>
            <pc:sldMk cId="1019004448" sldId="444"/>
            <ac:spMk id="4" creationId="{00000000-0000-0000-0000-000000000000}"/>
          </ac:spMkLst>
        </pc:spChg>
      </pc:sldChg>
    </pc:docChg>
  </pc:docChgLst>
  <pc:docChgLst>
    <pc:chgData name="Renee Luque" userId="S::rluque@cffutures.net::24b01a1d-1c91-492f-b0ec-f8dd3574c772" providerId="AD" clId="Web-{FF5AB41F-37C5-4EA4-8663-26AAC99952F2}"/>
    <pc:docChg chg="modSld">
      <pc:chgData name="Renee Luque" userId="S::rluque@cffutures.net::24b01a1d-1c91-492f-b0ec-f8dd3574c772" providerId="AD" clId="Web-{FF5AB41F-37C5-4EA4-8663-26AAC99952F2}" dt="2024-02-06T22:07:23.114" v="9" actId="20577"/>
      <pc:docMkLst>
        <pc:docMk/>
      </pc:docMkLst>
      <pc:sldChg chg="modSp modCm">
        <pc:chgData name="Renee Luque" userId="S::rluque@cffutures.net::24b01a1d-1c91-492f-b0ec-f8dd3574c772" providerId="AD" clId="Web-{FF5AB41F-37C5-4EA4-8663-26AAC99952F2}" dt="2024-02-06T22:07:23.114" v="9" actId="20577"/>
        <pc:sldMkLst>
          <pc:docMk/>
          <pc:sldMk cId="1931640901" sldId="3842"/>
        </pc:sldMkLst>
        <pc:spChg chg="mod">
          <ac:chgData name="Renee Luque" userId="S::rluque@cffutures.net::24b01a1d-1c91-492f-b0ec-f8dd3574c772" providerId="AD" clId="Web-{FF5AB41F-37C5-4EA4-8663-26AAC99952F2}" dt="2024-02-06T22:07:23.114" v="9" actId="20577"/>
          <ac:spMkLst>
            <pc:docMk/>
            <pc:sldMk cId="1931640901" sldId="3842"/>
            <ac:spMk id="4" creationId="{449CBC16-77EF-28AF-B382-FFB2DBC77F4B}"/>
          </ac:spMkLst>
        </pc:spChg>
        <pc:extLst>
          <p:ext xmlns:p="http://schemas.openxmlformats.org/presentationml/2006/main" uri="{D6D511B9-2390-475A-947B-AFAB55BFBCF1}">
            <pc226:cmChg xmlns:pc226="http://schemas.microsoft.com/office/powerpoint/2022/06/main/command" chg="mod">
              <pc226:chgData name="Renee Luque" userId="S::rluque@cffutures.net::24b01a1d-1c91-492f-b0ec-f8dd3574c772" providerId="AD" clId="Web-{FF5AB41F-37C5-4EA4-8663-26AAC99952F2}" dt="2024-02-06T22:07:23.114" v="9" actId="20577"/>
              <pc2:cmMkLst xmlns:pc2="http://schemas.microsoft.com/office/powerpoint/2019/9/main/command">
                <pc:docMk/>
                <pc:sldMk cId="1931640901" sldId="3842"/>
                <pc2:cmMk id="{399C2A08-E0DE-4D05-80CF-81C65359F240}"/>
              </pc2:cmMkLst>
            </pc226:cmChg>
          </p:ext>
        </pc:extLst>
      </pc:sldChg>
    </pc:docChg>
  </pc:docChgLst>
  <pc:docChgLst>
    <pc:chgData name="Renee Luque" userId="S::rluque@cffutures.net::24b01a1d-1c91-492f-b0ec-f8dd3574c772" providerId="AD" clId="Web-{F00080C6-3525-4CD4-815A-C17C5160F509}"/>
    <pc:docChg chg="">
      <pc:chgData name="Renee Luque" userId="S::rluque@cffutures.net::24b01a1d-1c91-492f-b0ec-f8dd3574c772" providerId="AD" clId="Web-{F00080C6-3525-4CD4-815A-C17C5160F509}" dt="2023-10-12T17:04:20.890" v="0"/>
      <pc:docMkLst>
        <pc:docMk/>
      </pc:docMkLst>
      <pc:sldChg chg="delCm">
        <pc:chgData name="Renee Luque" userId="S::rluque@cffutures.net::24b01a1d-1c91-492f-b0ec-f8dd3574c772" providerId="AD" clId="Web-{F00080C6-3525-4CD4-815A-C17C5160F509}" dt="2023-10-12T17:04:20.890" v="0"/>
        <pc:sldMkLst>
          <pc:docMk/>
          <pc:sldMk cId="2480541281" sldId="3844"/>
        </pc:sldMkLst>
        <pc:extLst>
          <p:ext xmlns:p="http://schemas.openxmlformats.org/presentationml/2006/main" uri="{D6D511B9-2390-475A-947B-AFAB55BFBCF1}">
            <pc226:cmChg xmlns:pc226="http://schemas.microsoft.com/office/powerpoint/2022/06/main/command" chg="del">
              <pc226:chgData name="Renee Luque" userId="S::rluque@cffutures.net::24b01a1d-1c91-492f-b0ec-f8dd3574c772" providerId="AD" clId="Web-{F00080C6-3525-4CD4-815A-C17C5160F509}" dt="2023-10-12T17:04:20.890" v="0"/>
              <pc2:cmMkLst xmlns:pc2="http://schemas.microsoft.com/office/powerpoint/2019/9/main/command">
                <pc:docMk/>
                <pc:sldMk cId="2480541281" sldId="3844"/>
                <pc2:cmMk id="{CFD8FD35-1F31-4FC9-93F6-A5259E0E22A8}"/>
              </pc2:cmMkLst>
            </pc226:cmChg>
          </p:ext>
        </pc:extLst>
      </pc:sldChg>
    </pc:docChg>
  </pc:docChgLst>
  <pc:docChgLst>
    <pc:chgData name="Renee Luque" userId="24b01a1d-1c91-492f-b0ec-f8dd3574c772" providerId="ADAL" clId="{3DD8084B-FC5C-44BE-B6BB-026B8617F9AA}"/>
    <pc:docChg chg="custSel modSld">
      <pc:chgData name="Renee Luque" userId="24b01a1d-1c91-492f-b0ec-f8dd3574c772" providerId="ADAL" clId="{3DD8084B-FC5C-44BE-B6BB-026B8617F9AA}" dt="2023-10-11T18:07:12.364" v="130"/>
      <pc:docMkLst>
        <pc:docMk/>
      </pc:docMkLst>
      <pc:sldChg chg="setBg">
        <pc:chgData name="Renee Luque" userId="24b01a1d-1c91-492f-b0ec-f8dd3574c772" providerId="ADAL" clId="{3DD8084B-FC5C-44BE-B6BB-026B8617F9AA}" dt="2023-10-11T17:55:07.432" v="119"/>
        <pc:sldMkLst>
          <pc:docMk/>
          <pc:sldMk cId="840979627" sldId="419"/>
        </pc:sldMkLst>
      </pc:sldChg>
      <pc:sldChg chg="setBg">
        <pc:chgData name="Renee Luque" userId="24b01a1d-1c91-492f-b0ec-f8dd3574c772" providerId="ADAL" clId="{3DD8084B-FC5C-44BE-B6BB-026B8617F9AA}" dt="2023-10-11T17:55:17.648" v="120"/>
        <pc:sldMkLst>
          <pc:docMk/>
          <pc:sldMk cId="1280562235" sldId="421"/>
        </pc:sldMkLst>
      </pc:sldChg>
      <pc:sldChg chg="setBg">
        <pc:chgData name="Renee Luque" userId="24b01a1d-1c91-492f-b0ec-f8dd3574c772" providerId="ADAL" clId="{3DD8084B-FC5C-44BE-B6BB-026B8617F9AA}" dt="2023-10-11T17:48:26.902" v="103"/>
        <pc:sldMkLst>
          <pc:docMk/>
          <pc:sldMk cId="3777036238" sldId="497"/>
        </pc:sldMkLst>
      </pc:sldChg>
      <pc:sldChg chg="modSp mod">
        <pc:chgData name="Renee Luque" userId="24b01a1d-1c91-492f-b0ec-f8dd3574c772" providerId="ADAL" clId="{3DD8084B-FC5C-44BE-B6BB-026B8617F9AA}" dt="2023-10-11T17:23:24.583" v="7" actId="20577"/>
        <pc:sldMkLst>
          <pc:docMk/>
          <pc:sldMk cId="3997612655" sldId="1804"/>
        </pc:sldMkLst>
        <pc:spChg chg="mod">
          <ac:chgData name="Renee Luque" userId="24b01a1d-1c91-492f-b0ec-f8dd3574c772" providerId="ADAL" clId="{3DD8084B-FC5C-44BE-B6BB-026B8617F9AA}" dt="2023-10-11T17:23:24.583" v="7" actId="20577"/>
          <ac:spMkLst>
            <pc:docMk/>
            <pc:sldMk cId="3997612655" sldId="1804"/>
            <ac:spMk id="4" creationId="{2B186A7F-F64A-E47E-5BAD-199309D1F92A}"/>
          </ac:spMkLst>
        </pc:spChg>
      </pc:sldChg>
      <pc:sldChg chg="modSp mod setBg">
        <pc:chgData name="Renee Luque" userId="24b01a1d-1c91-492f-b0ec-f8dd3574c772" providerId="ADAL" clId="{3DD8084B-FC5C-44BE-B6BB-026B8617F9AA}" dt="2023-10-11T17:56:54.066" v="124" actId="1076"/>
        <pc:sldMkLst>
          <pc:docMk/>
          <pc:sldMk cId="1279735803" sldId="1813"/>
        </pc:sldMkLst>
        <pc:spChg chg="mod">
          <ac:chgData name="Renee Luque" userId="24b01a1d-1c91-492f-b0ec-f8dd3574c772" providerId="ADAL" clId="{3DD8084B-FC5C-44BE-B6BB-026B8617F9AA}" dt="2023-10-11T17:56:54.066" v="124" actId="1076"/>
          <ac:spMkLst>
            <pc:docMk/>
            <pc:sldMk cId="1279735803" sldId="1813"/>
            <ac:spMk id="3" creationId="{1CB222D6-FAD3-4953-6CDD-5D8B5DB0A636}"/>
          </ac:spMkLst>
        </pc:spChg>
      </pc:sldChg>
      <pc:sldChg chg="modSp mod">
        <pc:chgData name="Renee Luque" userId="24b01a1d-1c91-492f-b0ec-f8dd3574c772" providerId="ADAL" clId="{3DD8084B-FC5C-44BE-B6BB-026B8617F9AA}" dt="2023-10-11T17:37:40.332" v="39" actId="255"/>
        <pc:sldMkLst>
          <pc:docMk/>
          <pc:sldMk cId="160422251" sldId="1814"/>
        </pc:sldMkLst>
        <pc:spChg chg="mod">
          <ac:chgData name="Renee Luque" userId="24b01a1d-1c91-492f-b0ec-f8dd3574c772" providerId="ADAL" clId="{3DD8084B-FC5C-44BE-B6BB-026B8617F9AA}" dt="2023-10-11T17:37:40.332" v="39" actId="255"/>
          <ac:spMkLst>
            <pc:docMk/>
            <pc:sldMk cId="160422251" sldId="1814"/>
            <ac:spMk id="4" creationId="{2B186A7F-F64A-E47E-5BAD-199309D1F92A}"/>
          </ac:spMkLst>
        </pc:spChg>
      </pc:sldChg>
      <pc:sldChg chg="modSp mod setBg">
        <pc:chgData name="Renee Luque" userId="24b01a1d-1c91-492f-b0ec-f8dd3574c772" providerId="ADAL" clId="{3DD8084B-FC5C-44BE-B6BB-026B8617F9AA}" dt="2023-10-11T17:56:41.849" v="123" actId="1076"/>
        <pc:sldMkLst>
          <pc:docMk/>
          <pc:sldMk cId="140747921" sldId="1819"/>
        </pc:sldMkLst>
        <pc:spChg chg="mod">
          <ac:chgData name="Renee Luque" userId="24b01a1d-1c91-492f-b0ec-f8dd3574c772" providerId="ADAL" clId="{3DD8084B-FC5C-44BE-B6BB-026B8617F9AA}" dt="2023-10-11T17:56:41.849" v="123" actId="1076"/>
          <ac:spMkLst>
            <pc:docMk/>
            <pc:sldMk cId="140747921" sldId="1819"/>
            <ac:spMk id="3" creationId="{6AE91341-FA77-A056-0EE2-1D82675DAA93}"/>
          </ac:spMkLst>
        </pc:spChg>
      </pc:sldChg>
      <pc:sldChg chg="modSp mod setBg">
        <pc:chgData name="Renee Luque" userId="24b01a1d-1c91-492f-b0ec-f8dd3574c772" providerId="ADAL" clId="{3DD8084B-FC5C-44BE-B6BB-026B8617F9AA}" dt="2023-10-11T17:56:31.299" v="122" actId="1076"/>
        <pc:sldMkLst>
          <pc:docMk/>
          <pc:sldMk cId="1621879469" sldId="1826"/>
        </pc:sldMkLst>
        <pc:spChg chg="mod">
          <ac:chgData name="Renee Luque" userId="24b01a1d-1c91-492f-b0ec-f8dd3574c772" providerId="ADAL" clId="{3DD8084B-FC5C-44BE-B6BB-026B8617F9AA}" dt="2023-10-11T17:56:31.299" v="122" actId="1076"/>
          <ac:spMkLst>
            <pc:docMk/>
            <pc:sldMk cId="1621879469" sldId="1826"/>
            <ac:spMk id="2" creationId="{0A26AE3C-7586-C72C-08F9-F4757DF99662}"/>
          </ac:spMkLst>
        </pc:spChg>
      </pc:sldChg>
      <pc:sldChg chg="modSp mod setBg delCm modCm">
        <pc:chgData name="Renee Luque" userId="24b01a1d-1c91-492f-b0ec-f8dd3574c772" providerId="ADAL" clId="{3DD8084B-FC5C-44BE-B6BB-026B8617F9AA}" dt="2023-10-11T17:59:54.581" v="126"/>
        <pc:sldMkLst>
          <pc:docMk/>
          <pc:sldMk cId="3326242301" sldId="1830"/>
        </pc:sldMkLst>
        <pc:spChg chg="mod">
          <ac:chgData name="Renee Luque" userId="24b01a1d-1c91-492f-b0ec-f8dd3574c772" providerId="ADAL" clId="{3DD8084B-FC5C-44BE-B6BB-026B8617F9AA}" dt="2023-10-11T17:32:27.566" v="23" actId="120"/>
          <ac:spMkLst>
            <pc:docMk/>
            <pc:sldMk cId="3326242301" sldId="1830"/>
            <ac:spMk id="6" creationId="{CC9CE020-0E9B-D740-D116-407BD7DD1E80}"/>
          </ac:spMkLst>
        </pc:spChg>
        <pc:spChg chg="mod">
          <ac:chgData name="Renee Luque" userId="24b01a1d-1c91-492f-b0ec-f8dd3574c772" providerId="ADAL" clId="{3DD8084B-FC5C-44BE-B6BB-026B8617F9AA}" dt="2023-10-11T17:32:35.599" v="24" actId="120"/>
          <ac:spMkLst>
            <pc:docMk/>
            <pc:sldMk cId="3326242301" sldId="1830"/>
            <ac:spMk id="7" creationId="{36299F86-7850-04E3-74AA-A97205055324}"/>
          </ac:spMkLst>
        </pc:spChg>
        <pc:spChg chg="mod">
          <ac:chgData name="Renee Luque" userId="24b01a1d-1c91-492f-b0ec-f8dd3574c772" providerId="ADAL" clId="{3DD8084B-FC5C-44BE-B6BB-026B8617F9AA}" dt="2023-10-11T17:32:40.783" v="25" actId="120"/>
          <ac:spMkLst>
            <pc:docMk/>
            <pc:sldMk cId="3326242301" sldId="1830"/>
            <ac:spMk id="8" creationId="{3FB6DBCB-5417-A884-7157-2C03E62BA245}"/>
          </ac:spMkLst>
        </pc:spChg>
        <pc:spChg chg="mod">
          <ac:chgData name="Renee Luque" userId="24b01a1d-1c91-492f-b0ec-f8dd3574c772" providerId="ADAL" clId="{3DD8084B-FC5C-44BE-B6BB-026B8617F9AA}" dt="2023-10-11T17:32:45.615" v="26" actId="120"/>
          <ac:spMkLst>
            <pc:docMk/>
            <pc:sldMk cId="3326242301" sldId="1830"/>
            <ac:spMk id="9" creationId="{DC6132AB-4E61-E2D0-ABE2-6225714C5072}"/>
          </ac:spMkLst>
        </pc:spChg>
        <pc:spChg chg="mod">
          <ac:chgData name="Renee Luque" userId="24b01a1d-1c91-492f-b0ec-f8dd3574c772" providerId="ADAL" clId="{3DD8084B-FC5C-44BE-B6BB-026B8617F9AA}" dt="2023-10-11T17:32:50.783" v="27" actId="120"/>
          <ac:spMkLst>
            <pc:docMk/>
            <pc:sldMk cId="3326242301" sldId="1830"/>
            <ac:spMk id="10" creationId="{08898CC5-91C8-FF81-5653-B69086317250}"/>
          </ac:spMkLst>
        </pc:spChg>
        <pc:grpChg chg="mod">
          <ac:chgData name="Renee Luque" userId="24b01a1d-1c91-492f-b0ec-f8dd3574c772" providerId="ADAL" clId="{3DD8084B-FC5C-44BE-B6BB-026B8617F9AA}" dt="2023-10-11T17:33:58.949" v="28" actId="14100"/>
          <ac:grpSpMkLst>
            <pc:docMk/>
            <pc:sldMk cId="3326242301" sldId="1830"/>
            <ac:grpSpMk id="11" creationId="{46697F1D-BACF-B926-DFAF-CCC7035383E1}"/>
          </ac:grpSpMkLst>
        </pc:grpChg>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3DD8084B-FC5C-44BE-B6BB-026B8617F9AA}" dt="2023-10-11T17:59:54.581" v="126"/>
              <pc2:cmMkLst xmlns:pc2="http://schemas.microsoft.com/office/powerpoint/2019/9/main/command">
                <pc:docMk/>
                <pc:sldMk cId="3326242301" sldId="1830"/>
                <pc2:cmMk id="{3BCB3406-D7F1-49D7-89EE-F78479B0AC85}"/>
              </pc2:cmMkLst>
            </pc226:cmChg>
          </p:ext>
        </pc:extLst>
      </pc:sldChg>
      <pc:sldChg chg="modSp mod">
        <pc:chgData name="Renee Luque" userId="24b01a1d-1c91-492f-b0ec-f8dd3574c772" providerId="ADAL" clId="{3DD8084B-FC5C-44BE-B6BB-026B8617F9AA}" dt="2023-10-11T17:35:44.100" v="34" actId="14100"/>
        <pc:sldMkLst>
          <pc:docMk/>
          <pc:sldMk cId="3586223680" sldId="1834"/>
        </pc:sldMkLst>
        <pc:spChg chg="mod">
          <ac:chgData name="Renee Luque" userId="24b01a1d-1c91-492f-b0ec-f8dd3574c772" providerId="ADAL" clId="{3DD8084B-FC5C-44BE-B6BB-026B8617F9AA}" dt="2023-10-11T17:35:44.100" v="34" actId="14100"/>
          <ac:spMkLst>
            <pc:docMk/>
            <pc:sldMk cId="3586223680" sldId="1834"/>
            <ac:spMk id="2" creationId="{5BC165B4-DE82-416E-B334-6625351FE91E}"/>
          </ac:spMkLst>
        </pc:spChg>
        <pc:spChg chg="mod">
          <ac:chgData name="Renee Luque" userId="24b01a1d-1c91-492f-b0ec-f8dd3574c772" providerId="ADAL" clId="{3DD8084B-FC5C-44BE-B6BB-026B8617F9AA}" dt="2023-10-11T17:35:35.366" v="32" actId="1076"/>
          <ac:spMkLst>
            <pc:docMk/>
            <pc:sldMk cId="3586223680" sldId="1834"/>
            <ac:spMk id="3" creationId="{054D2D5F-1836-54A6-01DE-172F98EE25E9}"/>
          </ac:spMkLst>
        </pc:spChg>
      </pc:sldChg>
      <pc:sldChg chg="modSp mod">
        <pc:chgData name="Renee Luque" userId="24b01a1d-1c91-492f-b0ec-f8dd3574c772" providerId="ADAL" clId="{3DD8084B-FC5C-44BE-B6BB-026B8617F9AA}" dt="2023-10-11T17:36:19.967" v="38" actId="14100"/>
        <pc:sldMkLst>
          <pc:docMk/>
          <pc:sldMk cId="618560683" sldId="1835"/>
        </pc:sldMkLst>
        <pc:spChg chg="mod">
          <ac:chgData name="Renee Luque" userId="24b01a1d-1c91-492f-b0ec-f8dd3574c772" providerId="ADAL" clId="{3DD8084B-FC5C-44BE-B6BB-026B8617F9AA}" dt="2023-10-11T17:36:19.967" v="38" actId="14100"/>
          <ac:spMkLst>
            <pc:docMk/>
            <pc:sldMk cId="618560683" sldId="1835"/>
            <ac:spMk id="2" creationId="{5BC165B4-DE82-416E-B334-6625351FE91E}"/>
          </ac:spMkLst>
        </pc:spChg>
        <pc:spChg chg="mod">
          <ac:chgData name="Renee Luque" userId="24b01a1d-1c91-492f-b0ec-f8dd3574c772" providerId="ADAL" clId="{3DD8084B-FC5C-44BE-B6BB-026B8617F9AA}" dt="2023-10-11T17:36:11.599" v="36" actId="1076"/>
          <ac:spMkLst>
            <pc:docMk/>
            <pc:sldMk cId="618560683" sldId="1835"/>
            <ac:spMk id="3" creationId="{054D2D5F-1836-54A6-01DE-172F98EE25E9}"/>
          </ac:spMkLst>
        </pc:spChg>
      </pc:sldChg>
      <pc:sldChg chg="modSp mod">
        <pc:chgData name="Renee Luque" userId="24b01a1d-1c91-492f-b0ec-f8dd3574c772" providerId="ADAL" clId="{3DD8084B-FC5C-44BE-B6BB-026B8617F9AA}" dt="2023-10-11T17:38:09.419" v="43" actId="1076"/>
        <pc:sldMkLst>
          <pc:docMk/>
          <pc:sldMk cId="2160521866" sldId="1837"/>
        </pc:sldMkLst>
        <pc:spChg chg="mod">
          <ac:chgData name="Renee Luque" userId="24b01a1d-1c91-492f-b0ec-f8dd3574c772" providerId="ADAL" clId="{3DD8084B-FC5C-44BE-B6BB-026B8617F9AA}" dt="2023-10-11T17:38:09.419" v="43" actId="1076"/>
          <ac:spMkLst>
            <pc:docMk/>
            <pc:sldMk cId="2160521866" sldId="1837"/>
            <ac:spMk id="4" creationId="{2B186A7F-F64A-E47E-5BAD-199309D1F92A}"/>
          </ac:spMkLst>
        </pc:spChg>
      </pc:sldChg>
      <pc:sldChg chg="modSp mod">
        <pc:chgData name="Renee Luque" userId="24b01a1d-1c91-492f-b0ec-f8dd3574c772" providerId="ADAL" clId="{3DD8084B-FC5C-44BE-B6BB-026B8617F9AA}" dt="2023-10-11T17:40:33.383" v="48" actId="14100"/>
        <pc:sldMkLst>
          <pc:docMk/>
          <pc:sldMk cId="3240859328" sldId="1839"/>
        </pc:sldMkLst>
        <pc:spChg chg="mod">
          <ac:chgData name="Renee Luque" userId="24b01a1d-1c91-492f-b0ec-f8dd3574c772" providerId="ADAL" clId="{3DD8084B-FC5C-44BE-B6BB-026B8617F9AA}" dt="2023-10-11T17:40:33.383" v="48" actId="14100"/>
          <ac:spMkLst>
            <pc:docMk/>
            <pc:sldMk cId="3240859328" sldId="1839"/>
            <ac:spMk id="2" creationId="{5BC165B4-DE82-416E-B334-6625351FE91E}"/>
          </ac:spMkLst>
        </pc:spChg>
      </pc:sldChg>
      <pc:sldChg chg="modSp mod">
        <pc:chgData name="Renee Luque" userId="24b01a1d-1c91-492f-b0ec-f8dd3574c772" providerId="ADAL" clId="{3DD8084B-FC5C-44BE-B6BB-026B8617F9AA}" dt="2023-10-11T17:43:58.166" v="58" actId="20577"/>
        <pc:sldMkLst>
          <pc:docMk/>
          <pc:sldMk cId="1173486575" sldId="1842"/>
        </pc:sldMkLst>
        <pc:spChg chg="mod">
          <ac:chgData name="Renee Luque" userId="24b01a1d-1c91-492f-b0ec-f8dd3574c772" providerId="ADAL" clId="{3DD8084B-FC5C-44BE-B6BB-026B8617F9AA}" dt="2023-10-11T17:43:58.166" v="58" actId="20577"/>
          <ac:spMkLst>
            <pc:docMk/>
            <pc:sldMk cId="1173486575" sldId="1842"/>
            <ac:spMk id="2" creationId="{5BC165B4-DE82-416E-B334-6625351FE91E}"/>
          </ac:spMkLst>
        </pc:spChg>
        <pc:spChg chg="mod">
          <ac:chgData name="Renee Luque" userId="24b01a1d-1c91-492f-b0ec-f8dd3574c772" providerId="ADAL" clId="{3DD8084B-FC5C-44BE-B6BB-026B8617F9AA}" dt="2023-10-11T17:43:39.649" v="56" actId="1076"/>
          <ac:spMkLst>
            <pc:docMk/>
            <pc:sldMk cId="1173486575" sldId="1842"/>
            <ac:spMk id="3" creationId="{054D2D5F-1836-54A6-01DE-172F98EE25E9}"/>
          </ac:spMkLst>
        </pc:spChg>
      </pc:sldChg>
      <pc:sldChg chg="modSp mod">
        <pc:chgData name="Renee Luque" userId="24b01a1d-1c91-492f-b0ec-f8dd3574c772" providerId="ADAL" clId="{3DD8084B-FC5C-44BE-B6BB-026B8617F9AA}" dt="2023-10-11T17:45:37.149" v="90" actId="1076"/>
        <pc:sldMkLst>
          <pc:docMk/>
          <pc:sldMk cId="2040630911" sldId="1843"/>
        </pc:sldMkLst>
        <pc:spChg chg="mod">
          <ac:chgData name="Renee Luque" userId="24b01a1d-1c91-492f-b0ec-f8dd3574c772" providerId="ADAL" clId="{3DD8084B-FC5C-44BE-B6BB-026B8617F9AA}" dt="2023-10-11T17:45:31.499" v="89" actId="14100"/>
          <ac:spMkLst>
            <pc:docMk/>
            <pc:sldMk cId="2040630911" sldId="1843"/>
            <ac:spMk id="2" creationId="{FA53EF8A-2138-BEC6-B988-A7E10D1FF6B8}"/>
          </ac:spMkLst>
        </pc:spChg>
        <pc:spChg chg="mod">
          <ac:chgData name="Renee Luque" userId="24b01a1d-1c91-492f-b0ec-f8dd3574c772" providerId="ADAL" clId="{3DD8084B-FC5C-44BE-B6BB-026B8617F9AA}" dt="2023-10-11T17:45:37.149" v="90" actId="1076"/>
          <ac:spMkLst>
            <pc:docMk/>
            <pc:sldMk cId="2040630911" sldId="1843"/>
            <ac:spMk id="3" creationId="{3F77A08E-BCE2-5352-DB35-D013C5B835C2}"/>
          </ac:spMkLst>
        </pc:spChg>
      </pc:sldChg>
      <pc:sldChg chg="modSp mod">
        <pc:chgData name="Renee Luque" userId="24b01a1d-1c91-492f-b0ec-f8dd3574c772" providerId="ADAL" clId="{3DD8084B-FC5C-44BE-B6BB-026B8617F9AA}" dt="2023-10-11T17:41:42.016" v="54" actId="1076"/>
        <pc:sldMkLst>
          <pc:docMk/>
          <pc:sldMk cId="4050067308" sldId="1844"/>
        </pc:sldMkLst>
        <pc:spChg chg="mod">
          <ac:chgData name="Renee Luque" userId="24b01a1d-1c91-492f-b0ec-f8dd3574c772" providerId="ADAL" clId="{3DD8084B-FC5C-44BE-B6BB-026B8617F9AA}" dt="2023-10-11T17:41:31.700" v="53" actId="14100"/>
          <ac:spMkLst>
            <pc:docMk/>
            <pc:sldMk cId="4050067308" sldId="1844"/>
            <ac:spMk id="2" creationId="{FA53EF8A-2138-BEC6-B988-A7E10D1FF6B8}"/>
          </ac:spMkLst>
        </pc:spChg>
        <pc:spChg chg="mod">
          <ac:chgData name="Renee Luque" userId="24b01a1d-1c91-492f-b0ec-f8dd3574c772" providerId="ADAL" clId="{3DD8084B-FC5C-44BE-B6BB-026B8617F9AA}" dt="2023-10-11T17:41:42.016" v="54" actId="1076"/>
          <ac:spMkLst>
            <pc:docMk/>
            <pc:sldMk cId="4050067308" sldId="1844"/>
            <ac:spMk id="3" creationId="{3F77A08E-BCE2-5352-DB35-D013C5B835C2}"/>
          </ac:spMkLst>
        </pc:spChg>
      </pc:sldChg>
      <pc:sldChg chg="modSp mod">
        <pc:chgData name="Renee Luque" userId="24b01a1d-1c91-492f-b0ec-f8dd3574c772" providerId="ADAL" clId="{3DD8084B-FC5C-44BE-B6BB-026B8617F9AA}" dt="2023-10-11T17:49:06.065" v="105" actId="255"/>
        <pc:sldMkLst>
          <pc:docMk/>
          <pc:sldMk cId="2703544724" sldId="1846"/>
        </pc:sldMkLst>
        <pc:spChg chg="mod">
          <ac:chgData name="Renee Luque" userId="24b01a1d-1c91-492f-b0ec-f8dd3574c772" providerId="ADAL" clId="{3DD8084B-FC5C-44BE-B6BB-026B8617F9AA}" dt="2023-10-11T17:49:06.065" v="105" actId="255"/>
          <ac:spMkLst>
            <pc:docMk/>
            <pc:sldMk cId="2703544724" sldId="1846"/>
            <ac:spMk id="4" creationId="{2B186A7F-F64A-E47E-5BAD-199309D1F92A}"/>
          </ac:spMkLst>
        </pc:spChg>
      </pc:sldChg>
      <pc:sldChg chg="modSp mod">
        <pc:chgData name="Renee Luque" userId="24b01a1d-1c91-492f-b0ec-f8dd3574c772" providerId="ADAL" clId="{3DD8084B-FC5C-44BE-B6BB-026B8617F9AA}" dt="2023-10-11T17:52:40.415" v="116" actId="1076"/>
        <pc:sldMkLst>
          <pc:docMk/>
          <pc:sldMk cId="2182019840" sldId="1847"/>
        </pc:sldMkLst>
        <pc:spChg chg="mod">
          <ac:chgData name="Renee Luque" userId="24b01a1d-1c91-492f-b0ec-f8dd3574c772" providerId="ADAL" clId="{3DD8084B-FC5C-44BE-B6BB-026B8617F9AA}" dt="2023-10-11T17:52:34.849" v="115" actId="20577"/>
          <ac:spMkLst>
            <pc:docMk/>
            <pc:sldMk cId="2182019840" sldId="1847"/>
            <ac:spMk id="2" creationId="{FA53EF8A-2138-BEC6-B988-A7E10D1FF6B8}"/>
          </ac:spMkLst>
        </pc:spChg>
        <pc:spChg chg="mod">
          <ac:chgData name="Renee Luque" userId="24b01a1d-1c91-492f-b0ec-f8dd3574c772" providerId="ADAL" clId="{3DD8084B-FC5C-44BE-B6BB-026B8617F9AA}" dt="2023-10-11T17:52:40.415" v="116" actId="1076"/>
          <ac:spMkLst>
            <pc:docMk/>
            <pc:sldMk cId="2182019840" sldId="1847"/>
            <ac:spMk id="3" creationId="{3F77A08E-BCE2-5352-DB35-D013C5B835C2}"/>
          </ac:spMkLst>
        </pc:spChg>
      </pc:sldChg>
      <pc:sldChg chg="modSp mod">
        <pc:chgData name="Renee Luque" userId="24b01a1d-1c91-492f-b0ec-f8dd3574c772" providerId="ADAL" clId="{3DD8084B-FC5C-44BE-B6BB-026B8617F9AA}" dt="2023-10-11T17:53:42.516" v="118" actId="14100"/>
        <pc:sldMkLst>
          <pc:docMk/>
          <pc:sldMk cId="1987090985" sldId="1848"/>
        </pc:sldMkLst>
        <pc:spChg chg="mod">
          <ac:chgData name="Renee Luque" userId="24b01a1d-1c91-492f-b0ec-f8dd3574c772" providerId="ADAL" clId="{3DD8084B-FC5C-44BE-B6BB-026B8617F9AA}" dt="2023-10-11T17:53:42.516" v="118" actId="14100"/>
          <ac:spMkLst>
            <pc:docMk/>
            <pc:sldMk cId="1987090985" sldId="1848"/>
            <ac:spMk id="2" creationId="{FA53EF8A-2138-BEC6-B988-A7E10D1FF6B8}"/>
          </ac:spMkLst>
        </pc:spChg>
        <pc:spChg chg="mod">
          <ac:chgData name="Renee Luque" userId="24b01a1d-1c91-492f-b0ec-f8dd3574c772" providerId="ADAL" clId="{3DD8084B-FC5C-44BE-B6BB-026B8617F9AA}" dt="2023-10-11T17:53:37.315" v="117" actId="1076"/>
          <ac:spMkLst>
            <pc:docMk/>
            <pc:sldMk cId="1987090985" sldId="1848"/>
            <ac:spMk id="3" creationId="{3F77A08E-BCE2-5352-DB35-D013C5B835C2}"/>
          </ac:spMkLst>
        </pc:spChg>
      </pc:sldChg>
      <pc:sldChg chg="modSp mod">
        <pc:chgData name="Renee Luque" userId="24b01a1d-1c91-492f-b0ec-f8dd3574c772" providerId="ADAL" clId="{3DD8084B-FC5C-44BE-B6BB-026B8617F9AA}" dt="2023-10-11T17:25:15.400" v="11" actId="20577"/>
        <pc:sldMkLst>
          <pc:docMk/>
          <pc:sldMk cId="314435488" sldId="1850"/>
        </pc:sldMkLst>
        <pc:spChg chg="mod">
          <ac:chgData name="Renee Luque" userId="24b01a1d-1c91-492f-b0ec-f8dd3574c772" providerId="ADAL" clId="{3DD8084B-FC5C-44BE-B6BB-026B8617F9AA}" dt="2023-10-11T17:25:15.400" v="11" actId="20577"/>
          <ac:spMkLst>
            <pc:docMk/>
            <pc:sldMk cId="314435488" sldId="1850"/>
            <ac:spMk id="3" creationId="{D3F48EE1-F4BC-D8EF-3D34-6479340F790F}"/>
          </ac:spMkLst>
        </pc:spChg>
      </pc:sldChg>
      <pc:sldChg chg="modSp mod addCm delCm modCm">
        <pc:chgData name="Renee Luque" userId="24b01a1d-1c91-492f-b0ec-f8dd3574c772" providerId="ADAL" clId="{3DD8084B-FC5C-44BE-B6BB-026B8617F9AA}" dt="2023-10-11T18:04:32.498" v="129"/>
        <pc:sldMkLst>
          <pc:docMk/>
          <pc:sldMk cId="1931640901" sldId="3842"/>
        </pc:sldMkLst>
        <pc:spChg chg="mod">
          <ac:chgData name="Renee Luque" userId="24b01a1d-1c91-492f-b0ec-f8dd3574c772" providerId="ADAL" clId="{3DD8084B-FC5C-44BE-B6BB-026B8617F9AA}" dt="2023-10-11T17:59:40.981" v="125" actId="14100"/>
          <ac:spMkLst>
            <pc:docMk/>
            <pc:sldMk cId="1931640901" sldId="3842"/>
            <ac:spMk id="3" creationId="{9E48E132-0BFA-9CDD-0E01-6793B512E22B}"/>
          </ac:spMkLst>
        </pc:spChg>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3DD8084B-FC5C-44BE-B6BB-026B8617F9AA}" dt="2023-10-11T18:04:32.498" v="129"/>
              <pc2:cmMkLst xmlns:pc2="http://schemas.microsoft.com/office/powerpoint/2019/9/main/command">
                <pc:docMk/>
                <pc:sldMk cId="1931640901" sldId="3842"/>
                <pc2:cmMk id="{D5292903-92D8-43F3-8F4F-E1FE44504C78}"/>
              </pc2:cmMkLst>
            </pc226:cmChg>
          </p:ext>
        </pc:extLst>
      </pc:sldChg>
      <pc:sldChg chg="setBg addCm modCm">
        <pc:chgData name="Renee Luque" userId="24b01a1d-1c91-492f-b0ec-f8dd3574c772" providerId="ADAL" clId="{3DD8084B-FC5C-44BE-B6BB-026B8617F9AA}" dt="2023-10-11T18:07:12.364" v="130"/>
        <pc:sldMkLst>
          <pc:docMk/>
          <pc:sldMk cId="2480541281" sldId="3844"/>
        </pc:sldMkLst>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3DD8084B-FC5C-44BE-B6BB-026B8617F9AA}" dt="2023-10-11T18:07:12.364" v="130"/>
              <pc2:cmMkLst xmlns:pc2="http://schemas.microsoft.com/office/powerpoint/2019/9/main/command">
                <pc:docMk/>
                <pc:sldMk cId="2480541281" sldId="3844"/>
                <pc2:cmMk id="{CFD8FD35-1F31-4FC9-93F6-A5259E0E22A8}"/>
              </pc2:cmMkLst>
            </pc226:cmChg>
          </p:ext>
        </pc:extLst>
      </pc:sldChg>
      <pc:sldChg chg="modSp mod">
        <pc:chgData name="Renee Luque" userId="24b01a1d-1c91-492f-b0ec-f8dd3574c772" providerId="ADAL" clId="{3DD8084B-FC5C-44BE-B6BB-026B8617F9AA}" dt="2023-10-11T17:42:54.566" v="55" actId="1076"/>
        <pc:sldMkLst>
          <pc:docMk/>
          <pc:sldMk cId="648867598" sldId="3850"/>
        </pc:sldMkLst>
        <pc:picChg chg="mod">
          <ac:chgData name="Renee Luque" userId="24b01a1d-1c91-492f-b0ec-f8dd3574c772" providerId="ADAL" clId="{3DD8084B-FC5C-44BE-B6BB-026B8617F9AA}" dt="2023-10-11T17:42:54.566" v="55" actId="1076"/>
          <ac:picMkLst>
            <pc:docMk/>
            <pc:sldMk cId="648867598" sldId="3850"/>
            <ac:picMk id="13" creationId="{3719921F-061A-AB91-C1DF-1B743C9701B7}"/>
          </ac:picMkLst>
        </pc:picChg>
      </pc:sldChg>
      <pc:sldChg chg="modSp mod setBg delCm modCm">
        <pc:chgData name="Renee Luque" userId="24b01a1d-1c91-492f-b0ec-f8dd3574c772" providerId="ADAL" clId="{3DD8084B-FC5C-44BE-B6BB-026B8617F9AA}" dt="2023-10-11T18:00:08.781" v="128"/>
        <pc:sldMkLst>
          <pc:docMk/>
          <pc:sldMk cId="1245105126" sldId="3851"/>
        </pc:sldMkLst>
        <pc:spChg chg="mod">
          <ac:chgData name="Renee Luque" userId="24b01a1d-1c91-492f-b0ec-f8dd3574c772" providerId="ADAL" clId="{3DD8084B-FC5C-44BE-B6BB-026B8617F9AA}" dt="2023-10-11T17:46:52.199" v="95" actId="20577"/>
          <ac:spMkLst>
            <pc:docMk/>
            <pc:sldMk cId="1245105126" sldId="3851"/>
            <ac:spMk id="39" creationId="{92BCF0E0-00B8-4D41-897C-7510E8640CAE}"/>
          </ac:spMkLst>
        </pc:spChg>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3DD8084B-FC5C-44BE-B6BB-026B8617F9AA}" dt="2023-10-11T18:00:07.748" v="127"/>
              <pc2:cmMkLst xmlns:pc2="http://schemas.microsoft.com/office/powerpoint/2019/9/main/command">
                <pc:docMk/>
                <pc:sldMk cId="1245105126" sldId="3851"/>
                <pc2:cmMk id="{29779A20-FEF1-489B-9A8D-98DFD7C81196}"/>
              </pc2:cmMkLst>
            </pc226:cmChg>
            <pc226:cmChg xmlns:pc226="http://schemas.microsoft.com/office/powerpoint/2022/06/main/command" chg="del mod">
              <pc226:chgData name="Renee Luque" userId="24b01a1d-1c91-492f-b0ec-f8dd3574c772" providerId="ADAL" clId="{3DD8084B-FC5C-44BE-B6BB-026B8617F9AA}" dt="2023-10-11T18:00:08.781" v="128"/>
              <pc2:cmMkLst xmlns:pc2="http://schemas.microsoft.com/office/powerpoint/2019/9/main/command">
                <pc:docMk/>
                <pc:sldMk cId="1245105126" sldId="3851"/>
                <pc2:cmMk id="{17E1EF5D-A778-4465-B8E2-9BDAA4BE6FB8}"/>
              </pc2:cmMkLst>
            </pc226:cmChg>
          </p:ext>
        </pc:extLst>
      </pc:sldChg>
    </pc:docChg>
  </pc:docChgLst>
  <pc:docChgLst>
    <pc:chgData name="Isis Greenspan" userId="S::igreenspan@cffutures.net::464bb143-1349-4605-a567-29b98f388ffb" providerId="AD" clId="Web-{349B9F0A-86A7-B440-D776-B746AE3504AA}"/>
    <pc:docChg chg="mod">
      <pc:chgData name="Isis Greenspan" userId="S::igreenspan@cffutures.net::464bb143-1349-4605-a567-29b98f388ffb" providerId="AD" clId="Web-{349B9F0A-86A7-B440-D776-B746AE3504AA}" dt="2024-04-15T18:26:22.418" v="2"/>
      <pc:docMkLst>
        <pc:docMk/>
      </pc:docMkLst>
      <pc:sldChg chg="modCm">
        <pc:chgData name="Isis Greenspan" userId="S::igreenspan@cffutures.net::464bb143-1349-4605-a567-29b98f388ffb" providerId="AD" clId="Web-{349B9F0A-86A7-B440-D776-B746AE3504AA}" dt="2024-04-15T18:26:22.418" v="2"/>
        <pc:sldMkLst>
          <pc:docMk/>
          <pc:sldMk cId="3123670045" sldId="4742"/>
        </pc:sldMkLst>
        <pc:extLst>
          <p:ext xmlns:p="http://schemas.openxmlformats.org/presentationml/2006/main" uri="{D6D511B9-2390-475A-947B-AFAB55BFBCF1}">
            <pc226:cmChg xmlns:pc226="http://schemas.microsoft.com/office/powerpoint/2022/06/main/command" chg="mod modRxn">
              <pc226:chgData name="Isis Greenspan" userId="S::igreenspan@cffutures.net::464bb143-1349-4605-a567-29b98f388ffb" providerId="AD" clId="Web-{349B9F0A-86A7-B440-D776-B746AE3504AA}" dt="2024-04-15T18:26:22.418" v="2"/>
              <pc2:cmMkLst xmlns:pc2="http://schemas.microsoft.com/office/powerpoint/2019/9/main/command">
                <pc:docMk/>
                <pc:sldMk cId="3123670045" sldId="4742"/>
                <pc2:cmMk id="{AF7B373A-D72E-479F-AB6B-B464563F46ED}"/>
              </pc2:cmMkLst>
              <pc226:cmRplyChg chg="add">
                <pc226:chgData name="Isis Greenspan" userId="S::igreenspan@cffutures.net::464bb143-1349-4605-a567-29b98f388ffb" providerId="AD" clId="Web-{349B9F0A-86A7-B440-D776-B746AE3504AA}" dt="2024-04-15T18:26:22.418" v="2"/>
                <pc2:cmRplyMkLst xmlns:pc2="http://schemas.microsoft.com/office/powerpoint/2019/9/main/command">
                  <pc:docMk/>
                  <pc:sldMk cId="3123670045" sldId="4742"/>
                  <pc2:cmMk id="{AF7B373A-D72E-479F-AB6B-B464563F46ED}"/>
                  <pc2:cmRplyMk id="{8569853C-BFEF-44F6-AB00-46DCDDB8FB18}"/>
                </pc2:cmRplyMkLst>
              </pc226:cmRplyChg>
            </pc226:cmChg>
          </p:ext>
        </pc:extLst>
      </pc:sldChg>
    </pc:docChg>
  </pc:docChgLst>
  <pc:docChgLst>
    <pc:chgData name="Renee Luque" userId="24b01a1d-1c91-492f-b0ec-f8dd3574c772" providerId="ADAL" clId="{0393F897-2245-4594-A708-98BC19758751}"/>
    <pc:docChg chg="undo custSel addSld delSld modSld sldOrd">
      <pc:chgData name="Renee Luque" userId="24b01a1d-1c91-492f-b0ec-f8dd3574c772" providerId="ADAL" clId="{0393F897-2245-4594-A708-98BC19758751}" dt="2024-02-29T23:22:06.409" v="1770"/>
      <pc:docMkLst>
        <pc:docMk/>
      </pc:docMkLst>
      <pc:sldChg chg="add del ord modNotesTx">
        <pc:chgData name="Renee Luque" userId="24b01a1d-1c91-492f-b0ec-f8dd3574c772" providerId="ADAL" clId="{0393F897-2245-4594-A708-98BC19758751}" dt="2024-01-31T19:05:09.256" v="761" actId="2696"/>
        <pc:sldMkLst>
          <pc:docMk/>
          <pc:sldMk cId="2967566870" sldId="395"/>
        </pc:sldMkLst>
      </pc:sldChg>
      <pc:sldChg chg="add del ord modNotesTx">
        <pc:chgData name="Renee Luque" userId="24b01a1d-1c91-492f-b0ec-f8dd3574c772" providerId="ADAL" clId="{0393F897-2245-4594-A708-98BC19758751}" dt="2024-01-31T19:05:33.799" v="762" actId="2696"/>
        <pc:sldMkLst>
          <pc:docMk/>
          <pc:sldMk cId="851599122" sldId="409"/>
        </pc:sldMkLst>
      </pc:sldChg>
      <pc:sldChg chg="addCm modCm">
        <pc:chgData name="Renee Luque" userId="24b01a1d-1c91-492f-b0ec-f8dd3574c772" providerId="ADAL" clId="{0393F897-2245-4594-A708-98BC19758751}" dt="2024-02-29T23:22:06.409" v="1770"/>
        <pc:sldMkLst>
          <pc:docMk/>
          <pc:sldMk cId="546016505" sldId="410"/>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0393F897-2245-4594-A708-98BC19758751}" dt="2024-02-29T23:22:06.409" v="1770"/>
              <pc2:cmMkLst xmlns:pc2="http://schemas.microsoft.com/office/powerpoint/2019/9/main/command">
                <pc:docMk/>
                <pc:sldMk cId="546016505" sldId="410"/>
                <pc2:cmMk id="{FB040E90-9A49-4CE5-9E7E-7EAB64EB55FC}"/>
              </pc2:cmMkLst>
              <pc226:cmRplyChg chg="add">
                <pc226:chgData name="Renee Luque" userId="24b01a1d-1c91-492f-b0ec-f8dd3574c772" providerId="ADAL" clId="{0393F897-2245-4594-A708-98BC19758751}" dt="2024-02-29T23:22:06.409" v="1770"/>
                <pc2:cmRplyMkLst xmlns:pc2="http://schemas.microsoft.com/office/powerpoint/2019/9/main/command">
                  <pc:docMk/>
                  <pc:sldMk cId="546016505" sldId="410"/>
                  <pc2:cmMk id="{FB040E90-9A49-4CE5-9E7E-7EAB64EB55FC}"/>
                  <pc2:cmRplyMk id="{F493D2A3-4C93-4857-9544-D080CDE4D429}"/>
                </pc2:cmRplyMkLst>
              </pc226:cmRplyChg>
              <pc226:cmRplyChg chg="add">
                <pc226:chgData name="Renee Luque" userId="24b01a1d-1c91-492f-b0ec-f8dd3574c772" providerId="ADAL" clId="{0393F897-2245-4594-A708-98BC19758751}" dt="2024-02-29T23:06:18.468" v="1769"/>
                <pc2:cmRplyMkLst xmlns:pc2="http://schemas.microsoft.com/office/powerpoint/2019/9/main/command">
                  <pc:docMk/>
                  <pc:sldMk cId="546016505" sldId="410"/>
                  <pc2:cmMk id="{FB040E90-9A49-4CE5-9E7E-7EAB64EB55FC}"/>
                  <pc2:cmRplyMk id="{FFAE72DA-5224-49B3-B693-57FB08AF9E0D}"/>
                </pc2:cmRplyMkLst>
              </pc226:cmRplyChg>
            </pc226:cmChg>
          </p:ext>
        </pc:extLst>
      </pc:sldChg>
      <pc:sldChg chg="modCm">
        <pc:chgData name="Renee Luque" userId="24b01a1d-1c91-492f-b0ec-f8dd3574c772" providerId="ADAL" clId="{0393F897-2245-4594-A708-98BC19758751}" dt="2024-01-31T17:36:55.691" v="199"/>
        <pc:sldMkLst>
          <pc:docMk/>
          <pc:sldMk cId="1019004448" sldId="444"/>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0393F897-2245-4594-A708-98BC19758751}" dt="2024-01-31T17:36:55.691" v="199"/>
              <pc2:cmMkLst xmlns:pc2="http://schemas.microsoft.com/office/powerpoint/2019/9/main/command">
                <pc:docMk/>
                <pc:sldMk cId="1019004448" sldId="444"/>
                <pc2:cmMk id="{6C642607-2A4A-42B2-8DBC-6EF2AA77EB5D}"/>
              </pc2:cmMkLst>
              <pc226:cmRplyChg chg="add">
                <pc226:chgData name="Renee Luque" userId="24b01a1d-1c91-492f-b0ec-f8dd3574c772" providerId="ADAL" clId="{0393F897-2245-4594-A708-98BC19758751}" dt="2024-01-31T17:36:55.691" v="199"/>
                <pc2:cmRplyMkLst xmlns:pc2="http://schemas.microsoft.com/office/powerpoint/2019/9/main/command">
                  <pc:docMk/>
                  <pc:sldMk cId="1019004448" sldId="444"/>
                  <pc2:cmMk id="{6C642607-2A4A-42B2-8DBC-6EF2AA77EB5D}"/>
                  <pc2:cmRplyMk id="{0BDB6AE5-9E93-4EC3-9F70-05543AA55E99}"/>
                </pc2:cmRplyMkLst>
              </pc226:cmRplyChg>
            </pc226:cmChg>
          </p:ext>
        </pc:extLst>
      </pc:sldChg>
      <pc:sldChg chg="mod modShow">
        <pc:chgData name="Renee Luque" userId="24b01a1d-1c91-492f-b0ec-f8dd3574c772" providerId="ADAL" clId="{0393F897-2245-4594-A708-98BC19758751}" dt="2024-01-31T17:54:57.669" v="559" actId="729"/>
        <pc:sldMkLst>
          <pc:docMk/>
          <pc:sldMk cId="3777036238" sldId="497"/>
        </pc:sldMkLst>
      </pc:sldChg>
      <pc:sldChg chg="modNotesTx">
        <pc:chgData name="Renee Luque" userId="24b01a1d-1c91-492f-b0ec-f8dd3574c772" providerId="ADAL" clId="{0393F897-2245-4594-A708-98BC19758751}" dt="2024-01-31T17:49:38.442" v="221" actId="20577"/>
        <pc:sldMkLst>
          <pc:docMk/>
          <pc:sldMk cId="2584643965" sldId="1803"/>
        </pc:sldMkLst>
      </pc:sldChg>
      <pc:sldChg chg="setBg">
        <pc:chgData name="Renee Luque" userId="24b01a1d-1c91-492f-b0ec-f8dd3574c772" providerId="ADAL" clId="{0393F897-2245-4594-A708-98BC19758751}" dt="2024-01-31T18:06:05.925" v="748"/>
        <pc:sldMkLst>
          <pc:docMk/>
          <pc:sldMk cId="3997612655" sldId="1804"/>
        </pc:sldMkLst>
      </pc:sldChg>
      <pc:sldChg chg="setBg">
        <pc:chgData name="Renee Luque" userId="24b01a1d-1c91-492f-b0ec-f8dd3574c772" providerId="ADAL" clId="{0393F897-2245-4594-A708-98BC19758751}" dt="2024-01-31T18:06:33.644" v="750"/>
        <pc:sldMkLst>
          <pc:docMk/>
          <pc:sldMk cId="160422251" sldId="1814"/>
        </pc:sldMkLst>
      </pc:sldChg>
      <pc:sldChg chg="modSp mod">
        <pc:chgData name="Renee Luque" userId="24b01a1d-1c91-492f-b0ec-f8dd3574c772" providerId="ADAL" clId="{0393F897-2245-4594-A708-98BC19758751}" dt="2024-01-31T17:06:55.606" v="184" actId="20577"/>
        <pc:sldMkLst>
          <pc:docMk/>
          <pc:sldMk cId="140747921" sldId="1819"/>
        </pc:sldMkLst>
        <pc:spChg chg="mod">
          <ac:chgData name="Renee Luque" userId="24b01a1d-1c91-492f-b0ec-f8dd3574c772" providerId="ADAL" clId="{0393F897-2245-4594-A708-98BC19758751}" dt="2024-01-31T17:06:55.606" v="184" actId="20577"/>
          <ac:spMkLst>
            <pc:docMk/>
            <pc:sldMk cId="140747921" sldId="1819"/>
            <ac:spMk id="3" creationId="{6AE91341-FA77-A056-0EE2-1D82675DAA93}"/>
          </ac:spMkLst>
        </pc:spChg>
      </pc:sldChg>
      <pc:sldChg chg="setBg">
        <pc:chgData name="Renee Luque" userId="24b01a1d-1c91-492f-b0ec-f8dd3574c772" providerId="ADAL" clId="{0393F897-2245-4594-A708-98BC19758751}" dt="2024-01-31T18:09:13.039" v="760"/>
        <pc:sldMkLst>
          <pc:docMk/>
          <pc:sldMk cId="1621879469" sldId="1826"/>
        </pc:sldMkLst>
      </pc:sldChg>
      <pc:sldChg chg="addCm">
        <pc:chgData name="Renee Luque" userId="24b01a1d-1c91-492f-b0ec-f8dd3574c772" providerId="ADAL" clId="{0393F897-2245-4594-A708-98BC19758751}" dt="2024-01-31T20:06:04.382" v="919"/>
        <pc:sldMkLst>
          <pc:docMk/>
          <pc:sldMk cId="3326242301" sldId="1830"/>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0393F897-2245-4594-A708-98BC19758751}" dt="2024-01-31T20:06:04.382" v="919"/>
              <pc2:cmMkLst xmlns:pc2="http://schemas.microsoft.com/office/powerpoint/2019/9/main/command">
                <pc:docMk/>
                <pc:sldMk cId="3326242301" sldId="1830"/>
                <pc2:cmMk id="{6AC4A29D-E5F7-4BB7-BD50-3668688CBE01}"/>
              </pc2:cmMkLst>
            </pc226:cmChg>
          </p:ext>
        </pc:extLst>
      </pc:sldChg>
      <pc:sldChg chg="modNotesTx">
        <pc:chgData name="Renee Luque" userId="24b01a1d-1c91-492f-b0ec-f8dd3574c772" providerId="ADAL" clId="{0393F897-2245-4594-A708-98BC19758751}" dt="2024-01-23T19:03:36.196" v="0" actId="20577"/>
        <pc:sldMkLst>
          <pc:docMk/>
          <pc:sldMk cId="3586223680" sldId="1834"/>
        </pc:sldMkLst>
      </pc:sldChg>
      <pc:sldChg chg="modNotesTx">
        <pc:chgData name="Renee Luque" userId="24b01a1d-1c91-492f-b0ec-f8dd3574c772" providerId="ADAL" clId="{0393F897-2245-4594-A708-98BC19758751}" dt="2024-02-19T17:47:38.493" v="1546" actId="20577"/>
        <pc:sldMkLst>
          <pc:docMk/>
          <pc:sldMk cId="618560683" sldId="1835"/>
        </pc:sldMkLst>
      </pc:sldChg>
      <pc:sldChg chg="modCm">
        <pc:chgData name="Renee Luque" userId="24b01a1d-1c91-492f-b0ec-f8dd3574c772" providerId="ADAL" clId="{0393F897-2245-4594-A708-98BC19758751}" dt="2024-01-31T17:38:37.266" v="201"/>
        <pc:sldMkLst>
          <pc:docMk/>
          <pc:sldMk cId="376508582" sldId="1836"/>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0393F897-2245-4594-A708-98BC19758751}" dt="2024-01-31T17:38:37.266" v="201"/>
              <pc2:cmMkLst xmlns:pc2="http://schemas.microsoft.com/office/powerpoint/2019/9/main/command">
                <pc:docMk/>
                <pc:sldMk cId="376508582" sldId="1836"/>
                <pc2:cmMk id="{3F31319F-CD35-431B-8FFA-3D4A5A736C25}"/>
              </pc2:cmMkLst>
              <pc226:cmRplyChg chg="add">
                <pc226:chgData name="Renee Luque" userId="24b01a1d-1c91-492f-b0ec-f8dd3574c772" providerId="ADAL" clId="{0393F897-2245-4594-A708-98BC19758751}" dt="2024-01-31T17:38:37.266" v="201"/>
                <pc2:cmRplyMkLst xmlns:pc2="http://schemas.microsoft.com/office/powerpoint/2019/9/main/command">
                  <pc:docMk/>
                  <pc:sldMk cId="376508582" sldId="1836"/>
                  <pc2:cmMk id="{3F31319F-CD35-431B-8FFA-3D4A5A736C25}"/>
                  <pc2:cmRplyMk id="{28F1E5BF-22BC-4D65-8B32-C0E506E06A00}"/>
                </pc2:cmRplyMkLst>
              </pc226:cmRplyChg>
              <pc226:cmRplyChg chg="add">
                <pc226:chgData name="Renee Luque" userId="24b01a1d-1c91-492f-b0ec-f8dd3574c772" providerId="ADAL" clId="{0393F897-2245-4594-A708-98BC19758751}" dt="2024-01-31T17:10:04.659" v="197"/>
                <pc2:cmRplyMkLst xmlns:pc2="http://schemas.microsoft.com/office/powerpoint/2019/9/main/command">
                  <pc:docMk/>
                  <pc:sldMk cId="376508582" sldId="1836"/>
                  <pc2:cmMk id="{3F31319F-CD35-431B-8FFA-3D4A5A736C25}"/>
                  <pc2:cmRplyMk id="{C55B12C3-E0D6-4D96-8F79-58DD8696F58E}"/>
                </pc2:cmRplyMkLst>
              </pc226:cmRplyChg>
              <pc226:cmRplyChg chg="add">
                <pc226:chgData name="Renee Luque" userId="24b01a1d-1c91-492f-b0ec-f8dd3574c772" providerId="ADAL" clId="{0393F897-2245-4594-A708-98BC19758751}" dt="2024-01-31T17:37:29.436" v="200"/>
                <pc2:cmRplyMkLst xmlns:pc2="http://schemas.microsoft.com/office/powerpoint/2019/9/main/command">
                  <pc:docMk/>
                  <pc:sldMk cId="376508582" sldId="1836"/>
                  <pc2:cmMk id="{3F31319F-CD35-431B-8FFA-3D4A5A736C25}"/>
                  <pc2:cmRplyMk id="{55F1A6F2-71FF-407E-886F-D247AEC26B81}"/>
                </pc2:cmRplyMkLst>
              </pc226:cmRplyChg>
            </pc226:cmChg>
          </p:ext>
        </pc:extLst>
      </pc:sldChg>
      <pc:sldChg chg="setBg">
        <pc:chgData name="Renee Luque" userId="24b01a1d-1c91-492f-b0ec-f8dd3574c772" providerId="ADAL" clId="{0393F897-2245-4594-A708-98BC19758751}" dt="2024-01-31T18:06:52.694" v="751"/>
        <pc:sldMkLst>
          <pc:docMk/>
          <pc:sldMk cId="2160521866" sldId="1837"/>
        </pc:sldMkLst>
      </pc:sldChg>
      <pc:sldChg chg="modSp mod">
        <pc:chgData name="Renee Luque" userId="24b01a1d-1c91-492f-b0ec-f8dd3574c772" providerId="ADAL" clId="{0393F897-2245-4594-A708-98BC19758751}" dt="2024-02-19T17:51:42.571" v="1548" actId="20577"/>
        <pc:sldMkLst>
          <pc:docMk/>
          <pc:sldMk cId="3240859328" sldId="1839"/>
        </pc:sldMkLst>
        <pc:spChg chg="mod">
          <ac:chgData name="Renee Luque" userId="24b01a1d-1c91-492f-b0ec-f8dd3574c772" providerId="ADAL" clId="{0393F897-2245-4594-A708-98BC19758751}" dt="2024-01-31T17:08:11.130" v="196" actId="14100"/>
          <ac:spMkLst>
            <pc:docMk/>
            <pc:sldMk cId="3240859328" sldId="1839"/>
            <ac:spMk id="2" creationId="{5BC165B4-DE82-416E-B334-6625351FE91E}"/>
          </ac:spMkLst>
        </pc:spChg>
        <pc:spChg chg="mod">
          <ac:chgData name="Renee Luque" userId="24b01a1d-1c91-492f-b0ec-f8dd3574c772" providerId="ADAL" clId="{0393F897-2245-4594-A708-98BC19758751}" dt="2024-02-19T17:51:42.571" v="1548" actId="20577"/>
          <ac:spMkLst>
            <pc:docMk/>
            <pc:sldMk cId="3240859328" sldId="1839"/>
            <ac:spMk id="3" creationId="{054D2D5F-1836-54A6-01DE-172F98EE25E9}"/>
          </ac:spMkLst>
        </pc:spChg>
      </pc:sldChg>
      <pc:sldChg chg="modNotesTx">
        <pc:chgData name="Renee Luque" userId="24b01a1d-1c91-492f-b0ec-f8dd3574c772" providerId="ADAL" clId="{0393F897-2245-4594-A708-98BC19758751}" dt="2024-02-19T17:55:27.293" v="1577" actId="20577"/>
        <pc:sldMkLst>
          <pc:docMk/>
          <pc:sldMk cId="927691250" sldId="1841"/>
        </pc:sldMkLst>
      </pc:sldChg>
      <pc:sldChg chg="modNotesTx">
        <pc:chgData name="Renee Luque" userId="24b01a1d-1c91-492f-b0ec-f8dd3574c772" providerId="ADAL" clId="{0393F897-2245-4594-A708-98BC19758751}" dt="2024-02-14T23:35:46.423" v="1488" actId="20577"/>
        <pc:sldMkLst>
          <pc:docMk/>
          <pc:sldMk cId="1173486575" sldId="1842"/>
        </pc:sldMkLst>
      </pc:sldChg>
      <pc:sldChg chg="modNotesTx">
        <pc:chgData name="Renee Luque" userId="24b01a1d-1c91-492f-b0ec-f8dd3574c772" providerId="ADAL" clId="{0393F897-2245-4594-A708-98BC19758751}" dt="2024-02-19T17:58:30.346" v="1648" actId="20577"/>
        <pc:sldMkLst>
          <pc:docMk/>
          <pc:sldMk cId="2040630911" sldId="1843"/>
        </pc:sldMkLst>
      </pc:sldChg>
      <pc:sldChg chg="setBg">
        <pc:chgData name="Renee Luque" userId="24b01a1d-1c91-492f-b0ec-f8dd3574c772" providerId="ADAL" clId="{0393F897-2245-4594-A708-98BC19758751}" dt="2024-01-31T18:07:06.167" v="752"/>
        <pc:sldMkLst>
          <pc:docMk/>
          <pc:sldMk cId="2703544724" sldId="1846"/>
        </pc:sldMkLst>
      </pc:sldChg>
      <pc:sldChg chg="modSp mod ord modShow addCm modCm modNotesTx">
        <pc:chgData name="Renee Luque" userId="24b01a1d-1c91-492f-b0ec-f8dd3574c772" providerId="ADAL" clId="{0393F897-2245-4594-A708-98BC19758751}" dt="2024-01-31T19:13:34.977" v="918"/>
        <pc:sldMkLst>
          <pc:docMk/>
          <pc:sldMk cId="314435488" sldId="1850"/>
        </pc:sldMkLst>
        <pc:spChg chg="mod">
          <ac:chgData name="Renee Luque" userId="24b01a1d-1c91-492f-b0ec-f8dd3574c772" providerId="ADAL" clId="{0393F897-2245-4594-A708-98BC19758751}" dt="2024-01-31T19:11:36.081" v="916" actId="14100"/>
          <ac:spMkLst>
            <pc:docMk/>
            <pc:sldMk cId="314435488" sldId="1850"/>
            <ac:spMk id="3" creationId="{D3F48EE1-F4BC-D8EF-3D34-6479340F790F}"/>
          </ac:spMkLst>
        </pc:sp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0393F897-2245-4594-A708-98BC19758751}" dt="2024-01-31T19:13:34.977" v="918"/>
              <pc2:cmMkLst xmlns:pc2="http://schemas.microsoft.com/office/powerpoint/2019/9/main/command">
                <pc:docMk/>
                <pc:sldMk cId="314435488" sldId="1850"/>
                <pc2:cmMk id="{126EB6AA-E548-46C1-A32D-71F9311A7C64}"/>
              </pc2:cmMkLst>
              <pc226:cmRplyChg chg="add">
                <pc226:chgData name="Renee Luque" userId="24b01a1d-1c91-492f-b0ec-f8dd3574c772" providerId="ADAL" clId="{0393F897-2245-4594-A708-98BC19758751}" dt="2024-01-31T19:13:34.977" v="918"/>
                <pc2:cmRplyMkLst xmlns:pc2="http://schemas.microsoft.com/office/powerpoint/2019/9/main/command">
                  <pc:docMk/>
                  <pc:sldMk cId="314435488" sldId="1850"/>
                  <pc2:cmMk id="{126EB6AA-E548-46C1-A32D-71F9311A7C64}"/>
                  <pc2:cmRplyMk id="{D5DD180D-3CAA-4D90-8BBC-A943A6973F61}"/>
                </pc2:cmRplyMkLst>
              </pc226:cmRplyChg>
            </pc226:cmChg>
          </p:ext>
        </pc:extLst>
      </pc:sldChg>
      <pc:sldChg chg="mod modShow">
        <pc:chgData name="Renee Luque" userId="24b01a1d-1c91-492f-b0ec-f8dd3574c772" providerId="ADAL" clId="{0393F897-2245-4594-A708-98BC19758751}" dt="2024-01-31T17:55:04.787" v="560" actId="729"/>
        <pc:sldMkLst>
          <pc:docMk/>
          <pc:sldMk cId="797787121" sldId="1852"/>
        </pc:sldMkLst>
      </pc:sldChg>
      <pc:sldChg chg="setBg">
        <pc:chgData name="Renee Luque" userId="24b01a1d-1c91-492f-b0ec-f8dd3574c772" providerId="ADAL" clId="{0393F897-2245-4594-A708-98BC19758751}" dt="2024-01-31T18:07:13.174" v="753"/>
        <pc:sldMkLst>
          <pc:docMk/>
          <pc:sldMk cId="3769447035" sldId="3837"/>
        </pc:sldMkLst>
      </pc:sldChg>
      <pc:sldChg chg="modNotesTx">
        <pc:chgData name="Renee Luque" userId="24b01a1d-1c91-492f-b0ec-f8dd3574c772" providerId="ADAL" clId="{0393F897-2245-4594-A708-98BC19758751}" dt="2024-02-20T22:08:50.098" v="1766" actId="20577"/>
        <pc:sldMkLst>
          <pc:docMk/>
          <pc:sldMk cId="500820418" sldId="3840"/>
        </pc:sldMkLst>
      </pc:sldChg>
      <pc:sldChg chg="modSp mod delCm modCm">
        <pc:chgData name="Renee Luque" userId="24b01a1d-1c91-492f-b0ec-f8dd3574c772" providerId="ADAL" clId="{0393F897-2245-4594-A708-98BC19758751}" dt="2024-02-28T23:00:13.815" v="1767"/>
        <pc:sldMkLst>
          <pc:docMk/>
          <pc:sldMk cId="1931640901" sldId="3842"/>
        </pc:sldMkLst>
        <pc:spChg chg="mod">
          <ac:chgData name="Renee Luque" userId="24b01a1d-1c91-492f-b0ec-f8dd3574c772" providerId="ADAL" clId="{0393F897-2245-4594-A708-98BC19758751}" dt="2024-01-31T16:59:18.528" v="61" actId="20577"/>
          <ac:spMkLst>
            <pc:docMk/>
            <pc:sldMk cId="1931640901" sldId="3842"/>
            <ac:spMk id="4" creationId="{449CBC16-77EF-28AF-B382-FFB2DBC77F4B}"/>
          </ac:spMkLst>
        </pc:spChg>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0393F897-2245-4594-A708-98BC19758751}" dt="2024-02-28T23:00:13.815" v="1767"/>
              <pc2:cmMkLst xmlns:pc2="http://schemas.microsoft.com/office/powerpoint/2019/9/main/command">
                <pc:docMk/>
                <pc:sldMk cId="1931640901" sldId="3842"/>
                <pc2:cmMk id="{399C2A08-E0DE-4D05-80CF-81C65359F240}"/>
              </pc2:cmMkLst>
              <pc226:cmRplyChg chg="add">
                <pc226:chgData name="Renee Luque" userId="24b01a1d-1c91-492f-b0ec-f8dd3574c772" providerId="ADAL" clId="{0393F897-2245-4594-A708-98BC19758751}" dt="2024-01-31T17:10:35.846" v="198"/>
                <pc2:cmRplyMkLst xmlns:pc2="http://schemas.microsoft.com/office/powerpoint/2019/9/main/command">
                  <pc:docMk/>
                  <pc:sldMk cId="1931640901" sldId="3842"/>
                  <pc2:cmMk id="{399C2A08-E0DE-4D05-80CF-81C65359F240}"/>
                  <pc2:cmRplyMk id="{3B63DB7D-C3E8-4A8C-8439-5AB9C905C4FB}"/>
                </pc2:cmRplyMkLst>
              </pc226:cmRplyChg>
            </pc226:cmChg>
          </p:ext>
        </pc:extLst>
      </pc:sldChg>
      <pc:sldChg chg="modNotesTx">
        <pc:chgData name="Renee Luque" userId="24b01a1d-1c91-492f-b0ec-f8dd3574c772" providerId="ADAL" clId="{0393F897-2245-4594-A708-98BC19758751}" dt="2024-02-14T23:04:16.652" v="1033" actId="20577"/>
        <pc:sldMkLst>
          <pc:docMk/>
          <pc:sldMk cId="648867598" sldId="3850"/>
        </pc:sldMkLst>
      </pc:sldChg>
      <pc:sldChg chg="addSp delSp modSp new del mod chgLayout">
        <pc:chgData name="Renee Luque" userId="24b01a1d-1c91-492f-b0ec-f8dd3574c772" providerId="ADAL" clId="{0393F897-2245-4594-A708-98BC19758751}" dt="2024-01-31T17:55:35.833" v="568" actId="2696"/>
        <pc:sldMkLst>
          <pc:docMk/>
          <pc:sldMk cId="1543858783" sldId="3852"/>
        </pc:sldMkLst>
        <pc:spChg chg="del">
          <ac:chgData name="Renee Luque" userId="24b01a1d-1c91-492f-b0ec-f8dd3574c772" providerId="ADAL" clId="{0393F897-2245-4594-A708-98BC19758751}" dt="2024-01-31T17:48:00.144" v="204" actId="700"/>
          <ac:spMkLst>
            <pc:docMk/>
            <pc:sldMk cId="1543858783" sldId="3852"/>
            <ac:spMk id="2" creationId="{65AEC7EA-F759-4B51-CB50-8465BA66AA63}"/>
          </ac:spMkLst>
        </pc:spChg>
        <pc:spChg chg="del">
          <ac:chgData name="Renee Luque" userId="24b01a1d-1c91-492f-b0ec-f8dd3574c772" providerId="ADAL" clId="{0393F897-2245-4594-A708-98BC19758751}" dt="2024-01-31T17:47:55.315" v="203" actId="478"/>
          <ac:spMkLst>
            <pc:docMk/>
            <pc:sldMk cId="1543858783" sldId="3852"/>
            <ac:spMk id="3" creationId="{530F3832-28D6-3485-48B0-08B5CC3E9E0C}"/>
          </ac:spMkLst>
        </pc:spChg>
        <pc:spChg chg="add del mod ord">
          <ac:chgData name="Renee Luque" userId="24b01a1d-1c91-492f-b0ec-f8dd3574c772" providerId="ADAL" clId="{0393F897-2245-4594-A708-98BC19758751}" dt="2024-01-31T17:48:23.583" v="205" actId="478"/>
          <ac:spMkLst>
            <pc:docMk/>
            <pc:sldMk cId="1543858783" sldId="3852"/>
            <ac:spMk id="4" creationId="{C1F2D142-B972-E1C0-1022-E6B031FB6251}"/>
          </ac:spMkLst>
        </pc:spChg>
        <pc:spChg chg="add del mod ord">
          <ac:chgData name="Renee Luque" userId="24b01a1d-1c91-492f-b0ec-f8dd3574c772" providerId="ADAL" clId="{0393F897-2245-4594-A708-98BC19758751}" dt="2024-01-31T17:48:37.237" v="208" actId="478"/>
          <ac:spMkLst>
            <pc:docMk/>
            <pc:sldMk cId="1543858783" sldId="3852"/>
            <ac:spMk id="5" creationId="{246C1DCB-11F4-9271-946D-5F342B75B3C7}"/>
          </ac:spMkLst>
        </pc:spChg>
      </pc:sldChg>
      <pc:sldChg chg="add del ord modNotesTx">
        <pc:chgData name="Renee Luque" userId="24b01a1d-1c91-492f-b0ec-f8dd3574c772" providerId="ADAL" clId="{0393F897-2245-4594-A708-98BC19758751}" dt="2024-01-31T19:11:43.473" v="917" actId="2696"/>
        <pc:sldMkLst>
          <pc:docMk/>
          <pc:sldMk cId="147573512" sldId="3853"/>
        </pc:sldMkLst>
      </pc:sldChg>
      <pc:sldChg chg="addSp delSp modSp new del mod modClrScheme chgLayout">
        <pc:chgData name="Renee Luque" userId="24b01a1d-1c91-492f-b0ec-f8dd3574c772" providerId="ADAL" clId="{0393F897-2245-4594-A708-98BC19758751}" dt="2024-01-31T17:55:33.426" v="567" actId="2696"/>
        <pc:sldMkLst>
          <pc:docMk/>
          <pc:sldMk cId="948254790" sldId="3854"/>
        </pc:sldMkLst>
        <pc:spChg chg="del mod ord">
          <ac:chgData name="Renee Luque" userId="24b01a1d-1c91-492f-b0ec-f8dd3574c772" providerId="ADAL" clId="{0393F897-2245-4594-A708-98BC19758751}" dt="2024-01-31T17:51:26.332" v="315" actId="700"/>
          <ac:spMkLst>
            <pc:docMk/>
            <pc:sldMk cId="948254790" sldId="3854"/>
            <ac:spMk id="2" creationId="{0FB365A7-3319-F080-7BF7-335AEA775AC5}"/>
          </ac:spMkLst>
        </pc:spChg>
        <pc:spChg chg="del">
          <ac:chgData name="Renee Luque" userId="24b01a1d-1c91-492f-b0ec-f8dd3574c772" providerId="ADAL" clId="{0393F897-2245-4594-A708-98BC19758751}" dt="2024-01-31T17:51:26.332" v="315" actId="700"/>
          <ac:spMkLst>
            <pc:docMk/>
            <pc:sldMk cId="948254790" sldId="3854"/>
            <ac:spMk id="3" creationId="{7E538E34-7B32-60A5-3A22-C809E09360A5}"/>
          </ac:spMkLst>
        </pc:spChg>
        <pc:spChg chg="del mod ord">
          <ac:chgData name="Renee Luque" userId="24b01a1d-1c91-492f-b0ec-f8dd3574c772" providerId="ADAL" clId="{0393F897-2245-4594-A708-98BC19758751}" dt="2024-01-31T17:51:35.086" v="317" actId="478"/>
          <ac:spMkLst>
            <pc:docMk/>
            <pc:sldMk cId="948254790" sldId="3854"/>
            <ac:spMk id="4" creationId="{72DAA19B-8F8C-C2CA-85A1-6DA81E6C15EC}"/>
          </ac:spMkLst>
        </pc:spChg>
        <pc:spChg chg="add del mod ord">
          <ac:chgData name="Renee Luque" userId="24b01a1d-1c91-492f-b0ec-f8dd3574c772" providerId="ADAL" clId="{0393F897-2245-4594-A708-98BC19758751}" dt="2024-01-31T17:51:30.305" v="316" actId="478"/>
          <ac:spMkLst>
            <pc:docMk/>
            <pc:sldMk cId="948254790" sldId="3854"/>
            <ac:spMk id="5" creationId="{10AFBCA7-4469-7CAB-BC38-0C089963FD05}"/>
          </ac:spMkLst>
        </pc:spChg>
      </pc:sldChg>
      <pc:sldChg chg="add ord modNotesTx">
        <pc:chgData name="Renee Luque" userId="24b01a1d-1c91-492f-b0ec-f8dd3574c772" providerId="ADAL" clId="{0393F897-2245-4594-A708-98BC19758751}" dt="2024-01-31T17:54:09.246" v="558" actId="20577"/>
        <pc:sldMkLst>
          <pc:docMk/>
          <pc:sldMk cId="3974881029" sldId="3869"/>
        </pc:sldMkLst>
      </pc:sldChg>
      <pc:sldChg chg="add ord modNotesTx">
        <pc:chgData name="Renee Luque" userId="24b01a1d-1c91-492f-b0ec-f8dd3574c772" providerId="ADAL" clId="{0393F897-2245-4594-A708-98BC19758751}" dt="2024-01-31T19:09:04.587" v="906" actId="20577"/>
        <pc:sldMkLst>
          <pc:docMk/>
          <pc:sldMk cId="130668740" sldId="4650"/>
        </pc:sldMkLst>
      </pc:sldChg>
      <pc:sldChg chg="add ord addCm delCm modCm modNotesTx">
        <pc:chgData name="Renee Luque" userId="24b01a1d-1c91-492f-b0ec-f8dd3574c772" providerId="ADAL" clId="{0393F897-2245-4594-A708-98BC19758751}" dt="2024-02-01T01:49:42.316" v="924"/>
        <pc:sldMkLst>
          <pc:docMk/>
          <pc:sldMk cId="644480593" sldId="471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0393F897-2245-4594-A708-98BC19758751}" dt="2024-02-01T01:49:42.316" v="924"/>
              <pc2:cmMkLst xmlns:pc2="http://schemas.microsoft.com/office/powerpoint/2019/9/main/command">
                <pc:docMk/>
                <pc:sldMk cId="644480593" sldId="4718"/>
                <pc2:cmMk id="{5AAE3086-2D53-41FE-B43B-CA37A90D1D61}"/>
              </pc2:cmMkLst>
              <pc226:cmRplyChg chg="add">
                <pc226:chgData name="Renee Luque" userId="24b01a1d-1c91-492f-b0ec-f8dd3574c772" providerId="ADAL" clId="{0393F897-2245-4594-A708-98BC19758751}" dt="2024-02-01T01:48:54.861" v="923"/>
                <pc2:cmRplyMkLst xmlns:pc2="http://schemas.microsoft.com/office/powerpoint/2019/9/main/command">
                  <pc:docMk/>
                  <pc:sldMk cId="644480593" sldId="4718"/>
                  <pc2:cmMk id="{5AAE3086-2D53-41FE-B43B-CA37A90D1D61}"/>
                  <pc2:cmRplyMk id="{B72564A6-5210-4D03-9427-C6C78A9657EA}"/>
                </pc2:cmRplyMkLst>
              </pc226:cmRplyChg>
            </pc226:cmChg>
          </p:ext>
        </pc:extLst>
      </pc:sldChg>
      <pc:sldChg chg="delCm modCm">
        <pc:chgData name="Renee Luque" userId="24b01a1d-1c91-492f-b0ec-f8dd3574c772" providerId="ADAL" clId="{0393F897-2245-4594-A708-98BC19758751}" dt="2024-02-01T01:07:58.264" v="921"/>
        <pc:sldMkLst>
          <pc:docMk/>
          <pc:sldMk cId="49976563" sldId="472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0393F897-2245-4594-A708-98BC19758751}" dt="2024-02-01T01:07:58.264" v="921"/>
              <pc2:cmMkLst xmlns:pc2="http://schemas.microsoft.com/office/powerpoint/2019/9/main/command">
                <pc:docMk/>
                <pc:sldMk cId="49976563" sldId="4721"/>
                <pc2:cmMk id="{DBBD29B6-8ECD-42A5-8481-E07E758C090F}"/>
              </pc2:cmMkLst>
              <pc226:cmRplyChg chg="add">
                <pc226:chgData name="Renee Luque" userId="24b01a1d-1c91-492f-b0ec-f8dd3574c772" providerId="ADAL" clId="{0393F897-2245-4594-A708-98BC19758751}" dt="2024-01-31T23:40:14.317" v="920"/>
                <pc2:cmRplyMkLst xmlns:pc2="http://schemas.microsoft.com/office/powerpoint/2019/9/main/command">
                  <pc:docMk/>
                  <pc:sldMk cId="49976563" sldId="4721"/>
                  <pc2:cmMk id="{DBBD29B6-8ECD-42A5-8481-E07E758C090F}"/>
                  <pc2:cmRplyMk id="{A99BE3AF-1F03-4F9F-BD7B-112973F2F6D8}"/>
                </pc2:cmRplyMkLst>
              </pc226:cmRplyChg>
            </pc226:cmChg>
          </p:ext>
        </pc:extLst>
      </pc:sldChg>
      <pc:sldMasterChg chg="delSldLayout">
        <pc:chgData name="Renee Luque" userId="24b01a1d-1c91-492f-b0ec-f8dd3574c772" providerId="ADAL" clId="{0393F897-2245-4594-A708-98BC19758751}" dt="2024-01-31T17:55:33.426" v="567" actId="2696"/>
        <pc:sldMasterMkLst>
          <pc:docMk/>
          <pc:sldMasterMk cId="1550139044" sldId="2147483702"/>
        </pc:sldMasterMkLst>
        <pc:sldLayoutChg chg="del">
          <pc:chgData name="Renee Luque" userId="24b01a1d-1c91-492f-b0ec-f8dd3574c772" providerId="ADAL" clId="{0393F897-2245-4594-A708-98BC19758751}" dt="2024-01-31T17:55:33.426" v="567" actId="2696"/>
          <pc:sldLayoutMkLst>
            <pc:docMk/>
            <pc:sldMasterMk cId="1550139044" sldId="2147483702"/>
            <pc:sldLayoutMk cId="2722074211" sldId="2147483725"/>
          </pc:sldLayoutMkLst>
        </pc:sldLayoutChg>
      </pc:sldMasterChg>
    </pc:docChg>
  </pc:docChgLst>
  <pc:docChgLst>
    <pc:chgData name="Renee Luque" userId="24b01a1d-1c91-492f-b0ec-f8dd3574c772" providerId="ADAL" clId="{F1F83F76-AF9E-4F3F-94DF-FB38BDB477A8}"/>
    <pc:docChg chg="undo custSel addSld delSld modSld sldOrd">
      <pc:chgData name="Renee Luque" userId="24b01a1d-1c91-492f-b0ec-f8dd3574c772" providerId="ADAL" clId="{F1F83F76-AF9E-4F3F-94DF-FB38BDB477A8}" dt="2024-04-16T23:25:45.475" v="7073"/>
      <pc:docMkLst>
        <pc:docMk/>
      </pc:docMkLst>
      <pc:sldChg chg="addCm delCm modCm modNotesTx">
        <pc:chgData name="Renee Luque" userId="24b01a1d-1c91-492f-b0ec-f8dd3574c772" providerId="ADAL" clId="{F1F83F76-AF9E-4F3F-94DF-FB38BDB477A8}" dt="2024-04-12T21:19:18.302" v="6880"/>
        <pc:sldMkLst>
          <pc:docMk/>
          <pc:sldMk cId="546016505" sldId="410"/>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F1F83F76-AF9E-4F3F-94DF-FB38BDB477A8}" dt="2024-04-12T21:19:18.302" v="6880"/>
              <pc2:cmMkLst xmlns:pc2="http://schemas.microsoft.com/office/powerpoint/2019/9/main/command">
                <pc:docMk/>
                <pc:sldMk cId="546016505" sldId="410"/>
                <pc2:cmMk id="{67AD9223-BCBF-4577-9D31-D6886C83EE3A}"/>
              </pc2:cmMkLst>
            </pc226:cmChg>
            <pc226:cmChg xmlns:pc226="http://schemas.microsoft.com/office/powerpoint/2022/06/main/command" chg="del mod">
              <pc226:chgData name="Renee Luque" userId="24b01a1d-1c91-492f-b0ec-f8dd3574c772" providerId="ADAL" clId="{F1F83F76-AF9E-4F3F-94DF-FB38BDB477A8}" dt="2024-04-12T21:18:04.949" v="6846"/>
              <pc2:cmMkLst xmlns:pc2="http://schemas.microsoft.com/office/powerpoint/2019/9/main/command">
                <pc:docMk/>
                <pc:sldMk cId="546016505" sldId="410"/>
                <pc2:cmMk id="{FB040E90-9A49-4CE5-9E7E-7EAB64EB55FC}"/>
              </pc2:cmMkLst>
            </pc226:cmChg>
            <pc226:cmChg xmlns:pc226="http://schemas.microsoft.com/office/powerpoint/2022/06/main/command" chg="del">
              <pc226:chgData name="Renee Luque" userId="24b01a1d-1c91-492f-b0ec-f8dd3574c772" providerId="ADAL" clId="{F1F83F76-AF9E-4F3F-94DF-FB38BDB477A8}" dt="2024-04-11T19:27:39.270" v="5236"/>
              <pc2:cmMkLst xmlns:pc2="http://schemas.microsoft.com/office/powerpoint/2019/9/main/command">
                <pc:docMk/>
                <pc:sldMk cId="546016505" sldId="410"/>
                <pc2:cmMk id="{723B1CA3-C6E7-4ACD-9992-8C5B6DBF0DD2}"/>
              </pc2:cmMkLst>
            </pc226:cmChg>
            <pc226:cmChg xmlns:pc226="http://schemas.microsoft.com/office/powerpoint/2022/06/main/command" chg="del">
              <pc226:chgData name="Renee Luque" userId="24b01a1d-1c91-492f-b0ec-f8dd3574c772" providerId="ADAL" clId="{F1F83F76-AF9E-4F3F-94DF-FB38BDB477A8}" dt="2024-04-11T19:27:40.040" v="5237"/>
              <pc2:cmMkLst xmlns:pc2="http://schemas.microsoft.com/office/powerpoint/2019/9/main/command">
                <pc:docMk/>
                <pc:sldMk cId="546016505" sldId="410"/>
                <pc2:cmMk id="{B5E741C9-B3FB-4F39-98E6-B6FFB9DDA0F4}"/>
              </pc2:cmMkLst>
            </pc226:cmChg>
          </p:ext>
        </pc:extLst>
      </pc:sldChg>
      <pc:sldChg chg="delCm">
        <pc:chgData name="Renee Luque" userId="24b01a1d-1c91-492f-b0ec-f8dd3574c772" providerId="ADAL" clId="{F1F83F76-AF9E-4F3F-94DF-FB38BDB477A8}" dt="2024-04-12T22:28:09.598" v="6938"/>
        <pc:sldMkLst>
          <pc:docMk/>
          <pc:sldMk cId="674934432" sldId="42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2:28:08.148" v="6937"/>
              <pc2:cmMkLst xmlns:pc2="http://schemas.microsoft.com/office/powerpoint/2019/9/main/command">
                <pc:docMk/>
                <pc:sldMk cId="674934432" sldId="422"/>
                <pc2:cmMk id="{C09EC711-82AD-475A-8EB9-23EDA5682327}"/>
              </pc2:cmMkLst>
            </pc226:cmChg>
            <pc226:cmChg xmlns:pc226="http://schemas.microsoft.com/office/powerpoint/2022/06/main/command" chg="del">
              <pc226:chgData name="Renee Luque" userId="24b01a1d-1c91-492f-b0ec-f8dd3574c772" providerId="ADAL" clId="{F1F83F76-AF9E-4F3F-94DF-FB38BDB477A8}" dt="2024-04-12T22:28:09.598" v="6938"/>
              <pc2:cmMkLst xmlns:pc2="http://schemas.microsoft.com/office/powerpoint/2019/9/main/command">
                <pc:docMk/>
                <pc:sldMk cId="674934432" sldId="422"/>
                <pc2:cmMk id="{BE3130DD-0D6A-43E3-ABFA-3901F5CF944F}"/>
              </pc2:cmMkLst>
            </pc226:cmChg>
          </p:ext>
        </pc:extLst>
      </pc:sldChg>
      <pc:sldChg chg="delCm">
        <pc:chgData name="Renee Luque" userId="24b01a1d-1c91-492f-b0ec-f8dd3574c772" providerId="ADAL" clId="{F1F83F76-AF9E-4F3F-94DF-FB38BDB477A8}" dt="2024-04-12T22:27:42.969" v="6933"/>
        <pc:sldMkLst>
          <pc:docMk/>
          <pc:sldMk cId="2776495607" sldId="44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2:27:42.458" v="6932"/>
              <pc2:cmMkLst xmlns:pc2="http://schemas.microsoft.com/office/powerpoint/2019/9/main/command">
                <pc:docMk/>
                <pc:sldMk cId="2776495607" sldId="442"/>
                <pc2:cmMk id="{AF223302-A7FD-43E8-897D-2823748C0E4D}"/>
              </pc2:cmMkLst>
            </pc226:cmChg>
            <pc226:cmChg xmlns:pc226="http://schemas.microsoft.com/office/powerpoint/2022/06/main/command" chg="del">
              <pc226:chgData name="Renee Luque" userId="24b01a1d-1c91-492f-b0ec-f8dd3574c772" providerId="ADAL" clId="{F1F83F76-AF9E-4F3F-94DF-FB38BDB477A8}" dt="2024-04-12T22:27:42.969" v="6933"/>
              <pc2:cmMkLst xmlns:pc2="http://schemas.microsoft.com/office/powerpoint/2019/9/main/command">
                <pc:docMk/>
                <pc:sldMk cId="2776495607" sldId="442"/>
                <pc2:cmMk id="{FF66E11B-0EC5-4B33-92A5-02F6EC507B76}"/>
              </pc2:cmMkLst>
            </pc226:cmChg>
            <pc226:cmChg xmlns:pc226="http://schemas.microsoft.com/office/powerpoint/2022/06/main/command" chg="del">
              <pc226:chgData name="Renee Luque" userId="24b01a1d-1c91-492f-b0ec-f8dd3574c772" providerId="ADAL" clId="{F1F83F76-AF9E-4F3F-94DF-FB38BDB477A8}" dt="2024-04-12T22:27:41.874" v="6931"/>
              <pc2:cmMkLst xmlns:pc2="http://schemas.microsoft.com/office/powerpoint/2019/9/main/command">
                <pc:docMk/>
                <pc:sldMk cId="2776495607" sldId="442"/>
                <pc2:cmMk id="{161B1F23-07D5-4861-9888-9B564CC6BCEB}"/>
              </pc2:cmMkLst>
            </pc226:cmChg>
            <pc226:cmChg xmlns:pc226="http://schemas.microsoft.com/office/powerpoint/2022/06/main/command" chg="del">
              <pc226:chgData name="Renee Luque" userId="24b01a1d-1c91-492f-b0ec-f8dd3574c772" providerId="ADAL" clId="{F1F83F76-AF9E-4F3F-94DF-FB38BDB477A8}" dt="2024-04-12T22:27:40.964" v="6930"/>
              <pc2:cmMkLst xmlns:pc2="http://schemas.microsoft.com/office/powerpoint/2019/9/main/command">
                <pc:docMk/>
                <pc:sldMk cId="2776495607" sldId="442"/>
                <pc2:cmMk id="{1EFF7A68-CB82-4B1F-BA2F-1C965424ED53}"/>
              </pc2:cmMkLst>
            </pc226:cmChg>
          </p:ext>
        </pc:extLst>
      </pc:sldChg>
      <pc:sldChg chg="delCm">
        <pc:chgData name="Renee Luque" userId="24b01a1d-1c91-492f-b0ec-f8dd3574c772" providerId="ADAL" clId="{F1F83F76-AF9E-4F3F-94DF-FB38BDB477A8}" dt="2024-04-12T22:27:48.081" v="6934"/>
        <pc:sldMkLst>
          <pc:docMk/>
          <pc:sldMk cId="1019004448" sldId="44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2:27:48.081" v="6934"/>
              <pc2:cmMkLst xmlns:pc2="http://schemas.microsoft.com/office/powerpoint/2019/9/main/command">
                <pc:docMk/>
                <pc:sldMk cId="1019004448" sldId="444"/>
                <pc2:cmMk id="{6C642607-2A4A-42B2-8DBC-6EF2AA77EB5D}"/>
              </pc2:cmMkLst>
            </pc226:cmChg>
          </p:ext>
        </pc:extLst>
      </pc:sldChg>
      <pc:sldChg chg="delCm">
        <pc:chgData name="Renee Luque" userId="24b01a1d-1c91-492f-b0ec-f8dd3574c772" providerId="ADAL" clId="{F1F83F76-AF9E-4F3F-94DF-FB38BDB477A8}" dt="2024-04-12T22:27:52.790" v="6935"/>
        <pc:sldMkLst>
          <pc:docMk/>
          <pc:sldMk cId="3777036238" sldId="49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2:27:52.790" v="6935"/>
              <pc2:cmMkLst xmlns:pc2="http://schemas.microsoft.com/office/powerpoint/2019/9/main/command">
                <pc:docMk/>
                <pc:sldMk cId="3777036238" sldId="497"/>
                <pc2:cmMk id="{50D7EF62-E07E-482C-8B1A-DE7DFCCBE7C8}"/>
              </pc2:cmMkLst>
            </pc226:cmChg>
          </p:ext>
        </pc:extLst>
      </pc:sldChg>
      <pc:sldChg chg="delCm">
        <pc:chgData name="Renee Luque" userId="24b01a1d-1c91-492f-b0ec-f8dd3574c772" providerId="ADAL" clId="{F1F83F76-AF9E-4F3F-94DF-FB38BDB477A8}" dt="2024-04-11T20:00:28.500" v="5248"/>
        <pc:sldMkLst>
          <pc:docMk/>
          <pc:sldMk cId="3997612655" sldId="180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00:28.500" v="5248"/>
              <pc2:cmMkLst xmlns:pc2="http://schemas.microsoft.com/office/powerpoint/2019/9/main/command">
                <pc:docMk/>
                <pc:sldMk cId="3997612655" sldId="1804"/>
                <pc2:cmMk id="{DFAC1C3D-6CF8-4856-A61D-07031076DA41}"/>
              </pc2:cmMkLst>
            </pc226:cmChg>
          </p:ext>
        </pc:extLst>
      </pc:sldChg>
      <pc:sldChg chg="modSp mod addCm delCm modCm modNotesTx">
        <pc:chgData name="Renee Luque" userId="24b01a1d-1c91-492f-b0ec-f8dd3574c772" providerId="ADAL" clId="{F1F83F76-AF9E-4F3F-94DF-FB38BDB477A8}" dt="2024-04-12T21:19:52.670" v="6892"/>
        <pc:sldMkLst>
          <pc:docMk/>
          <pc:sldMk cId="160422251" sldId="1814"/>
        </pc:sldMkLst>
        <pc:spChg chg="mod">
          <ac:chgData name="Renee Luque" userId="24b01a1d-1c91-492f-b0ec-f8dd3574c772" providerId="ADAL" clId="{F1F83F76-AF9E-4F3F-94DF-FB38BDB477A8}" dt="2024-04-11T20:36:19.968" v="5438" actId="20577"/>
          <ac:spMkLst>
            <pc:docMk/>
            <pc:sldMk cId="160422251" sldId="1814"/>
            <ac:spMk id="4" creationId="{2B186A7F-F64A-E47E-5BAD-199309D1F92A}"/>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19:51.719" v="6891"/>
              <pc2:cmMkLst xmlns:pc2="http://schemas.microsoft.com/office/powerpoint/2019/9/main/command">
                <pc:docMk/>
                <pc:sldMk cId="160422251" sldId="1814"/>
                <pc2:cmMk id="{129DCF3F-EFE6-424A-B751-0A1A0A2B9DAF}"/>
              </pc2:cmMkLst>
            </pc226:cmChg>
            <pc226:cmChg xmlns:pc226="http://schemas.microsoft.com/office/powerpoint/2022/06/main/command" chg="del">
              <pc226:chgData name="Renee Luque" userId="24b01a1d-1c91-492f-b0ec-f8dd3574c772" providerId="ADAL" clId="{F1F83F76-AF9E-4F3F-94DF-FB38BDB477A8}" dt="2024-04-12T21:19:50.746" v="6890"/>
              <pc2:cmMkLst xmlns:pc2="http://schemas.microsoft.com/office/powerpoint/2019/9/main/command">
                <pc:docMk/>
                <pc:sldMk cId="160422251" sldId="1814"/>
                <pc2:cmMk id="{671105CB-7EED-4A38-9C8D-058701AB7593}"/>
              </pc2:cmMkLst>
              <pc226:cmRplyChg chg="add">
                <pc226:chgData name="Renee Luque" userId="24b01a1d-1c91-492f-b0ec-f8dd3574c772" providerId="ADAL" clId="{F1F83F76-AF9E-4F3F-94DF-FB38BDB477A8}" dt="2024-04-11T20:47:57.813" v="5773"/>
                <pc2:cmRplyMkLst xmlns:pc2="http://schemas.microsoft.com/office/powerpoint/2019/9/main/command">
                  <pc:docMk/>
                  <pc:sldMk cId="160422251" sldId="1814"/>
                  <pc2:cmMk id="{671105CB-7EED-4A38-9C8D-058701AB7593}"/>
                  <pc2:cmRplyMk id="{B0008701-90DD-4AE9-AB0B-82E74AEE1B46}"/>
                </pc2:cmRplyMkLst>
              </pc226:cmRplyChg>
            </pc226:cmChg>
            <pc226:cmChg xmlns:pc226="http://schemas.microsoft.com/office/powerpoint/2022/06/main/command" chg="add del">
              <pc226:chgData name="Renee Luque" userId="24b01a1d-1c91-492f-b0ec-f8dd3574c772" providerId="ADAL" clId="{F1F83F76-AF9E-4F3F-94DF-FB38BDB477A8}" dt="2024-04-12T21:19:52.670" v="6892"/>
              <pc2:cmMkLst xmlns:pc2="http://schemas.microsoft.com/office/powerpoint/2019/9/main/command">
                <pc:docMk/>
                <pc:sldMk cId="160422251" sldId="1814"/>
                <pc2:cmMk id="{396057F9-D2EE-4ABA-9BA9-A9F6C0D9930F}"/>
              </pc2:cmMkLst>
            </pc226:cmChg>
          </p:ext>
        </pc:extLst>
      </pc:sldChg>
      <pc:sldChg chg="mod modShow addCm">
        <pc:chgData name="Renee Luque" userId="24b01a1d-1c91-492f-b0ec-f8dd3574c772" providerId="ADAL" clId="{F1F83F76-AF9E-4F3F-94DF-FB38BDB477A8}" dt="2024-04-10T18:31:16.483" v="1408" actId="729"/>
        <pc:sldMkLst>
          <pc:docMk/>
          <pc:sldMk cId="2160521866" sldId="183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F1F83F76-AF9E-4F3F-94DF-FB38BDB477A8}" dt="2024-04-10T18:31:14.088" v="1407"/>
              <pc2:cmMkLst xmlns:pc2="http://schemas.microsoft.com/office/powerpoint/2019/9/main/command">
                <pc:docMk/>
                <pc:sldMk cId="2160521866" sldId="1837"/>
                <pc2:cmMk id="{CD11F795-FB05-4B9B-9390-1866F8442161}"/>
              </pc2:cmMkLst>
            </pc226:cmChg>
          </p:ext>
        </pc:extLst>
      </pc:sldChg>
      <pc:sldChg chg="delCm">
        <pc:chgData name="Renee Luque" userId="24b01a1d-1c91-492f-b0ec-f8dd3574c772" providerId="ADAL" clId="{F1F83F76-AF9E-4F3F-94DF-FB38BDB477A8}" dt="2024-04-11T20:32:36.206" v="5427"/>
        <pc:sldMkLst>
          <pc:docMk/>
          <pc:sldMk cId="2703544724" sldId="184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32:36.206" v="5427"/>
              <pc2:cmMkLst xmlns:pc2="http://schemas.microsoft.com/office/powerpoint/2019/9/main/command">
                <pc:docMk/>
                <pc:sldMk cId="2703544724" sldId="1846"/>
                <pc2:cmMk id="{D93F5E07-D629-4888-BB3E-763702717300}"/>
              </pc2:cmMkLst>
            </pc226:cmChg>
          </p:ext>
        </pc:extLst>
      </pc:sldChg>
      <pc:sldChg chg="addCm delCm modNotesTx">
        <pc:chgData name="Renee Luque" userId="24b01a1d-1c91-492f-b0ec-f8dd3574c772" providerId="ADAL" clId="{F1F83F76-AF9E-4F3F-94DF-FB38BDB477A8}" dt="2024-04-12T21:21:47.339" v="6929"/>
        <pc:sldMkLst>
          <pc:docMk/>
          <pc:sldMk cId="3769447035" sldId="383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2T21:21:47.339" v="6929"/>
              <pc2:cmMkLst xmlns:pc2="http://schemas.microsoft.com/office/powerpoint/2019/9/main/command">
                <pc:docMk/>
                <pc:sldMk cId="3769447035" sldId="3837"/>
                <pc2:cmMk id="{150FA00C-E17D-41A3-A027-B1CA72B6D6DF}"/>
              </pc2:cmMkLst>
            </pc226:cmChg>
            <pc226:cmChg xmlns:pc226="http://schemas.microsoft.com/office/powerpoint/2022/06/main/command" chg="add del">
              <pc226:chgData name="Renee Luque" userId="24b01a1d-1c91-492f-b0ec-f8dd3574c772" providerId="ADAL" clId="{F1F83F76-AF9E-4F3F-94DF-FB38BDB477A8}" dt="2024-04-11T20:34:33.272" v="5435"/>
              <pc2:cmMkLst xmlns:pc2="http://schemas.microsoft.com/office/powerpoint/2019/9/main/command">
                <pc:docMk/>
                <pc:sldMk cId="3769447035" sldId="3837"/>
                <pc2:cmMk id="{2109218F-1804-45AE-B36A-C221449A1FDF}"/>
              </pc2:cmMkLst>
            </pc226:cmChg>
            <pc226:cmChg xmlns:pc226="http://schemas.microsoft.com/office/powerpoint/2022/06/main/command" chg="del">
              <pc226:chgData name="Renee Luque" userId="24b01a1d-1c91-492f-b0ec-f8dd3574c772" providerId="ADAL" clId="{F1F83F76-AF9E-4F3F-94DF-FB38BDB477A8}" dt="2024-04-11T20:34:32.270" v="5434"/>
              <pc2:cmMkLst xmlns:pc2="http://schemas.microsoft.com/office/powerpoint/2019/9/main/command">
                <pc:docMk/>
                <pc:sldMk cId="3769447035" sldId="3837"/>
                <pc2:cmMk id="{CBC5F0E6-045A-49C6-B500-8F2F5439F90A}"/>
              </pc2:cmMkLst>
            </pc226:cmChg>
          </p:ext>
        </pc:extLst>
      </pc:sldChg>
      <pc:sldChg chg="delCm modNotesTx">
        <pc:chgData name="Renee Luque" userId="24b01a1d-1c91-492f-b0ec-f8dd3574c772" providerId="ADAL" clId="{F1F83F76-AF9E-4F3F-94DF-FB38BDB477A8}" dt="2024-04-12T21:18:15.125" v="6847"/>
        <pc:sldMkLst>
          <pc:docMk/>
          <pc:sldMk cId="500820418" sldId="38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0T16:38:39.633" v="2"/>
              <pc2:cmMkLst xmlns:pc2="http://schemas.microsoft.com/office/powerpoint/2019/9/main/command">
                <pc:docMk/>
                <pc:sldMk cId="500820418" sldId="3840"/>
                <pc2:cmMk id="{EAAE6021-1EE9-4999-9049-326554395B59}"/>
              </pc2:cmMkLst>
            </pc226:cmChg>
            <pc226:cmChg xmlns:pc226="http://schemas.microsoft.com/office/powerpoint/2022/06/main/command" chg="del">
              <pc226:chgData name="Renee Luque" userId="24b01a1d-1c91-492f-b0ec-f8dd3574c772" providerId="ADAL" clId="{F1F83F76-AF9E-4F3F-94DF-FB38BDB477A8}" dt="2024-04-12T21:18:15.125" v="6847"/>
              <pc2:cmMkLst xmlns:pc2="http://schemas.microsoft.com/office/powerpoint/2019/9/main/command">
                <pc:docMk/>
                <pc:sldMk cId="500820418" sldId="3840"/>
                <pc2:cmMk id="{01C29755-0C9D-4653-8B42-880EB15444BA}"/>
              </pc2:cmMkLst>
            </pc226:cmChg>
            <pc226:cmChg xmlns:pc226="http://schemas.microsoft.com/office/powerpoint/2022/06/main/command" chg="del">
              <pc226:chgData name="Renee Luque" userId="24b01a1d-1c91-492f-b0ec-f8dd3574c772" providerId="ADAL" clId="{F1F83F76-AF9E-4F3F-94DF-FB38BDB477A8}" dt="2024-04-11T19:27:44.556" v="5238"/>
              <pc2:cmMkLst xmlns:pc2="http://schemas.microsoft.com/office/powerpoint/2019/9/main/command">
                <pc:docMk/>
                <pc:sldMk cId="500820418" sldId="3840"/>
                <pc2:cmMk id="{C3BE5590-F1B8-4507-9E59-55163A18A328}"/>
              </pc2:cmMkLst>
            </pc226:cmChg>
          </p:ext>
        </pc:extLst>
      </pc:sldChg>
      <pc:sldChg chg="mod modShow">
        <pc:chgData name="Renee Luque" userId="24b01a1d-1c91-492f-b0ec-f8dd3574c772" providerId="ADAL" clId="{F1F83F76-AF9E-4F3F-94DF-FB38BDB477A8}" dt="2024-04-10T17:22:03.468" v="86" actId="729"/>
        <pc:sldMkLst>
          <pc:docMk/>
          <pc:sldMk cId="1931640901" sldId="3842"/>
        </pc:sldMkLst>
      </pc:sldChg>
      <pc:sldChg chg="delCm modCm modNotesTx">
        <pc:chgData name="Renee Luque" userId="24b01a1d-1c91-492f-b0ec-f8dd3574c772" providerId="ADAL" clId="{F1F83F76-AF9E-4F3F-94DF-FB38BDB477A8}" dt="2024-04-12T21:19:27.162" v="6882"/>
        <pc:sldMkLst>
          <pc:docMk/>
          <pc:sldMk cId="2480541281" sldId="3844"/>
        </pc:sldMkLst>
        <pc:extLst>
          <p:ext xmlns:p="http://schemas.openxmlformats.org/presentationml/2006/main" uri="{D6D511B9-2390-475A-947B-AFAB55BFBCF1}">
            <pc226:cmChg xmlns:pc226="http://schemas.microsoft.com/office/powerpoint/2022/06/main/command" chg="del mod modRxn">
              <pc226:chgData name="Renee Luque" userId="24b01a1d-1c91-492f-b0ec-f8dd3574c772" providerId="ADAL" clId="{F1F83F76-AF9E-4F3F-94DF-FB38BDB477A8}" dt="2024-04-12T21:19:27.162" v="6882"/>
              <pc2:cmMkLst xmlns:pc2="http://schemas.microsoft.com/office/powerpoint/2019/9/main/command">
                <pc:docMk/>
                <pc:sldMk cId="2480541281" sldId="3844"/>
                <pc2:cmMk id="{F223B41C-C6D3-4096-9B0A-8FF9E5C396C3}"/>
              </pc2:cmMkLst>
              <pc226:cmRplyChg chg="add">
                <pc226:chgData name="Renee Luque" userId="24b01a1d-1c91-492f-b0ec-f8dd3574c772" providerId="ADAL" clId="{F1F83F76-AF9E-4F3F-94DF-FB38BDB477A8}" dt="2024-04-11T20:56:04.550" v="6046"/>
                <pc2:cmRplyMkLst xmlns:pc2="http://schemas.microsoft.com/office/powerpoint/2019/9/main/command">
                  <pc:docMk/>
                  <pc:sldMk cId="2480541281" sldId="3844"/>
                  <pc2:cmMk id="{F223B41C-C6D3-4096-9B0A-8FF9E5C396C3}"/>
                  <pc2:cmRplyMk id="{379F48A2-029E-400F-BBF7-880B19BE24C6}"/>
                </pc2:cmRplyMkLst>
              </pc226:cmRplyChg>
            </pc226:cmChg>
            <pc226:cmChg xmlns:pc226="http://schemas.microsoft.com/office/powerpoint/2022/06/main/command" chg="del">
              <pc226:chgData name="Renee Luque" userId="24b01a1d-1c91-492f-b0ec-f8dd3574c772" providerId="ADAL" clId="{F1F83F76-AF9E-4F3F-94DF-FB38BDB477A8}" dt="2024-04-12T21:19:26.343" v="6881"/>
              <pc2:cmMkLst xmlns:pc2="http://schemas.microsoft.com/office/powerpoint/2019/9/main/command">
                <pc:docMk/>
                <pc:sldMk cId="2480541281" sldId="3844"/>
                <pc2:cmMk id="{0225393F-5A61-4E6E-97B0-59739AD28F6C}"/>
              </pc2:cmMkLst>
            </pc226:cmChg>
            <pc226:cmChg xmlns:pc226="http://schemas.microsoft.com/office/powerpoint/2022/06/main/command" chg="del">
              <pc226:chgData name="Renee Luque" userId="24b01a1d-1c91-492f-b0ec-f8dd3574c772" providerId="ADAL" clId="{F1F83F76-AF9E-4F3F-94DF-FB38BDB477A8}" dt="2024-04-10T17:37:28.971" v="691"/>
              <pc2:cmMkLst xmlns:pc2="http://schemas.microsoft.com/office/powerpoint/2019/9/main/command">
                <pc:docMk/>
                <pc:sldMk cId="2480541281" sldId="3844"/>
                <pc2:cmMk id="{BED461A0-0A2C-42ED-B4EE-DC18956F80F4}"/>
              </pc2:cmMkLst>
            </pc226:cmChg>
          </p:ext>
        </pc:extLst>
      </pc:sldChg>
      <pc:sldChg chg="addCm delCm modCm modNotesTx">
        <pc:chgData name="Renee Luque" userId="24b01a1d-1c91-492f-b0ec-f8dd3574c772" providerId="ADAL" clId="{F1F83F76-AF9E-4F3F-94DF-FB38BDB477A8}" dt="2024-04-11T20:34:45.249" v="5436"/>
        <pc:sldMkLst>
          <pc:docMk/>
          <pc:sldMk cId="1560383525" sldId="384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1T20:34:45.249" v="5436"/>
              <pc2:cmMkLst xmlns:pc2="http://schemas.microsoft.com/office/powerpoint/2019/9/main/command">
                <pc:docMk/>
                <pc:sldMk cId="1560383525" sldId="3848"/>
                <pc2:cmMk id="{CF7370F6-AB8A-4AD8-B803-B46E8D3E67DA}"/>
              </pc2:cmMkLst>
              <pc226:cmRplyChg chg="add">
                <pc226:chgData name="Renee Luque" userId="24b01a1d-1c91-492f-b0ec-f8dd3574c772" providerId="ADAL" clId="{F1F83F76-AF9E-4F3F-94DF-FB38BDB477A8}" dt="2024-04-10T22:45:04.151" v="5036"/>
                <pc2:cmRplyMkLst xmlns:pc2="http://schemas.microsoft.com/office/powerpoint/2019/9/main/command">
                  <pc:docMk/>
                  <pc:sldMk cId="1560383525" sldId="3848"/>
                  <pc2:cmMk id="{CF7370F6-AB8A-4AD8-B803-B46E8D3E67DA}"/>
                  <pc2:cmRplyMk id="{6D93B830-C581-428D-AC48-F9CDB3D6F100}"/>
                </pc2:cmRplyMkLst>
              </pc226:cmRplyChg>
            </pc226:cmChg>
          </p:ext>
        </pc:extLst>
      </pc:sldChg>
      <pc:sldChg chg="addCm delCm modNotesTx">
        <pc:chgData name="Renee Luque" userId="24b01a1d-1c91-492f-b0ec-f8dd3574c772" providerId="ADAL" clId="{F1F83F76-AF9E-4F3F-94DF-FB38BDB477A8}" dt="2024-04-16T23:25:45.475" v="7073"/>
        <pc:sldMkLst>
          <pc:docMk/>
          <pc:sldMk cId="1245105126" sldId="385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1T20:29:26.290" v="5374"/>
              <pc2:cmMkLst xmlns:pc2="http://schemas.microsoft.com/office/powerpoint/2019/9/main/command">
                <pc:docMk/>
                <pc:sldMk cId="1245105126" sldId="3851"/>
                <pc2:cmMk id="{7F41D622-94CD-4A50-8274-478849CB6680}"/>
              </pc2:cmMkLst>
            </pc226:cmChg>
            <pc226:cmChg xmlns:pc226="http://schemas.microsoft.com/office/powerpoint/2022/06/main/command" chg="add del">
              <pc226:chgData name="Renee Luque" userId="24b01a1d-1c91-492f-b0ec-f8dd3574c772" providerId="ADAL" clId="{F1F83F76-AF9E-4F3F-94DF-FB38BDB477A8}" dt="2024-04-12T21:21:33.576" v="6926"/>
              <pc2:cmMkLst xmlns:pc2="http://schemas.microsoft.com/office/powerpoint/2019/9/main/command">
                <pc:docMk/>
                <pc:sldMk cId="1245105126" sldId="3851"/>
                <pc2:cmMk id="{D57C6534-CE69-4E76-A443-FA18C1E8A222}"/>
              </pc2:cmMkLst>
            </pc226:cmChg>
            <pc226:cmChg xmlns:pc226="http://schemas.microsoft.com/office/powerpoint/2022/06/main/command" chg="add del">
              <pc226:chgData name="Renee Luque" userId="24b01a1d-1c91-492f-b0ec-f8dd3574c772" providerId="ADAL" clId="{F1F83F76-AF9E-4F3F-94DF-FB38BDB477A8}" dt="2024-04-16T23:25:45.475" v="7073"/>
              <pc2:cmMkLst xmlns:pc2="http://schemas.microsoft.com/office/powerpoint/2019/9/main/command">
                <pc:docMk/>
                <pc:sldMk cId="1245105126" sldId="3851"/>
                <pc2:cmMk id="{A8268A75-AD2A-4B19-9DA8-F2E884E9CD48}"/>
              </pc2:cmMkLst>
            </pc226:cmChg>
            <pc226:cmChg xmlns:pc226="http://schemas.microsoft.com/office/powerpoint/2022/06/main/command" chg="del">
              <pc226:chgData name="Renee Luque" userId="24b01a1d-1c91-492f-b0ec-f8dd3574c772" providerId="ADAL" clId="{F1F83F76-AF9E-4F3F-94DF-FB38BDB477A8}" dt="2024-04-11T20:29:25.705" v="5373"/>
              <pc2:cmMkLst xmlns:pc2="http://schemas.microsoft.com/office/powerpoint/2019/9/main/command">
                <pc:docMk/>
                <pc:sldMk cId="1245105126" sldId="3851"/>
                <pc2:cmMk id="{AEB719C9-D393-4D39-A2BD-1302765E8EAA}"/>
              </pc2:cmMkLst>
            </pc226:cmChg>
          </p:ext>
        </pc:extLst>
      </pc:sldChg>
      <pc:sldChg chg="delSp modSp add mod ord addCm delCm modCm modNotesTx">
        <pc:chgData name="Renee Luque" userId="24b01a1d-1c91-492f-b0ec-f8dd3574c772" providerId="ADAL" clId="{F1F83F76-AF9E-4F3F-94DF-FB38BDB477A8}" dt="2024-04-12T21:21:08.104" v="6920"/>
        <pc:sldMkLst>
          <pc:docMk/>
          <pc:sldMk cId="2547364652" sldId="4435"/>
        </pc:sldMkLst>
        <pc:spChg chg="mod">
          <ac:chgData name="Renee Luque" userId="24b01a1d-1c91-492f-b0ec-f8dd3574c772" providerId="ADAL" clId="{F1F83F76-AF9E-4F3F-94DF-FB38BDB477A8}" dt="2024-04-10T22:47:24.351" v="5126" actId="20577"/>
          <ac:spMkLst>
            <pc:docMk/>
            <pc:sldMk cId="2547364652" sldId="4435"/>
            <ac:spMk id="3" creationId="{7668E6B7-1282-0E3F-8326-E7082DCE7BD9}"/>
          </ac:spMkLst>
        </pc:spChg>
        <pc:spChg chg="mod">
          <ac:chgData name="Renee Luque" userId="24b01a1d-1c91-492f-b0ec-f8dd3574c772" providerId="ADAL" clId="{F1F83F76-AF9E-4F3F-94DF-FB38BDB477A8}" dt="2024-04-10T20:45:54.375" v="3014" actId="20577"/>
          <ac:spMkLst>
            <pc:docMk/>
            <pc:sldMk cId="2547364652" sldId="4435"/>
            <ac:spMk id="4" creationId="{86E048B5-A46E-6F8E-9B3F-8FB7164DE629}"/>
          </ac:spMkLst>
        </pc:spChg>
        <pc:spChg chg="mod">
          <ac:chgData name="Renee Luque" userId="24b01a1d-1c91-492f-b0ec-f8dd3574c772" providerId="ADAL" clId="{F1F83F76-AF9E-4F3F-94DF-FB38BDB477A8}" dt="2024-04-10T20:45:59.527" v="3041" actId="20577"/>
          <ac:spMkLst>
            <pc:docMk/>
            <pc:sldMk cId="2547364652" sldId="4435"/>
            <ac:spMk id="5" creationId="{5CA60FEE-7616-9E4C-ABA9-BDB063621949}"/>
          </ac:spMkLst>
        </pc:spChg>
        <pc:spChg chg="mod">
          <ac:chgData name="Renee Luque" userId="24b01a1d-1c91-492f-b0ec-f8dd3574c772" providerId="ADAL" clId="{F1F83F76-AF9E-4F3F-94DF-FB38BDB477A8}" dt="2024-04-10T20:46:34.323" v="3080" actId="20577"/>
          <ac:spMkLst>
            <pc:docMk/>
            <pc:sldMk cId="2547364652" sldId="4435"/>
            <ac:spMk id="6" creationId="{67080352-B5C0-C0E6-B381-989ED3AA4E37}"/>
          </ac:spMkLst>
        </pc:spChg>
        <pc:spChg chg="mod">
          <ac:chgData name="Renee Luque" userId="24b01a1d-1c91-492f-b0ec-f8dd3574c772" providerId="ADAL" clId="{F1F83F76-AF9E-4F3F-94DF-FB38BDB477A8}" dt="2024-04-10T20:46:28.042" v="3079" actId="20577"/>
          <ac:spMkLst>
            <pc:docMk/>
            <pc:sldMk cId="2547364652" sldId="4435"/>
            <ac:spMk id="14" creationId="{062DCDA6-8C6B-8549-06DA-577238A3EA0A}"/>
          </ac:spMkLst>
        </pc:spChg>
        <pc:spChg chg="del mod">
          <ac:chgData name="Renee Luque" userId="24b01a1d-1c91-492f-b0ec-f8dd3574c772" providerId="ADAL" clId="{F1F83F76-AF9E-4F3F-94DF-FB38BDB477A8}" dt="2024-04-10T20:45:24.208" v="2990" actId="478"/>
          <ac:spMkLst>
            <pc:docMk/>
            <pc:sldMk cId="2547364652" sldId="4435"/>
            <ac:spMk id="15" creationId="{7DA29909-89AC-6689-DBBB-A3F257F5EF0B}"/>
          </ac:spMkLst>
        </pc:spChg>
        <pc:spChg chg="mod">
          <ac:chgData name="Renee Luque" userId="24b01a1d-1c91-492f-b0ec-f8dd3574c772" providerId="ADAL" clId="{F1F83F76-AF9E-4F3F-94DF-FB38BDB477A8}" dt="2024-04-10T20:46:23.612" v="3078" actId="20577"/>
          <ac:spMkLst>
            <pc:docMk/>
            <pc:sldMk cId="2547364652" sldId="4435"/>
            <ac:spMk id="21" creationId="{BFB28E44-C6A4-B66E-C5B6-A6E8067FDF1C}"/>
          </ac:spMkLst>
        </pc:spChg>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F1F83F76-AF9E-4F3F-94DF-FB38BDB477A8}" dt="2024-04-12T21:21:08.104" v="6920"/>
              <pc2:cmMkLst xmlns:pc2="http://schemas.microsoft.com/office/powerpoint/2019/9/main/command">
                <pc:docMk/>
                <pc:sldMk cId="2547364652" sldId="4435"/>
                <pc2:cmMk id="{D49C2329-64EF-48E1-A69D-39FC5D127E38}"/>
              </pc2:cmMkLst>
            </pc226:cmChg>
            <pc226:cmChg xmlns:pc226="http://schemas.microsoft.com/office/powerpoint/2022/06/main/command" chg="add del mod">
              <pc226:chgData name="Renee Luque" userId="24b01a1d-1c91-492f-b0ec-f8dd3574c772" providerId="ADAL" clId="{F1F83F76-AF9E-4F3F-94DF-FB38BDB477A8}" dt="2024-04-12T21:21:06.899" v="6919"/>
              <pc2:cmMkLst xmlns:pc2="http://schemas.microsoft.com/office/powerpoint/2019/9/main/command">
                <pc:docMk/>
                <pc:sldMk cId="2547364652" sldId="4435"/>
                <pc2:cmMk id="{5A329BE5-02F5-438E-83DA-A280A2BACF7E}"/>
              </pc2:cmMkLst>
              <pc226:cmRplyChg chg="add">
                <pc226:chgData name="Renee Luque" userId="24b01a1d-1c91-492f-b0ec-f8dd3574c772" providerId="ADAL" clId="{F1F83F76-AF9E-4F3F-94DF-FB38BDB477A8}" dt="2024-04-11T21:11:00.900" v="6637"/>
                <pc2:cmRplyMkLst xmlns:pc2="http://schemas.microsoft.com/office/powerpoint/2019/9/main/command">
                  <pc:docMk/>
                  <pc:sldMk cId="2547364652" sldId="4435"/>
                  <pc2:cmMk id="{5A329BE5-02F5-438E-83DA-A280A2BACF7E}"/>
                  <pc2:cmRplyMk id="{717DB916-62D9-45C3-98D6-86953186D00A}"/>
                </pc2:cmRplyMkLst>
              </pc226:cmRplyChg>
              <pc226:cmRplyChg chg="add">
                <pc226:chgData name="Renee Luque" userId="24b01a1d-1c91-492f-b0ec-f8dd3574c772" providerId="ADAL" clId="{F1F83F76-AF9E-4F3F-94DF-FB38BDB477A8}" dt="2024-04-11T21:00:24.740" v="6047"/>
                <pc2:cmRplyMkLst xmlns:pc2="http://schemas.microsoft.com/office/powerpoint/2019/9/main/command">
                  <pc:docMk/>
                  <pc:sldMk cId="2547364652" sldId="4435"/>
                  <pc2:cmMk id="{5A329BE5-02F5-438E-83DA-A280A2BACF7E}"/>
                  <pc2:cmRplyMk id="{D8A4B67A-864B-40CD-9063-0DDAFBDE079F}"/>
                </pc2:cmRplyMkLst>
              </pc226:cmRplyChg>
              <pc226:cmRplyChg chg="add">
                <pc226:chgData name="Renee Luque" userId="24b01a1d-1c91-492f-b0ec-f8dd3574c772" providerId="ADAL" clId="{F1F83F76-AF9E-4F3F-94DF-FB38BDB477A8}" dt="2024-04-10T22:50:47.850" v="5127"/>
                <pc2:cmRplyMkLst xmlns:pc2="http://schemas.microsoft.com/office/powerpoint/2019/9/main/command">
                  <pc:docMk/>
                  <pc:sldMk cId="2547364652" sldId="4435"/>
                  <pc2:cmMk id="{5A329BE5-02F5-438E-83DA-A280A2BACF7E}"/>
                  <pc2:cmRplyMk id="{AAE6AFC3-6963-425C-B934-337765B9A4CD}"/>
                </pc2:cmRplyMkLst>
              </pc226:cmRplyChg>
            </pc226:cmChg>
          </p:ext>
        </pc:extLst>
      </pc:sldChg>
      <pc:sldChg chg="addCm delCm modNotesTx">
        <pc:chgData name="Renee Luque" userId="24b01a1d-1c91-492f-b0ec-f8dd3574c772" providerId="ADAL" clId="{F1F83F76-AF9E-4F3F-94DF-FB38BDB477A8}" dt="2024-04-12T21:19:43.104" v="6887"/>
        <pc:sldMkLst>
          <pc:docMk/>
          <pc:sldMk cId="130668740" sldId="465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19:42.535" v="6886"/>
              <pc2:cmMkLst xmlns:pc2="http://schemas.microsoft.com/office/powerpoint/2019/9/main/command">
                <pc:docMk/>
                <pc:sldMk cId="130668740" sldId="4650"/>
                <pc2:cmMk id="{F473216F-AC90-4EBF-BAC9-F077749C9E4E}"/>
              </pc2:cmMkLst>
            </pc226:cmChg>
            <pc226:cmChg xmlns:pc226="http://schemas.microsoft.com/office/powerpoint/2022/06/main/command" chg="add del">
              <pc226:chgData name="Renee Luque" userId="24b01a1d-1c91-492f-b0ec-f8dd3574c772" providerId="ADAL" clId="{F1F83F76-AF9E-4F3F-94DF-FB38BDB477A8}" dt="2024-04-12T21:19:43.104" v="6887"/>
              <pc2:cmMkLst xmlns:pc2="http://schemas.microsoft.com/office/powerpoint/2019/9/main/command">
                <pc:docMk/>
                <pc:sldMk cId="130668740" sldId="4650"/>
                <pc2:cmMk id="{2E371994-F8BE-4925-A6C2-179E7C8094C8}"/>
              </pc2:cmMkLst>
            </pc226:cmChg>
          </p:ext>
        </pc:extLst>
      </pc:sldChg>
      <pc:sldChg chg="addCm delCm modNotesTx">
        <pc:chgData name="Renee Luque" userId="24b01a1d-1c91-492f-b0ec-f8dd3574c772" providerId="ADAL" clId="{F1F83F76-AF9E-4F3F-94DF-FB38BDB477A8}" dt="2024-04-12T21:19:47.884" v="6889"/>
        <pc:sldMkLst>
          <pc:docMk/>
          <pc:sldMk cId="644480593" sldId="471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19:47.134" v="6888"/>
              <pc2:cmMkLst xmlns:pc2="http://schemas.microsoft.com/office/powerpoint/2019/9/main/command">
                <pc:docMk/>
                <pc:sldMk cId="644480593" sldId="4718"/>
                <pc2:cmMk id="{08627601-E059-48D4-9058-5BFD850B5AA7}"/>
              </pc2:cmMkLst>
            </pc226:cmChg>
            <pc226:cmChg xmlns:pc226="http://schemas.microsoft.com/office/powerpoint/2022/06/main/command" chg="add del">
              <pc226:chgData name="Renee Luque" userId="24b01a1d-1c91-492f-b0ec-f8dd3574c772" providerId="ADAL" clId="{F1F83F76-AF9E-4F3F-94DF-FB38BDB477A8}" dt="2024-04-12T21:19:47.884" v="6889"/>
              <pc2:cmMkLst xmlns:pc2="http://schemas.microsoft.com/office/powerpoint/2019/9/main/command">
                <pc:docMk/>
                <pc:sldMk cId="644480593" sldId="4718"/>
                <pc2:cmMk id="{D31446BB-39DC-4764-9ED7-5ACCB1CBE4EA}"/>
              </pc2:cmMkLst>
            </pc226:cmChg>
          </p:ext>
        </pc:extLst>
      </pc:sldChg>
      <pc:sldChg chg="addCm delCm modCm">
        <pc:chgData name="Renee Luque" userId="24b01a1d-1c91-492f-b0ec-f8dd3574c772" providerId="ADAL" clId="{F1F83F76-AF9E-4F3F-94DF-FB38BDB477A8}" dt="2024-04-12T21:20:19.798" v="6902"/>
        <pc:sldMkLst>
          <pc:docMk/>
          <pc:sldMk cId="49976563" sldId="472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2T21:20:19.798" v="6902"/>
              <pc2:cmMkLst xmlns:pc2="http://schemas.microsoft.com/office/powerpoint/2019/9/main/command">
                <pc:docMk/>
                <pc:sldMk cId="49976563" sldId="4721"/>
                <pc2:cmMk id="{0E5C4804-ED01-4E85-A856-7EFF1B3855E0}"/>
              </pc2:cmMkLst>
              <pc226:cmRplyChg chg="add">
                <pc226:chgData name="Renee Luque" userId="24b01a1d-1c91-492f-b0ec-f8dd3574c772" providerId="ADAL" clId="{F1F83F76-AF9E-4F3F-94DF-FB38BDB477A8}" dt="2024-04-12T16:48:05.234" v="6750"/>
                <pc2:cmRplyMkLst xmlns:pc2="http://schemas.microsoft.com/office/powerpoint/2019/9/main/command">
                  <pc:docMk/>
                  <pc:sldMk cId="49976563" sldId="4721"/>
                  <pc2:cmMk id="{0E5C4804-ED01-4E85-A856-7EFF1B3855E0}"/>
                  <pc2:cmRplyMk id="{A9C167CE-4193-46A8-8417-494DF8300A98}"/>
                </pc2:cmRplyMkLst>
              </pc226:cmRplyChg>
            </pc226:cmChg>
            <pc226:cmChg xmlns:pc226="http://schemas.microsoft.com/office/powerpoint/2022/06/main/command" chg="del">
              <pc226:chgData name="Renee Luque" userId="24b01a1d-1c91-492f-b0ec-f8dd3574c772" providerId="ADAL" clId="{F1F83F76-AF9E-4F3F-94DF-FB38BDB477A8}" dt="2024-04-12T21:20:19.094" v="6901"/>
              <pc2:cmMkLst xmlns:pc2="http://schemas.microsoft.com/office/powerpoint/2019/9/main/command">
                <pc:docMk/>
                <pc:sldMk cId="49976563" sldId="4721"/>
                <pc2:cmMk id="{DFDC1B53-7CC6-4272-820A-9129DC4B393D}"/>
              </pc2:cmMkLst>
            </pc226:cmChg>
          </p:ext>
        </pc:extLst>
      </pc:sldChg>
      <pc:sldChg chg="delCm">
        <pc:chgData name="Renee Luque" userId="24b01a1d-1c91-492f-b0ec-f8dd3574c772" providerId="ADAL" clId="{F1F83F76-AF9E-4F3F-94DF-FB38BDB477A8}" dt="2024-04-11T19:28:01.685" v="5241"/>
        <pc:sldMkLst>
          <pc:docMk/>
          <pc:sldMk cId="3261170984" sldId="472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19:28:01.685" v="5241"/>
              <pc2:cmMkLst xmlns:pc2="http://schemas.microsoft.com/office/powerpoint/2019/9/main/command">
                <pc:docMk/>
                <pc:sldMk cId="3261170984" sldId="4722"/>
                <pc2:cmMk id="{D2045846-A04B-4668-8969-36EF44FC44BE}"/>
              </pc2:cmMkLst>
            </pc226:cmChg>
          </p:ext>
        </pc:extLst>
      </pc:sldChg>
      <pc:sldChg chg="delCm">
        <pc:chgData name="Renee Luque" userId="24b01a1d-1c91-492f-b0ec-f8dd3574c772" providerId="ADAL" clId="{F1F83F76-AF9E-4F3F-94DF-FB38BDB477A8}" dt="2024-04-11T19:59:42.573" v="5247"/>
        <pc:sldMkLst>
          <pc:docMk/>
          <pc:sldMk cId="3394212558" sldId="472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19:59:42.573" v="5247"/>
              <pc2:cmMkLst xmlns:pc2="http://schemas.microsoft.com/office/powerpoint/2019/9/main/command">
                <pc:docMk/>
                <pc:sldMk cId="3394212558" sldId="4723"/>
                <pc2:cmMk id="{2FFAEF16-67FF-42F6-81C1-0C2457D4BD50}"/>
              </pc2:cmMkLst>
            </pc226:cmChg>
          </p:ext>
        </pc:extLst>
      </pc:sldChg>
      <pc:sldChg chg="addCm delCm modCm modNotesTx">
        <pc:chgData name="Renee Luque" userId="24b01a1d-1c91-492f-b0ec-f8dd3574c772" providerId="ADAL" clId="{F1F83F76-AF9E-4F3F-94DF-FB38BDB477A8}" dt="2024-04-16T23:25:34.842" v="7071"/>
        <pc:sldMkLst>
          <pc:docMk/>
          <pc:sldMk cId="3815882440" sldId="472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19:37.380" v="6884"/>
              <pc2:cmMkLst xmlns:pc2="http://schemas.microsoft.com/office/powerpoint/2019/9/main/command">
                <pc:docMk/>
                <pc:sldMk cId="3815882440" sldId="4724"/>
                <pc2:cmMk id="{8BD604CB-BA1B-426F-9058-64AA78D95570}"/>
              </pc2:cmMkLst>
            </pc226:cmChg>
            <pc226:cmChg xmlns:pc226="http://schemas.microsoft.com/office/powerpoint/2022/06/main/command" chg="add del">
              <pc226:chgData name="Renee Luque" userId="24b01a1d-1c91-492f-b0ec-f8dd3574c772" providerId="ADAL" clId="{F1F83F76-AF9E-4F3F-94DF-FB38BDB477A8}" dt="2024-04-16T23:25:34.842" v="7071"/>
              <pc2:cmMkLst xmlns:pc2="http://schemas.microsoft.com/office/powerpoint/2019/9/main/command">
                <pc:docMk/>
                <pc:sldMk cId="3815882440" sldId="4724"/>
                <pc2:cmMk id="{66B268CB-E2BC-49DC-8ECF-21CC1E675679}"/>
              </pc2:cmMkLst>
              <pc226:cmRplyChg chg="add">
                <pc226:chgData name="Renee Luque" userId="24b01a1d-1c91-492f-b0ec-f8dd3574c772" providerId="ADAL" clId="{F1F83F76-AF9E-4F3F-94DF-FB38BDB477A8}" dt="2024-04-16T15:34:31.718" v="7069"/>
                <pc2:cmRplyMkLst xmlns:pc2="http://schemas.microsoft.com/office/powerpoint/2019/9/main/command">
                  <pc:docMk/>
                  <pc:sldMk cId="3815882440" sldId="4724"/>
                  <pc2:cmMk id="{66B268CB-E2BC-49DC-8ECF-21CC1E675679}"/>
                  <pc2:cmRplyMk id="{86C57C4D-8511-4659-ACB6-7F48361D4C20}"/>
                </pc2:cmRplyMkLst>
              </pc226:cmRplyChg>
            </pc226:cmChg>
          </p:ext>
        </pc:extLst>
      </pc:sldChg>
      <pc:sldChg chg="delCm">
        <pc:chgData name="Renee Luque" userId="24b01a1d-1c91-492f-b0ec-f8dd3574c772" providerId="ADAL" clId="{F1F83F76-AF9E-4F3F-94DF-FB38BDB477A8}" dt="2024-04-12T21:19:39.626" v="6885"/>
        <pc:sldMkLst>
          <pc:docMk/>
          <pc:sldMk cId="147573512" sldId="472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19:39.626" v="6885"/>
              <pc2:cmMkLst xmlns:pc2="http://schemas.microsoft.com/office/powerpoint/2019/9/main/command">
                <pc:docMk/>
                <pc:sldMk cId="147573512" sldId="4725"/>
                <pc2:cmMk id="{B375E712-FDEC-4E44-A726-3D7D8245EA4C}"/>
              </pc2:cmMkLst>
            </pc226:cmChg>
          </p:ext>
        </pc:extLst>
      </pc:sldChg>
      <pc:sldChg chg="addCm delCm modNotesTx">
        <pc:chgData name="Renee Luque" userId="24b01a1d-1c91-492f-b0ec-f8dd3574c772" providerId="ADAL" clId="{F1F83F76-AF9E-4F3F-94DF-FB38BDB477A8}" dt="2024-04-12T21:19:58.705" v="6894"/>
        <pc:sldMkLst>
          <pc:docMk/>
          <pc:sldMk cId="1916475129" sldId="472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2T21:19:58.705" v="6894"/>
              <pc2:cmMkLst xmlns:pc2="http://schemas.microsoft.com/office/powerpoint/2019/9/main/command">
                <pc:docMk/>
                <pc:sldMk cId="1916475129" sldId="4727"/>
                <pc2:cmMk id="{74ECD86C-113C-4F76-9C22-1B65AF3B94D1}"/>
              </pc2:cmMkLst>
            </pc226:cmChg>
            <pc226:cmChg xmlns:pc226="http://schemas.microsoft.com/office/powerpoint/2022/06/main/command" chg="del">
              <pc226:chgData name="Renee Luque" userId="24b01a1d-1c91-492f-b0ec-f8dd3574c772" providerId="ADAL" clId="{F1F83F76-AF9E-4F3F-94DF-FB38BDB477A8}" dt="2024-04-12T21:19:57.755" v="6893"/>
              <pc2:cmMkLst xmlns:pc2="http://schemas.microsoft.com/office/powerpoint/2019/9/main/command">
                <pc:docMk/>
                <pc:sldMk cId="1916475129" sldId="4727"/>
                <pc2:cmMk id="{94DFC7ED-BF05-4E20-82AE-BCE1F75D8169}"/>
              </pc2:cmMkLst>
            </pc226:cmChg>
          </p:ext>
        </pc:extLst>
      </pc:sldChg>
      <pc:sldChg chg="modCm">
        <pc:chgData name="Renee Luque" userId="24b01a1d-1c91-492f-b0ec-f8dd3574c772" providerId="ADAL" clId="{F1F83F76-AF9E-4F3F-94DF-FB38BDB477A8}" dt="2024-04-10T18:15:22.438" v="914"/>
        <pc:sldMkLst>
          <pc:docMk/>
          <pc:sldMk cId="169374018" sldId="4728"/>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F1F83F76-AF9E-4F3F-94DF-FB38BDB477A8}" dt="2024-04-10T18:15:22.438" v="914"/>
              <pc2:cmMkLst xmlns:pc2="http://schemas.microsoft.com/office/powerpoint/2019/9/main/command">
                <pc:docMk/>
                <pc:sldMk cId="169374018" sldId="4728"/>
                <pc2:cmMk id="{24290F09-5461-4D61-AC80-91EB98942C8A}"/>
              </pc2:cmMkLst>
              <pc226:cmRplyChg chg="add">
                <pc226:chgData name="Renee Luque" userId="24b01a1d-1c91-492f-b0ec-f8dd3574c772" providerId="ADAL" clId="{F1F83F76-AF9E-4F3F-94DF-FB38BDB477A8}" dt="2024-04-10T18:15:22.438" v="914"/>
                <pc2:cmRplyMkLst xmlns:pc2="http://schemas.microsoft.com/office/powerpoint/2019/9/main/command">
                  <pc:docMk/>
                  <pc:sldMk cId="169374018" sldId="4728"/>
                  <pc2:cmMk id="{24290F09-5461-4D61-AC80-91EB98942C8A}"/>
                  <pc2:cmRplyMk id="{B00F931D-4D1C-47D5-B11D-FDD7751A5AB8}"/>
                </pc2:cmRplyMkLst>
              </pc226:cmRplyChg>
            </pc226:cmChg>
          </p:ext>
        </pc:extLst>
      </pc:sldChg>
      <pc:sldChg chg="addCm delCm modNotesTx">
        <pc:chgData name="Renee Luque" userId="24b01a1d-1c91-492f-b0ec-f8dd3574c772" providerId="ADAL" clId="{F1F83F76-AF9E-4F3F-94DF-FB38BDB477A8}" dt="2024-04-12T21:20:37.688" v="6913"/>
        <pc:sldMkLst>
          <pc:docMk/>
          <pc:sldMk cId="4209299275" sldId="472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36.335" v="6911"/>
              <pc2:cmMkLst xmlns:pc2="http://schemas.microsoft.com/office/powerpoint/2019/9/main/command">
                <pc:docMk/>
                <pc:sldMk cId="4209299275" sldId="4729"/>
                <pc2:cmMk id="{0940194D-D89A-46D6-8389-51239CD62192}"/>
              </pc2:cmMkLst>
            </pc226:cmChg>
            <pc226:cmChg xmlns:pc226="http://schemas.microsoft.com/office/powerpoint/2022/06/main/command" chg="add del">
              <pc226:chgData name="Renee Luque" userId="24b01a1d-1c91-492f-b0ec-f8dd3574c772" providerId="ADAL" clId="{F1F83F76-AF9E-4F3F-94DF-FB38BDB477A8}" dt="2024-04-12T21:20:37.117" v="6912"/>
              <pc2:cmMkLst xmlns:pc2="http://schemas.microsoft.com/office/powerpoint/2019/9/main/command">
                <pc:docMk/>
                <pc:sldMk cId="4209299275" sldId="4729"/>
                <pc2:cmMk id="{D9260FB9-96A7-4594-BEA5-2B9F1C5C5DF3}"/>
              </pc2:cmMkLst>
            </pc226:cmChg>
            <pc226:cmChg xmlns:pc226="http://schemas.microsoft.com/office/powerpoint/2022/06/main/command" chg="add del">
              <pc226:chgData name="Renee Luque" userId="24b01a1d-1c91-492f-b0ec-f8dd3574c772" providerId="ADAL" clId="{F1F83F76-AF9E-4F3F-94DF-FB38BDB477A8}" dt="2024-04-12T21:20:37.688" v="6913"/>
              <pc2:cmMkLst xmlns:pc2="http://schemas.microsoft.com/office/powerpoint/2019/9/main/command">
                <pc:docMk/>
                <pc:sldMk cId="4209299275" sldId="4729"/>
                <pc2:cmMk id="{6F01AAF6-A49A-4D38-B680-CDA06A6A7180}"/>
              </pc2:cmMkLst>
            </pc226:cmChg>
          </p:ext>
        </pc:extLst>
      </pc:sldChg>
      <pc:sldChg chg="delCm">
        <pc:chgData name="Renee Luque" userId="24b01a1d-1c91-492f-b0ec-f8dd3574c772" providerId="ADAL" clId="{F1F83F76-AF9E-4F3F-94DF-FB38BDB477A8}" dt="2024-04-12T21:20:41.548" v="6915"/>
        <pc:sldMkLst>
          <pc:docMk/>
          <pc:sldMk cId="564039546" sldId="473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41.040" v="6914"/>
              <pc2:cmMkLst xmlns:pc2="http://schemas.microsoft.com/office/powerpoint/2019/9/main/command">
                <pc:docMk/>
                <pc:sldMk cId="564039546" sldId="4731"/>
                <pc2:cmMk id="{B6EB2A57-8BDB-4AAB-948D-FAB228AA9EC4}"/>
              </pc2:cmMkLst>
            </pc226:cmChg>
            <pc226:cmChg xmlns:pc226="http://schemas.microsoft.com/office/powerpoint/2022/06/main/command" chg="del">
              <pc226:chgData name="Renee Luque" userId="24b01a1d-1c91-492f-b0ec-f8dd3574c772" providerId="ADAL" clId="{F1F83F76-AF9E-4F3F-94DF-FB38BDB477A8}" dt="2024-04-12T21:20:41.548" v="6915"/>
              <pc2:cmMkLst xmlns:pc2="http://schemas.microsoft.com/office/powerpoint/2019/9/main/command">
                <pc:docMk/>
                <pc:sldMk cId="564039546" sldId="4731"/>
                <pc2:cmMk id="{9C8A76BA-BC27-4CCD-8ABF-6047ACA87AE9}"/>
              </pc2:cmMkLst>
            </pc226:cmChg>
          </p:ext>
        </pc:extLst>
      </pc:sldChg>
      <pc:sldChg chg="delCm modCm modNotesTx">
        <pc:chgData name="Renee Luque" userId="24b01a1d-1c91-492f-b0ec-f8dd3574c772" providerId="ADAL" clId="{F1F83F76-AF9E-4F3F-94DF-FB38BDB477A8}" dt="2024-04-12T21:20:48.769" v="6918"/>
        <pc:sldMkLst>
          <pc:docMk/>
          <pc:sldMk cId="3075424256" sldId="473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46.123" v="6916"/>
              <pc2:cmMkLst xmlns:pc2="http://schemas.microsoft.com/office/powerpoint/2019/9/main/command">
                <pc:docMk/>
                <pc:sldMk cId="3075424256" sldId="4732"/>
                <pc2:cmMk id="{08FF1808-919D-4A99-8C73-01AD92072E77}"/>
              </pc2:cmMkLst>
            </pc226:cmChg>
            <pc226:cmChg xmlns:pc226="http://schemas.microsoft.com/office/powerpoint/2022/06/main/command" chg="del">
              <pc226:chgData name="Renee Luque" userId="24b01a1d-1c91-492f-b0ec-f8dd3574c772" providerId="ADAL" clId="{F1F83F76-AF9E-4F3F-94DF-FB38BDB477A8}" dt="2024-04-12T21:20:48.769" v="6918"/>
              <pc2:cmMkLst xmlns:pc2="http://schemas.microsoft.com/office/powerpoint/2019/9/main/command">
                <pc:docMk/>
                <pc:sldMk cId="3075424256" sldId="4732"/>
                <pc2:cmMk id="{B70D5347-862F-4C94-9072-C56D0496A2F6}"/>
              </pc2:cmMkLst>
              <pc226:cmRplyChg chg="add">
                <pc226:chgData name="Renee Luque" userId="24b01a1d-1c91-492f-b0ec-f8dd3574c772" providerId="ADAL" clId="{F1F83F76-AF9E-4F3F-94DF-FB38BDB477A8}" dt="2024-04-12T15:35:21.590" v="6707"/>
                <pc2:cmRplyMkLst xmlns:pc2="http://schemas.microsoft.com/office/powerpoint/2019/9/main/command">
                  <pc:docMk/>
                  <pc:sldMk cId="3075424256" sldId="4732"/>
                  <pc2:cmMk id="{B70D5347-862F-4C94-9072-C56D0496A2F6}"/>
                  <pc2:cmRplyMk id="{B48AD4C6-40D0-4A45-94E5-ED5ECF92B7D2}"/>
                </pc2:cmRplyMkLst>
              </pc226:cmRplyChg>
            </pc226:cmChg>
            <pc226:cmChg xmlns:pc226="http://schemas.microsoft.com/office/powerpoint/2022/06/main/command" chg="del">
              <pc226:chgData name="Renee Luque" userId="24b01a1d-1c91-492f-b0ec-f8dd3574c772" providerId="ADAL" clId="{F1F83F76-AF9E-4F3F-94DF-FB38BDB477A8}" dt="2024-04-12T21:20:46.655" v="6917"/>
              <pc2:cmMkLst xmlns:pc2="http://schemas.microsoft.com/office/powerpoint/2019/9/main/command">
                <pc:docMk/>
                <pc:sldMk cId="3075424256" sldId="4732"/>
                <pc2:cmMk id="{5C9375FF-4C27-423D-87F5-C7E742723555}"/>
              </pc2:cmMkLst>
            </pc226:cmChg>
          </p:ext>
        </pc:extLst>
      </pc:sldChg>
      <pc:sldChg chg="modSp mod addCm delCm modCm modNotesTx">
        <pc:chgData name="Renee Luque" userId="24b01a1d-1c91-492f-b0ec-f8dd3574c772" providerId="ADAL" clId="{F1F83F76-AF9E-4F3F-94DF-FB38BDB477A8}" dt="2024-04-12T22:28:00.505" v="6936"/>
        <pc:sldMkLst>
          <pc:docMk/>
          <pc:sldMk cId="1540776227" sldId="4735"/>
        </pc:sldMkLst>
        <pc:spChg chg="mod">
          <ac:chgData name="Renee Luque" userId="24b01a1d-1c91-492f-b0ec-f8dd3574c772" providerId="ADAL" clId="{F1F83F76-AF9E-4F3F-94DF-FB38BDB477A8}" dt="2024-04-12T15:39:07.636" v="6719" actId="20577"/>
          <ac:spMkLst>
            <pc:docMk/>
            <pc:sldMk cId="1540776227" sldId="4735"/>
            <ac:spMk id="7" creationId="{1B8ACC87-0EB1-2D49-105A-A238CA58FD2A}"/>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26:18.016" v="5360"/>
              <pc2:cmMkLst xmlns:pc2="http://schemas.microsoft.com/office/powerpoint/2019/9/main/command">
                <pc:docMk/>
                <pc:sldMk cId="1540776227" sldId="4735"/>
                <pc2:cmMk id="{A5A47F36-200B-4A5C-9385-C3C97B1EB424}"/>
              </pc2:cmMkLst>
            </pc226:cmChg>
            <pc226:cmChg xmlns:pc226="http://schemas.microsoft.com/office/powerpoint/2022/06/main/command" chg="add del">
              <pc226:chgData name="Renee Luque" userId="24b01a1d-1c91-492f-b0ec-f8dd3574c772" providerId="ADAL" clId="{F1F83F76-AF9E-4F3F-94DF-FB38BDB477A8}" dt="2024-04-11T20:26:19.340" v="5361"/>
              <pc2:cmMkLst xmlns:pc2="http://schemas.microsoft.com/office/powerpoint/2019/9/main/command">
                <pc:docMk/>
                <pc:sldMk cId="1540776227" sldId="4735"/>
                <pc2:cmMk id="{CC98864C-8637-403E-8CF4-75214BD8C73E}"/>
              </pc2:cmMkLst>
            </pc226:cmChg>
            <pc226:cmChg xmlns:pc226="http://schemas.microsoft.com/office/powerpoint/2022/06/main/command" chg="del">
              <pc226:chgData name="Renee Luque" userId="24b01a1d-1c91-492f-b0ec-f8dd3574c772" providerId="ADAL" clId="{F1F83F76-AF9E-4F3F-94DF-FB38BDB477A8}" dt="2024-04-11T20:26:17.306" v="5359"/>
              <pc2:cmMkLst xmlns:pc2="http://schemas.microsoft.com/office/powerpoint/2019/9/main/command">
                <pc:docMk/>
                <pc:sldMk cId="1540776227" sldId="4735"/>
                <pc2:cmMk id="{F739FF7F-CAAB-4922-87E0-9FE76F111945}"/>
              </pc2:cmMkLst>
            </pc226:cmChg>
            <pc226:cmChg xmlns:pc226="http://schemas.microsoft.com/office/powerpoint/2022/06/main/command" chg="add del">
              <pc226:chgData name="Renee Luque" userId="24b01a1d-1c91-492f-b0ec-f8dd3574c772" providerId="ADAL" clId="{F1F83F76-AF9E-4F3F-94DF-FB38BDB477A8}" dt="2024-04-12T21:21:16.860" v="6922"/>
              <pc2:cmMkLst xmlns:pc2="http://schemas.microsoft.com/office/powerpoint/2019/9/main/command">
                <pc:docMk/>
                <pc:sldMk cId="1540776227" sldId="4735"/>
                <pc2:cmMk id="{6312B486-E282-4EE1-B5EA-6FA3879FE0E8}"/>
              </pc2:cmMkLst>
            </pc226:cmChg>
            <pc226:cmChg xmlns:pc226="http://schemas.microsoft.com/office/powerpoint/2022/06/main/command" chg="del">
              <pc226:chgData name="Renee Luque" userId="24b01a1d-1c91-492f-b0ec-f8dd3574c772" providerId="ADAL" clId="{F1F83F76-AF9E-4F3F-94DF-FB38BDB477A8}" dt="2024-04-12T22:28:00.505" v="6936"/>
              <pc2:cmMkLst xmlns:pc2="http://schemas.microsoft.com/office/powerpoint/2019/9/main/command">
                <pc:docMk/>
                <pc:sldMk cId="1540776227" sldId="4735"/>
                <pc2:cmMk id="{109C94A2-DF97-42D5-9991-96DCAE63D8F7}"/>
              </pc2:cmMkLst>
              <pc226:cmRplyChg chg="add">
                <pc226:chgData name="Renee Luque" userId="24b01a1d-1c91-492f-b0ec-f8dd3574c772" providerId="ADAL" clId="{F1F83F76-AF9E-4F3F-94DF-FB38BDB477A8}" dt="2024-04-12T21:16:45.622" v="6845"/>
                <pc2:cmRplyMkLst xmlns:pc2="http://schemas.microsoft.com/office/powerpoint/2019/9/main/command">
                  <pc:docMk/>
                  <pc:sldMk cId="1540776227" sldId="4735"/>
                  <pc2:cmMk id="{109C94A2-DF97-42D5-9991-96DCAE63D8F7}"/>
                  <pc2:cmRplyMk id="{1EBB3755-8145-467B-95CD-B6ECFEC1DAF9}"/>
                </pc2:cmRplyMkLst>
              </pc226:cmRplyChg>
            </pc226:cmChg>
          </p:ext>
        </pc:extLst>
      </pc:sldChg>
      <pc:sldChg chg="addCm delCm modCm modNotesTx">
        <pc:chgData name="Renee Luque" userId="24b01a1d-1c91-492f-b0ec-f8dd3574c772" providerId="ADAL" clId="{F1F83F76-AF9E-4F3F-94DF-FB38BDB477A8}" dt="2024-04-12T21:21:29.494" v="6925"/>
        <pc:sldMkLst>
          <pc:docMk/>
          <pc:sldMk cId="2014516299" sldId="473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29:13.604" v="5369"/>
              <pc2:cmMkLst xmlns:pc2="http://schemas.microsoft.com/office/powerpoint/2019/9/main/command">
                <pc:docMk/>
                <pc:sldMk cId="2014516299" sldId="4737"/>
                <pc2:cmMk id="{50E39CAB-DCF1-4261-94A8-3A4378DFFBBD}"/>
              </pc2:cmMkLst>
            </pc226:cmChg>
            <pc226:cmChg xmlns:pc226="http://schemas.microsoft.com/office/powerpoint/2022/06/main/command" chg="add del">
              <pc226:chgData name="Renee Luque" userId="24b01a1d-1c91-492f-b0ec-f8dd3574c772" providerId="ADAL" clId="{F1F83F76-AF9E-4F3F-94DF-FB38BDB477A8}" dt="2024-04-11T20:29:15.048" v="5370"/>
              <pc2:cmMkLst xmlns:pc2="http://schemas.microsoft.com/office/powerpoint/2019/9/main/command">
                <pc:docMk/>
                <pc:sldMk cId="2014516299" sldId="4737"/>
                <pc2:cmMk id="{07E488C6-C1F6-460C-AD6F-7E2B565409D7}"/>
              </pc2:cmMkLst>
              <pc226:cmRplyChg chg="add">
                <pc226:chgData name="Renee Luque" userId="24b01a1d-1c91-492f-b0ec-f8dd3574c772" providerId="ADAL" clId="{F1F83F76-AF9E-4F3F-94DF-FB38BDB477A8}" dt="2024-04-10T22:53:28.367" v="5234"/>
                <pc2:cmRplyMkLst xmlns:pc2="http://schemas.microsoft.com/office/powerpoint/2019/9/main/command">
                  <pc:docMk/>
                  <pc:sldMk cId="2014516299" sldId="4737"/>
                  <pc2:cmMk id="{07E488C6-C1F6-460C-AD6F-7E2B565409D7}"/>
                  <pc2:cmRplyMk id="{6C70D035-5F5E-419B-9037-23D294F26903}"/>
                </pc2:cmRplyMkLst>
              </pc226:cmRplyChg>
            </pc226:cmChg>
            <pc226:cmChg xmlns:pc226="http://schemas.microsoft.com/office/powerpoint/2022/06/main/command" chg="del">
              <pc226:chgData name="Renee Luque" userId="24b01a1d-1c91-492f-b0ec-f8dd3574c772" providerId="ADAL" clId="{F1F83F76-AF9E-4F3F-94DF-FB38BDB477A8}" dt="2024-04-12T21:21:29.494" v="6925"/>
              <pc2:cmMkLst xmlns:pc2="http://schemas.microsoft.com/office/powerpoint/2019/9/main/command">
                <pc:docMk/>
                <pc:sldMk cId="2014516299" sldId="4737"/>
                <pc2:cmMk id="{8DEBA8F4-DC07-4156-9EE4-C66D3F5FBC4B}"/>
              </pc2:cmMkLst>
              <pc226:cmRplyChg chg="add">
                <pc226:chgData name="Renee Luque" userId="24b01a1d-1c91-492f-b0ec-f8dd3574c772" providerId="ADAL" clId="{F1F83F76-AF9E-4F3F-94DF-FB38BDB477A8}" dt="2024-04-12T17:12:24.765" v="6839"/>
                <pc2:cmRplyMkLst xmlns:pc2="http://schemas.microsoft.com/office/powerpoint/2019/9/main/command">
                  <pc:docMk/>
                  <pc:sldMk cId="2014516299" sldId="4737"/>
                  <pc2:cmMk id="{8DEBA8F4-DC07-4156-9EE4-C66D3F5FBC4B}"/>
                  <pc2:cmRplyMk id="{F8468717-E330-498E-A173-4D4694697FAD}"/>
                </pc2:cmRplyMkLst>
              </pc226:cmRplyChg>
            </pc226:cmChg>
          </p:ext>
        </pc:extLst>
      </pc:sldChg>
      <pc:sldChg chg="addCm delCm modNotesTx">
        <pc:chgData name="Renee Luque" userId="24b01a1d-1c91-492f-b0ec-f8dd3574c772" providerId="ADAL" clId="{F1F83F76-AF9E-4F3F-94DF-FB38BDB477A8}" dt="2024-04-11T20:29:20.950" v="5372"/>
        <pc:sldMkLst>
          <pc:docMk/>
          <pc:sldMk cId="278819623" sldId="473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1T20:29:20.950" v="5372"/>
              <pc2:cmMkLst xmlns:pc2="http://schemas.microsoft.com/office/powerpoint/2019/9/main/command">
                <pc:docMk/>
                <pc:sldMk cId="278819623" sldId="4738"/>
                <pc2:cmMk id="{3D23386C-A1E5-42E4-820B-54DE465351EF}"/>
              </pc2:cmMkLst>
            </pc226:cmChg>
            <pc226:cmChg xmlns:pc226="http://schemas.microsoft.com/office/powerpoint/2022/06/main/command" chg="del">
              <pc226:chgData name="Renee Luque" userId="24b01a1d-1c91-492f-b0ec-f8dd3574c772" providerId="ADAL" clId="{F1F83F76-AF9E-4F3F-94DF-FB38BDB477A8}" dt="2024-04-11T20:29:20.317" v="5371"/>
              <pc2:cmMkLst xmlns:pc2="http://schemas.microsoft.com/office/powerpoint/2019/9/main/command">
                <pc:docMk/>
                <pc:sldMk cId="278819623" sldId="4738"/>
                <pc2:cmMk id="{CFB236B7-783E-4ED8-AC60-1C72FD859E20}"/>
              </pc2:cmMkLst>
            </pc226:cmChg>
          </p:ext>
        </pc:extLst>
      </pc:sldChg>
      <pc:sldChg chg="delCm">
        <pc:chgData name="Renee Luque" userId="24b01a1d-1c91-492f-b0ec-f8dd3574c772" providerId="ADAL" clId="{F1F83F76-AF9E-4F3F-94DF-FB38BDB477A8}" dt="2024-04-11T20:32:41.812" v="5428"/>
        <pc:sldMkLst>
          <pc:docMk/>
          <pc:sldMk cId="3447027016" sldId="473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32:41.812" v="5428"/>
              <pc2:cmMkLst xmlns:pc2="http://schemas.microsoft.com/office/powerpoint/2019/9/main/command">
                <pc:docMk/>
                <pc:sldMk cId="3447027016" sldId="4739"/>
                <pc2:cmMk id="{81EE0839-2D36-426B-AA43-86EDB358A834}"/>
              </pc2:cmMkLst>
            </pc226:cmChg>
          </p:ext>
        </pc:extLst>
      </pc:sldChg>
      <pc:sldChg chg="delCm modCm modNotesTx">
        <pc:chgData name="Renee Luque" userId="24b01a1d-1c91-492f-b0ec-f8dd3574c772" providerId="ADAL" clId="{F1F83F76-AF9E-4F3F-94DF-FB38BDB477A8}" dt="2024-04-12T21:21:42.226" v="6928"/>
        <pc:sldMkLst>
          <pc:docMk/>
          <pc:sldMk cId="1032414362" sldId="47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1:41.372" v="6927"/>
              <pc2:cmMkLst xmlns:pc2="http://schemas.microsoft.com/office/powerpoint/2019/9/main/command">
                <pc:docMk/>
                <pc:sldMk cId="1032414362" sldId="4740"/>
                <pc2:cmMk id="{A795FDB7-B6EF-40DF-B1DB-ABC3E9B009EF}"/>
              </pc2:cmMkLst>
            </pc226:cmChg>
            <pc226:cmChg xmlns:pc226="http://schemas.microsoft.com/office/powerpoint/2022/06/main/command" chg="del mod">
              <pc226:chgData name="Renee Luque" userId="24b01a1d-1c91-492f-b0ec-f8dd3574c772" providerId="ADAL" clId="{F1F83F76-AF9E-4F3F-94DF-FB38BDB477A8}" dt="2024-04-12T21:21:42.226" v="6928"/>
              <pc2:cmMkLst xmlns:pc2="http://schemas.microsoft.com/office/powerpoint/2019/9/main/command">
                <pc:docMk/>
                <pc:sldMk cId="1032414362" sldId="4740"/>
                <pc2:cmMk id="{6E03BCCC-87F8-4730-9B41-D58D20D61223}"/>
              </pc2:cmMkLst>
              <pc226:cmRplyChg chg="add">
                <pc226:chgData name="Renee Luque" userId="24b01a1d-1c91-492f-b0ec-f8dd3574c772" providerId="ADAL" clId="{F1F83F76-AF9E-4F3F-94DF-FB38BDB477A8}" dt="2024-04-11T20:34:05.876" v="5432"/>
                <pc2:cmRplyMkLst xmlns:pc2="http://schemas.microsoft.com/office/powerpoint/2019/9/main/command">
                  <pc:docMk/>
                  <pc:sldMk cId="1032414362" sldId="4740"/>
                  <pc2:cmMk id="{6E03BCCC-87F8-4730-9B41-D58D20D61223}"/>
                  <pc2:cmRplyMk id="{6950DE6F-2298-4A71-B079-DAC485CEBCB7}"/>
                </pc2:cmRplyMkLst>
              </pc226:cmRplyChg>
            </pc226:cmChg>
          </p:ext>
        </pc:extLst>
      </pc:sldChg>
      <pc:sldChg chg="delCm">
        <pc:chgData name="Renee Luque" userId="24b01a1d-1c91-492f-b0ec-f8dd3574c772" providerId="ADAL" clId="{F1F83F76-AF9E-4F3F-94DF-FB38BDB477A8}" dt="2024-04-11T20:34:16.503" v="5433"/>
        <pc:sldMkLst>
          <pc:docMk/>
          <pc:sldMk cId="625450322" sldId="474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34:16.503" v="5433"/>
              <pc2:cmMkLst xmlns:pc2="http://schemas.microsoft.com/office/powerpoint/2019/9/main/command">
                <pc:docMk/>
                <pc:sldMk cId="625450322" sldId="4741"/>
                <pc2:cmMk id="{16902E35-7379-4AD2-9625-172762F7D33E}"/>
              </pc2:cmMkLst>
            </pc226:cmChg>
          </p:ext>
        </pc:extLst>
      </pc:sldChg>
      <pc:sldChg chg="addCm delCm modNotesTx">
        <pc:chgData name="Renee Luque" userId="24b01a1d-1c91-492f-b0ec-f8dd3574c772" providerId="ADAL" clId="{F1F83F76-AF9E-4F3F-94DF-FB38BDB477A8}" dt="2024-04-16T23:25:27.920" v="7070"/>
        <pc:sldMkLst>
          <pc:docMk/>
          <pc:sldMk cId="3123670045" sldId="474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6T23:25:27.920" v="7070"/>
              <pc2:cmMkLst xmlns:pc2="http://schemas.microsoft.com/office/powerpoint/2019/9/main/command">
                <pc:docMk/>
                <pc:sldMk cId="3123670045" sldId="4742"/>
                <pc2:cmMk id="{AF7B373A-D72E-479F-AB6B-B464563F46ED}"/>
              </pc2:cmMkLst>
            </pc226:cmChg>
            <pc226:cmChg xmlns:pc226="http://schemas.microsoft.com/office/powerpoint/2022/06/main/command" chg="del">
              <pc226:chgData name="Renee Luque" userId="24b01a1d-1c91-492f-b0ec-f8dd3574c772" providerId="ADAL" clId="{F1F83F76-AF9E-4F3F-94DF-FB38BDB477A8}" dt="2024-04-11T20:00:30.892" v="5249"/>
              <pc2:cmMkLst xmlns:pc2="http://schemas.microsoft.com/office/powerpoint/2019/9/main/command">
                <pc:docMk/>
                <pc:sldMk cId="3123670045" sldId="4742"/>
                <pc2:cmMk id="{7F801684-27FB-4954-940D-E4D2A424E88E}"/>
              </pc2:cmMkLst>
            </pc226:cmChg>
            <pc226:cmChg xmlns:pc226="http://schemas.microsoft.com/office/powerpoint/2022/06/main/command" chg="add del">
              <pc226:chgData name="Renee Luque" userId="24b01a1d-1c91-492f-b0ec-f8dd3574c772" providerId="ADAL" clId="{F1F83F76-AF9E-4F3F-94DF-FB38BDB477A8}" dt="2024-04-12T21:19:34.538" v="6883"/>
              <pc2:cmMkLst xmlns:pc2="http://schemas.microsoft.com/office/powerpoint/2019/9/main/command">
                <pc:docMk/>
                <pc:sldMk cId="3123670045" sldId="4742"/>
                <pc2:cmMk id="{D30434AA-8CBF-4B3B-868A-1DB350AEBC39}"/>
              </pc2:cmMkLst>
            </pc226:cmChg>
          </p:ext>
        </pc:extLst>
      </pc:sldChg>
      <pc:sldChg chg="delCm">
        <pc:chgData name="Renee Luque" userId="24b01a1d-1c91-492f-b0ec-f8dd3574c772" providerId="ADAL" clId="{F1F83F76-AF9E-4F3F-94DF-FB38BDB477A8}" dt="2024-04-12T21:20:23.109" v="6904"/>
        <pc:sldMkLst>
          <pc:docMk/>
          <pc:sldMk cId="3859100656" sldId="474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23.109" v="6904"/>
              <pc2:cmMkLst xmlns:pc2="http://schemas.microsoft.com/office/powerpoint/2019/9/main/command">
                <pc:docMk/>
                <pc:sldMk cId="3859100656" sldId="4743"/>
                <pc2:cmMk id="{B68DE22B-EA53-4BBE-A6C1-096FF2052905}"/>
              </pc2:cmMkLst>
            </pc226:cmChg>
            <pc226:cmChg xmlns:pc226="http://schemas.microsoft.com/office/powerpoint/2022/06/main/command" chg="del">
              <pc226:chgData name="Renee Luque" userId="24b01a1d-1c91-492f-b0ec-f8dd3574c772" providerId="ADAL" clId="{F1F83F76-AF9E-4F3F-94DF-FB38BDB477A8}" dt="2024-04-12T21:20:22.606" v="6903"/>
              <pc2:cmMkLst xmlns:pc2="http://schemas.microsoft.com/office/powerpoint/2019/9/main/command">
                <pc:docMk/>
                <pc:sldMk cId="3859100656" sldId="4743"/>
                <pc2:cmMk id="{6C75CE39-1406-42BC-9B16-AB135AA35C53}"/>
              </pc2:cmMkLst>
            </pc226:cmChg>
          </p:ext>
        </pc:extLst>
      </pc:sldChg>
      <pc:sldChg chg="delCm">
        <pc:chgData name="Renee Luque" userId="24b01a1d-1c91-492f-b0ec-f8dd3574c772" providerId="ADAL" clId="{F1F83F76-AF9E-4F3F-94DF-FB38BDB477A8}" dt="2024-04-12T21:20:26.637" v="6906"/>
        <pc:sldMkLst>
          <pc:docMk/>
          <pc:sldMk cId="517813162" sldId="474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26.151" v="6905"/>
              <pc2:cmMkLst xmlns:pc2="http://schemas.microsoft.com/office/powerpoint/2019/9/main/command">
                <pc:docMk/>
                <pc:sldMk cId="517813162" sldId="4744"/>
                <pc2:cmMk id="{12B65D32-32FB-455A-A90B-1E0B818E04DD}"/>
              </pc2:cmMkLst>
            </pc226:cmChg>
            <pc226:cmChg xmlns:pc226="http://schemas.microsoft.com/office/powerpoint/2022/06/main/command" chg="del">
              <pc226:chgData name="Renee Luque" userId="24b01a1d-1c91-492f-b0ec-f8dd3574c772" providerId="ADAL" clId="{F1F83F76-AF9E-4F3F-94DF-FB38BDB477A8}" dt="2024-04-12T21:20:26.637" v="6906"/>
              <pc2:cmMkLst xmlns:pc2="http://schemas.microsoft.com/office/powerpoint/2019/9/main/command">
                <pc:docMk/>
                <pc:sldMk cId="517813162" sldId="4744"/>
                <pc2:cmMk id="{217A6339-7669-470B-B33D-97568E463145}"/>
              </pc2:cmMkLst>
            </pc226:cmChg>
          </p:ext>
        </pc:extLst>
      </pc:sldChg>
      <pc:sldChg chg="delCm">
        <pc:chgData name="Renee Luque" userId="24b01a1d-1c91-492f-b0ec-f8dd3574c772" providerId="ADAL" clId="{F1F83F76-AF9E-4F3F-94DF-FB38BDB477A8}" dt="2024-04-12T21:20:30.101" v="6908"/>
        <pc:sldMkLst>
          <pc:docMk/>
          <pc:sldMk cId="1015421203" sldId="474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30.101" v="6908"/>
              <pc2:cmMkLst xmlns:pc2="http://schemas.microsoft.com/office/powerpoint/2019/9/main/command">
                <pc:docMk/>
                <pc:sldMk cId="1015421203" sldId="4745"/>
                <pc2:cmMk id="{F06F58E6-9010-4F42-A08B-669F955FC031}"/>
              </pc2:cmMkLst>
            </pc226:cmChg>
            <pc226:cmChg xmlns:pc226="http://schemas.microsoft.com/office/powerpoint/2022/06/main/command" chg="del">
              <pc226:chgData name="Renee Luque" userId="24b01a1d-1c91-492f-b0ec-f8dd3574c772" providerId="ADAL" clId="{F1F83F76-AF9E-4F3F-94DF-FB38BDB477A8}" dt="2024-04-12T21:20:29.545" v="6907"/>
              <pc2:cmMkLst xmlns:pc2="http://schemas.microsoft.com/office/powerpoint/2019/9/main/command">
                <pc:docMk/>
                <pc:sldMk cId="1015421203" sldId="4745"/>
                <pc2:cmMk id="{1204EAEC-B1FA-4B71-8CD8-6C34E92A318B}"/>
              </pc2:cmMkLst>
            </pc226:cmChg>
          </p:ext>
        </pc:extLst>
      </pc:sldChg>
      <pc:sldChg chg="addCm delCm modCm modNotesTx">
        <pc:chgData name="Renee Luque" userId="24b01a1d-1c91-492f-b0ec-f8dd3574c772" providerId="ADAL" clId="{F1F83F76-AF9E-4F3F-94DF-FB38BDB477A8}" dt="2024-04-12T21:21:20.303" v="6923"/>
        <pc:sldMkLst>
          <pc:docMk/>
          <pc:sldMk cId="2854026184" sldId="474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28:30.802" v="5363"/>
              <pc2:cmMkLst xmlns:pc2="http://schemas.microsoft.com/office/powerpoint/2019/9/main/command">
                <pc:docMk/>
                <pc:sldMk cId="2854026184" sldId="4746"/>
                <pc2:cmMk id="{AADA520D-CC6B-4BA6-8871-B37118EF74F6}"/>
              </pc2:cmMkLst>
            </pc226:cmChg>
            <pc226:cmChg xmlns:pc226="http://schemas.microsoft.com/office/powerpoint/2022/06/main/command" chg="add del mod">
              <pc226:chgData name="Renee Luque" userId="24b01a1d-1c91-492f-b0ec-f8dd3574c772" providerId="ADAL" clId="{F1F83F76-AF9E-4F3F-94DF-FB38BDB477A8}" dt="2024-04-12T21:21:20.303" v="6923"/>
              <pc2:cmMkLst xmlns:pc2="http://schemas.microsoft.com/office/powerpoint/2019/9/main/command">
                <pc:docMk/>
                <pc:sldMk cId="2854026184" sldId="4746"/>
                <pc2:cmMk id="{5FF3E896-A43D-44DE-B573-DFFFB895AAD6}"/>
              </pc2:cmMkLst>
              <pc226:cmRplyChg chg="add">
                <pc226:chgData name="Renee Luque" userId="24b01a1d-1c91-492f-b0ec-f8dd3574c772" providerId="ADAL" clId="{F1F83F76-AF9E-4F3F-94DF-FB38BDB477A8}" dt="2024-04-11T20:28:27.305" v="5362"/>
                <pc2:cmRplyMkLst xmlns:pc2="http://schemas.microsoft.com/office/powerpoint/2019/9/main/command">
                  <pc:docMk/>
                  <pc:sldMk cId="2854026184" sldId="4746"/>
                  <pc2:cmMk id="{5FF3E896-A43D-44DE-B573-DFFFB895AAD6}"/>
                  <pc2:cmRplyMk id="{97E71186-706E-4731-ACAD-81BAD08993B6}"/>
                </pc2:cmRplyMkLst>
              </pc226:cmRplyChg>
            </pc226:cmChg>
            <pc226:cmChg xmlns:pc226="http://schemas.microsoft.com/office/powerpoint/2022/06/main/command" chg="del">
              <pc226:chgData name="Renee Luque" userId="24b01a1d-1c91-492f-b0ec-f8dd3574c772" providerId="ADAL" clId="{F1F83F76-AF9E-4F3F-94DF-FB38BDB477A8}" dt="2024-04-11T20:28:31.952" v="5364"/>
              <pc2:cmMkLst xmlns:pc2="http://schemas.microsoft.com/office/powerpoint/2019/9/main/command">
                <pc:docMk/>
                <pc:sldMk cId="2854026184" sldId="4746"/>
                <pc2:cmMk id="{3C524DCF-DDB7-42A4-913A-859B9F982071}"/>
              </pc2:cmMkLst>
            </pc226:cmChg>
          </p:ext>
        </pc:extLst>
      </pc:sldChg>
      <pc:sldChg chg="setBg addCm delCm modCm modNotesTx">
        <pc:chgData name="Renee Luque" userId="24b01a1d-1c91-492f-b0ec-f8dd3574c772" providerId="ADAL" clId="{F1F83F76-AF9E-4F3F-94DF-FB38BDB477A8}" dt="2024-04-16T23:25:39.469" v="7072"/>
        <pc:sldMkLst>
          <pc:docMk/>
          <pc:sldMk cId="2568129594" sldId="474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28:48.469" v="5367"/>
              <pc2:cmMkLst xmlns:pc2="http://schemas.microsoft.com/office/powerpoint/2019/9/main/command">
                <pc:docMk/>
                <pc:sldMk cId="2568129594" sldId="4747"/>
                <pc2:cmMk id="{BB46C313-4B71-483F-B21F-12DBA630DF27}"/>
              </pc2:cmMkLst>
            </pc226:cmChg>
            <pc226:cmChg xmlns:pc226="http://schemas.microsoft.com/office/powerpoint/2022/06/main/command" chg="add del">
              <pc226:chgData name="Renee Luque" userId="24b01a1d-1c91-492f-b0ec-f8dd3574c772" providerId="ADAL" clId="{F1F83F76-AF9E-4F3F-94DF-FB38BDB477A8}" dt="2024-04-16T23:25:39.469" v="7072"/>
              <pc2:cmMkLst xmlns:pc2="http://schemas.microsoft.com/office/powerpoint/2019/9/main/command">
                <pc:docMk/>
                <pc:sldMk cId="2568129594" sldId="4747"/>
                <pc2:cmMk id="{F061C775-B2FC-48E8-9CD0-62C24A88E99B}"/>
              </pc2:cmMkLst>
            </pc226:cmChg>
            <pc226:cmChg xmlns:pc226="http://schemas.microsoft.com/office/powerpoint/2022/06/main/command" chg="del">
              <pc226:chgData name="Renee Luque" userId="24b01a1d-1c91-492f-b0ec-f8dd3574c772" providerId="ADAL" clId="{F1F83F76-AF9E-4F3F-94DF-FB38BDB477A8}" dt="2024-04-11T20:28:47.498" v="5366"/>
              <pc2:cmMkLst xmlns:pc2="http://schemas.microsoft.com/office/powerpoint/2019/9/main/command">
                <pc:docMk/>
                <pc:sldMk cId="2568129594" sldId="4747"/>
                <pc2:cmMk id="{6955DCA0-59F0-491F-B9EC-03914BB92F9E}"/>
              </pc2:cmMkLst>
            </pc226:cmChg>
            <pc226:cmChg xmlns:pc226="http://schemas.microsoft.com/office/powerpoint/2022/06/main/command" chg="del">
              <pc226:chgData name="Renee Luque" userId="24b01a1d-1c91-492f-b0ec-f8dd3574c772" providerId="ADAL" clId="{F1F83F76-AF9E-4F3F-94DF-FB38BDB477A8}" dt="2024-04-11T20:28:46.547" v="5365"/>
              <pc2:cmMkLst xmlns:pc2="http://schemas.microsoft.com/office/powerpoint/2019/9/main/command">
                <pc:docMk/>
                <pc:sldMk cId="2568129594" sldId="4747"/>
                <pc2:cmMk id="{2BE507B0-6A05-41A6-BABF-06D987F58B59}"/>
              </pc2:cmMkLst>
            </pc226:cmChg>
            <pc226:cmChg xmlns:pc226="http://schemas.microsoft.com/office/powerpoint/2022/06/main/command" chg="add del">
              <pc226:chgData name="Renee Luque" userId="24b01a1d-1c91-492f-b0ec-f8dd3574c772" providerId="ADAL" clId="{F1F83F76-AF9E-4F3F-94DF-FB38BDB477A8}" dt="2024-04-12T21:21:23.248" v="6924"/>
              <pc2:cmMkLst xmlns:pc2="http://schemas.microsoft.com/office/powerpoint/2019/9/main/command">
                <pc:docMk/>
                <pc:sldMk cId="2568129594" sldId="4747"/>
                <pc2:cmMk id="{9B6A5CF2-D24F-4726-AE8A-7EB9AF9F1D49}"/>
              </pc2:cmMkLst>
              <pc226:cmRplyChg chg="add">
                <pc226:chgData name="Renee Luque" userId="24b01a1d-1c91-492f-b0ec-f8dd3574c772" providerId="ADAL" clId="{F1F83F76-AF9E-4F3F-94DF-FB38BDB477A8}" dt="2024-04-12T16:52:33.676" v="6751"/>
                <pc2:cmRplyMkLst xmlns:pc2="http://schemas.microsoft.com/office/powerpoint/2019/9/main/command">
                  <pc:docMk/>
                  <pc:sldMk cId="2568129594" sldId="4747"/>
                  <pc2:cmMk id="{9B6A5CF2-D24F-4726-AE8A-7EB9AF9F1D49}"/>
                  <pc2:cmRplyMk id="{D0F5585C-CEDE-493E-BC41-4E86A46BF079}"/>
                </pc2:cmRplyMkLst>
              </pc226:cmRplyChg>
            </pc226:cmChg>
          </p:ext>
        </pc:extLst>
      </pc:sldChg>
      <pc:sldChg chg="modSp add mod ord setBg addCm delCm modNotesTx">
        <pc:chgData name="Renee Luque" userId="24b01a1d-1c91-492f-b0ec-f8dd3574c772" providerId="ADAL" clId="{F1F83F76-AF9E-4F3F-94DF-FB38BDB477A8}" dt="2024-04-12T21:20:14.263" v="6900"/>
        <pc:sldMkLst>
          <pc:docMk/>
          <pc:sldMk cId="3154064837" sldId="4761"/>
        </pc:sldMkLst>
        <pc:spChg chg="mod">
          <ac:chgData name="Renee Luque" userId="24b01a1d-1c91-492f-b0ec-f8dd3574c772" providerId="ADAL" clId="{F1F83F76-AF9E-4F3F-94DF-FB38BDB477A8}" dt="2024-04-10T17:57:24.177" v="776" actId="20577"/>
          <ac:spMkLst>
            <pc:docMk/>
            <pc:sldMk cId="3154064837" sldId="4761"/>
            <ac:spMk id="5" creationId="{6919B690-DF40-65CB-D466-CB0D0D95E796}"/>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14.263" v="6900"/>
              <pc2:cmMkLst xmlns:pc2="http://schemas.microsoft.com/office/powerpoint/2019/9/main/command">
                <pc:docMk/>
                <pc:sldMk cId="3154064837" sldId="4761"/>
                <pc2:cmMk id="{98F0D20E-25CB-492F-AEC3-66024A533E96}"/>
              </pc2:cmMkLst>
            </pc226:cmChg>
            <pc226:cmChg xmlns:pc226="http://schemas.microsoft.com/office/powerpoint/2022/06/main/command" chg="add del">
              <pc226:chgData name="Renee Luque" userId="24b01a1d-1c91-492f-b0ec-f8dd3574c772" providerId="ADAL" clId="{F1F83F76-AF9E-4F3F-94DF-FB38BDB477A8}" dt="2024-04-12T21:20:13.748" v="6899"/>
              <pc2:cmMkLst xmlns:pc2="http://schemas.microsoft.com/office/powerpoint/2019/9/main/command">
                <pc:docMk/>
                <pc:sldMk cId="3154064837" sldId="4761"/>
                <pc2:cmMk id="{32A6D874-C195-49C9-9A48-0EA045AC9F4E}"/>
              </pc2:cmMkLst>
            </pc226:cmChg>
          </p:ext>
        </pc:extLst>
      </pc:sldChg>
      <pc:sldChg chg="modSp mod ord modShow delCm modCm modNotesTx">
        <pc:chgData name="Renee Luque" userId="24b01a1d-1c91-492f-b0ec-f8dd3574c772" providerId="ADAL" clId="{F1F83F76-AF9E-4F3F-94DF-FB38BDB477A8}" dt="2024-04-12T21:20:33.742" v="6910"/>
        <pc:sldMkLst>
          <pc:docMk/>
          <pc:sldMk cId="2064891572" sldId="4784"/>
        </pc:sldMkLst>
        <pc:spChg chg="mod">
          <ac:chgData name="Renee Luque" userId="24b01a1d-1c91-492f-b0ec-f8dd3574c772" providerId="ADAL" clId="{F1F83F76-AF9E-4F3F-94DF-FB38BDB477A8}" dt="2024-04-10T18:16:29.447" v="962" actId="20577"/>
          <ac:spMkLst>
            <pc:docMk/>
            <pc:sldMk cId="2064891572" sldId="4784"/>
            <ac:spMk id="4" creationId="{4FB09A5C-1943-33EB-8B46-4BCE1DB0E489}"/>
          </ac:spMkLst>
        </pc:spChg>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F1F83F76-AF9E-4F3F-94DF-FB38BDB477A8}" dt="2024-04-12T21:20:33.210" v="6909"/>
              <pc2:cmMkLst xmlns:pc2="http://schemas.microsoft.com/office/powerpoint/2019/9/main/command">
                <pc:docMk/>
                <pc:sldMk cId="2064891572" sldId="4784"/>
                <pc2:cmMk id="{44058615-2C60-4FBC-B73F-7162D8383185}"/>
              </pc2:cmMkLst>
              <pc226:cmRplyChg chg="add">
                <pc226:chgData name="Renee Luque" userId="24b01a1d-1c91-492f-b0ec-f8dd3574c772" providerId="ADAL" clId="{F1F83F76-AF9E-4F3F-94DF-FB38BDB477A8}" dt="2024-04-10T18:23:48.465" v="1396"/>
                <pc2:cmRplyMkLst xmlns:pc2="http://schemas.microsoft.com/office/powerpoint/2019/9/main/command">
                  <pc:docMk/>
                  <pc:sldMk cId="2064891572" sldId="4784"/>
                  <pc2:cmMk id="{44058615-2C60-4FBC-B73F-7162D8383185}"/>
                  <pc2:cmRplyMk id="{B342A92B-9BD7-48D7-9885-112FD1C6A742}"/>
                </pc2:cmRplyMkLst>
              </pc226:cmRplyChg>
            </pc226:cmChg>
            <pc226:cmChg xmlns:pc226="http://schemas.microsoft.com/office/powerpoint/2022/06/main/command" chg="del">
              <pc226:chgData name="Renee Luque" userId="24b01a1d-1c91-492f-b0ec-f8dd3574c772" providerId="ADAL" clId="{F1F83F76-AF9E-4F3F-94DF-FB38BDB477A8}" dt="2024-04-12T21:20:33.742" v="6910"/>
              <pc2:cmMkLst xmlns:pc2="http://schemas.microsoft.com/office/powerpoint/2019/9/main/command">
                <pc:docMk/>
                <pc:sldMk cId="2064891572" sldId="4784"/>
                <pc2:cmMk id="{B0576FAC-350C-4CCF-B42D-9B7E724C2902}"/>
              </pc2:cmMkLst>
            </pc226:cmChg>
          </p:ext>
        </pc:extLst>
      </pc:sldChg>
      <pc:sldChg chg="modSp add del mod modCm">
        <pc:chgData name="Renee Luque" userId="24b01a1d-1c91-492f-b0ec-f8dd3574c772" providerId="ADAL" clId="{F1F83F76-AF9E-4F3F-94DF-FB38BDB477A8}" dt="2024-04-10T17:24:31.779" v="109"/>
        <pc:sldMkLst>
          <pc:docMk/>
          <pc:sldMk cId="4160396685" sldId="4785"/>
        </pc:sldMkLst>
        <pc:spChg chg="mod">
          <ac:chgData name="Renee Luque" userId="24b01a1d-1c91-492f-b0ec-f8dd3574c772" providerId="ADAL" clId="{F1F83F76-AF9E-4F3F-94DF-FB38BDB477A8}" dt="2024-04-10T17:09:07.746" v="78" actId="20577"/>
          <ac:spMkLst>
            <pc:docMk/>
            <pc:sldMk cId="4160396685" sldId="4785"/>
            <ac:spMk id="4" creationId="{449CBC16-77EF-28AF-B382-FFB2DBC77F4B}"/>
          </ac:spMkLst>
        </pc:spChg>
        <pc:extLst>
          <p:ext xmlns:p="http://schemas.openxmlformats.org/presentationml/2006/main" uri="{D6D511B9-2390-475A-947B-AFAB55BFBCF1}">
            <pc226:cmChg xmlns:pc226="http://schemas.microsoft.com/office/powerpoint/2022/06/main/command" chg="">
              <pc226:chgData name="Renee Luque" userId="24b01a1d-1c91-492f-b0ec-f8dd3574c772" providerId="ADAL" clId="{F1F83F76-AF9E-4F3F-94DF-FB38BDB477A8}" dt="2024-04-10T17:24:31.779" v="109"/>
              <pc2:cmMkLst xmlns:pc2="http://schemas.microsoft.com/office/powerpoint/2019/9/main/command">
                <pc:docMk/>
                <pc:sldMk cId="4160396685" sldId="4785"/>
                <pc2:cmMk id="{659F3002-AF16-47AA-AA21-FF0980C57D77}"/>
              </pc2:cmMkLst>
              <pc226:cmRplyChg chg="add">
                <pc226:chgData name="Renee Luque" userId="24b01a1d-1c91-492f-b0ec-f8dd3574c772" providerId="ADAL" clId="{F1F83F76-AF9E-4F3F-94DF-FB38BDB477A8}" dt="2024-04-10T17:24:31.779" v="109"/>
                <pc2:cmRplyMkLst xmlns:pc2="http://schemas.microsoft.com/office/powerpoint/2019/9/main/command">
                  <pc:docMk/>
                  <pc:sldMk cId="4160396685" sldId="4785"/>
                  <pc2:cmMk id="{659F3002-AF16-47AA-AA21-FF0980C57D77}"/>
                  <pc2:cmRplyMk id="{C8516C87-E4F7-49C8-8246-77DF33A98C27}"/>
                </pc2:cmRplyMkLst>
              </pc226:cmRplyChg>
            </pc226:cmChg>
          </p:ext>
        </pc:extLst>
      </pc:sldChg>
      <pc:sldChg chg="addCm delCm modNotesTx">
        <pc:chgData name="Renee Luque" userId="24b01a1d-1c91-492f-b0ec-f8dd3574c772" providerId="ADAL" clId="{F1F83F76-AF9E-4F3F-94DF-FB38BDB477A8}" dt="2024-04-12T21:20:03.205" v="6898"/>
        <pc:sldMkLst>
          <pc:docMk/>
          <pc:sldMk cId="365157634" sldId="486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01.550" v="6895"/>
              <pc2:cmMkLst xmlns:pc2="http://schemas.microsoft.com/office/powerpoint/2019/9/main/command">
                <pc:docMk/>
                <pc:sldMk cId="365157634" sldId="4861"/>
                <pc2:cmMk id="{1E42BB05-4DD4-47CA-AB9E-DD0D3CE0D716}"/>
              </pc2:cmMkLst>
            </pc226:cmChg>
            <pc226:cmChg xmlns:pc226="http://schemas.microsoft.com/office/powerpoint/2022/06/main/command" chg="del">
              <pc226:chgData name="Renee Luque" userId="24b01a1d-1c91-492f-b0ec-f8dd3574c772" providerId="ADAL" clId="{F1F83F76-AF9E-4F3F-94DF-FB38BDB477A8}" dt="2024-04-12T21:20:02.147" v="6896"/>
              <pc2:cmMkLst xmlns:pc2="http://schemas.microsoft.com/office/powerpoint/2019/9/main/command">
                <pc:docMk/>
                <pc:sldMk cId="365157634" sldId="4861"/>
                <pc2:cmMk id="{D78ADE56-0AE0-4B08-AE3B-FBF68FC595E2}"/>
              </pc2:cmMkLst>
            </pc226:cmChg>
            <pc226:cmChg xmlns:pc226="http://schemas.microsoft.com/office/powerpoint/2022/06/main/command" chg="add del">
              <pc226:chgData name="Renee Luque" userId="24b01a1d-1c91-492f-b0ec-f8dd3574c772" providerId="ADAL" clId="{F1F83F76-AF9E-4F3F-94DF-FB38BDB477A8}" dt="2024-04-12T21:20:03.205" v="6898"/>
              <pc2:cmMkLst xmlns:pc2="http://schemas.microsoft.com/office/powerpoint/2019/9/main/command">
                <pc:docMk/>
                <pc:sldMk cId="365157634" sldId="4861"/>
                <pc2:cmMk id="{6373CF62-0A24-4F7E-8CED-7B5FAA7B2E08}"/>
              </pc2:cmMkLst>
            </pc226:cmChg>
            <pc226:cmChg xmlns:pc226="http://schemas.microsoft.com/office/powerpoint/2022/06/main/command" chg="add del">
              <pc226:chgData name="Renee Luque" userId="24b01a1d-1c91-492f-b0ec-f8dd3574c772" providerId="ADAL" clId="{F1F83F76-AF9E-4F3F-94DF-FB38BDB477A8}" dt="2024-04-12T21:20:02.649" v="6897"/>
              <pc2:cmMkLst xmlns:pc2="http://schemas.microsoft.com/office/powerpoint/2019/9/main/command">
                <pc:docMk/>
                <pc:sldMk cId="365157634" sldId="4861"/>
                <pc2:cmMk id="{2F409997-677C-4E85-8A6D-82E8532790A0}"/>
              </pc2:cmMkLst>
            </pc226:cmChg>
          </p:ext>
        </pc:extLst>
      </pc:sldChg>
      <pc:sldChg chg="addSp delSp modSp new del mod modClrScheme chgLayout">
        <pc:chgData name="Renee Luque" userId="24b01a1d-1c91-492f-b0ec-f8dd3574c772" providerId="ADAL" clId="{F1F83F76-AF9E-4F3F-94DF-FB38BDB477A8}" dt="2024-04-10T17:21:40.693" v="85" actId="2696"/>
        <pc:sldMkLst>
          <pc:docMk/>
          <pc:sldMk cId="1758416038" sldId="4862"/>
        </pc:sldMkLst>
        <pc:spChg chg="del mod ord">
          <ac:chgData name="Renee Luque" userId="24b01a1d-1c91-492f-b0ec-f8dd3574c772" providerId="ADAL" clId="{F1F83F76-AF9E-4F3F-94DF-FB38BDB477A8}" dt="2024-04-10T17:20:30.876" v="80" actId="700"/>
          <ac:spMkLst>
            <pc:docMk/>
            <pc:sldMk cId="1758416038" sldId="4862"/>
            <ac:spMk id="2" creationId="{7E24FB86-D868-C854-5D17-828641298240}"/>
          </ac:spMkLst>
        </pc:spChg>
        <pc:spChg chg="del">
          <ac:chgData name="Renee Luque" userId="24b01a1d-1c91-492f-b0ec-f8dd3574c772" providerId="ADAL" clId="{F1F83F76-AF9E-4F3F-94DF-FB38BDB477A8}" dt="2024-04-10T17:20:30.876" v="80" actId="700"/>
          <ac:spMkLst>
            <pc:docMk/>
            <pc:sldMk cId="1758416038" sldId="4862"/>
            <ac:spMk id="3" creationId="{46A7F2BF-F5CF-4F5D-4FD1-6D44FF647E75}"/>
          </ac:spMkLst>
        </pc:spChg>
        <pc:spChg chg="del">
          <ac:chgData name="Renee Luque" userId="24b01a1d-1c91-492f-b0ec-f8dd3574c772" providerId="ADAL" clId="{F1F83F76-AF9E-4F3F-94DF-FB38BDB477A8}" dt="2024-04-10T17:20:30.876" v="80" actId="700"/>
          <ac:spMkLst>
            <pc:docMk/>
            <pc:sldMk cId="1758416038" sldId="4862"/>
            <ac:spMk id="4" creationId="{AAC29A27-DDE9-41ED-7785-211828E4C9AD}"/>
          </ac:spMkLst>
        </pc:spChg>
        <pc:spChg chg="add del mod ord">
          <ac:chgData name="Renee Luque" userId="24b01a1d-1c91-492f-b0ec-f8dd3574c772" providerId="ADAL" clId="{F1F83F76-AF9E-4F3F-94DF-FB38BDB477A8}" dt="2024-04-10T17:20:34.672" v="81" actId="478"/>
          <ac:spMkLst>
            <pc:docMk/>
            <pc:sldMk cId="1758416038" sldId="4862"/>
            <ac:spMk id="5" creationId="{03DDBFF4-DEA9-5866-CFE7-FA459EAABA25}"/>
          </ac:spMkLst>
        </pc:spChg>
      </pc:sldChg>
      <pc:sldChg chg="modSp add mod addCm delCm modCm modNotesTx">
        <pc:chgData name="Renee Luque" userId="24b01a1d-1c91-492f-b0ec-f8dd3574c772" providerId="ADAL" clId="{F1F83F76-AF9E-4F3F-94DF-FB38BDB477A8}" dt="2024-04-11T22:39:49.609" v="6648" actId="20577"/>
        <pc:sldMkLst>
          <pc:docMk/>
          <pc:sldMk cId="1466668423" sldId="4863"/>
        </pc:sldMkLst>
        <pc:spChg chg="mod">
          <ac:chgData name="Renee Luque" userId="24b01a1d-1c91-492f-b0ec-f8dd3574c772" providerId="ADAL" clId="{F1F83F76-AF9E-4F3F-94DF-FB38BDB477A8}" dt="2024-04-11T22:39:49.609" v="6648" actId="20577"/>
          <ac:spMkLst>
            <pc:docMk/>
            <pc:sldMk cId="1466668423" sldId="4863"/>
            <ac:spMk id="3" creationId="{9E48E132-0BFA-9CDD-0E01-6793B512E22B}"/>
          </ac:spMkLst>
        </pc:spChg>
        <pc:spChg chg="mod">
          <ac:chgData name="Renee Luque" userId="24b01a1d-1c91-492f-b0ec-f8dd3574c772" providerId="ADAL" clId="{F1F83F76-AF9E-4F3F-94DF-FB38BDB477A8}" dt="2024-04-10T17:23:26.618" v="108" actId="20577"/>
          <ac:spMkLst>
            <pc:docMk/>
            <pc:sldMk cId="1466668423" sldId="4863"/>
            <ac:spMk id="4" creationId="{449CBC16-77EF-28AF-B382-FFB2DBC77F4B}"/>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19:27:53.656" v="5239"/>
              <pc2:cmMkLst xmlns:pc2="http://schemas.microsoft.com/office/powerpoint/2019/9/main/command">
                <pc:docMk/>
                <pc:sldMk cId="1466668423" sldId="4863"/>
                <pc2:cmMk id="{050219E1-B903-4DF0-97D3-F8198DC0023A}"/>
              </pc2:cmMkLst>
            </pc226:cmChg>
            <pc226:cmChg xmlns:pc226="http://schemas.microsoft.com/office/powerpoint/2022/06/main/command" chg="add del">
              <pc226:chgData name="Renee Luque" userId="24b01a1d-1c91-492f-b0ec-f8dd3574c772" providerId="ADAL" clId="{F1F83F76-AF9E-4F3F-94DF-FB38BDB477A8}" dt="2024-04-11T19:27:56.185" v="5240"/>
              <pc2:cmMkLst xmlns:pc2="http://schemas.microsoft.com/office/powerpoint/2019/9/main/command">
                <pc:docMk/>
                <pc:sldMk cId="1466668423" sldId="4863"/>
                <pc2:cmMk id="{603E4DE3-66DE-4421-A384-C912754BF734}"/>
              </pc2:cmMkLst>
              <pc226:cmRplyChg chg="add">
                <pc226:chgData name="Renee Luque" userId="24b01a1d-1c91-492f-b0ec-f8dd3574c772" providerId="ADAL" clId="{F1F83F76-AF9E-4F3F-94DF-FB38BDB477A8}" dt="2024-04-10T17:29:18.352" v="111"/>
                <pc2:cmRplyMkLst xmlns:pc2="http://schemas.microsoft.com/office/powerpoint/2019/9/main/command">
                  <pc:docMk/>
                  <pc:sldMk cId="1466668423" sldId="4863"/>
                  <pc2:cmMk id="{603E4DE3-66DE-4421-A384-C912754BF734}"/>
                  <pc2:cmRplyMk id="{D900AE49-4A52-47D3-9F99-03D018230B50}"/>
                </pc2:cmRplyMkLst>
              </pc226:cmRplyChg>
              <pc226:cmRplyChg chg="add">
                <pc226:chgData name="Renee Luque" userId="24b01a1d-1c91-492f-b0ec-f8dd3574c772" providerId="ADAL" clId="{F1F83F76-AF9E-4F3F-94DF-FB38BDB477A8}" dt="2024-04-10T17:36:25.338" v="690"/>
                <pc2:cmRplyMkLst xmlns:pc2="http://schemas.microsoft.com/office/powerpoint/2019/9/main/command">
                  <pc:docMk/>
                  <pc:sldMk cId="1466668423" sldId="4863"/>
                  <pc2:cmMk id="{603E4DE3-66DE-4421-A384-C912754BF734}"/>
                  <pc2:cmRplyMk id="{3ED6AAA0-9167-40A4-9218-7AF91EAAABAC}"/>
                </pc2:cmRplyMkLst>
              </pc226:cmRplyChg>
            </pc226:cmChg>
          </p:ext>
        </pc:extLst>
      </pc:sldChg>
      <pc:sldChg chg="addSp delSp modSp new del mod setBg modClrScheme chgLayout">
        <pc:chgData name="Renee Luque" userId="24b01a1d-1c91-492f-b0ec-f8dd3574c772" providerId="ADAL" clId="{F1F83F76-AF9E-4F3F-94DF-FB38BDB477A8}" dt="2024-04-10T17:57:04.797" v="735" actId="2696"/>
        <pc:sldMkLst>
          <pc:docMk/>
          <pc:sldMk cId="2094107320" sldId="4864"/>
        </pc:sldMkLst>
        <pc:spChg chg="del">
          <ac:chgData name="Renee Luque" userId="24b01a1d-1c91-492f-b0ec-f8dd3574c772" providerId="ADAL" clId="{F1F83F76-AF9E-4F3F-94DF-FB38BDB477A8}" dt="2024-04-10T17:56:37.120" v="725" actId="700"/>
          <ac:spMkLst>
            <pc:docMk/>
            <pc:sldMk cId="2094107320" sldId="4864"/>
            <ac:spMk id="2" creationId="{2E752D26-97CB-B5F2-C6A1-5EAD35E6A9D0}"/>
          </ac:spMkLst>
        </pc:spChg>
        <pc:spChg chg="del mod ord">
          <ac:chgData name="Renee Luque" userId="24b01a1d-1c91-492f-b0ec-f8dd3574c772" providerId="ADAL" clId="{F1F83F76-AF9E-4F3F-94DF-FB38BDB477A8}" dt="2024-04-10T17:56:37.120" v="725" actId="700"/>
          <ac:spMkLst>
            <pc:docMk/>
            <pc:sldMk cId="2094107320" sldId="4864"/>
            <ac:spMk id="3" creationId="{9245AD84-5708-B009-3F97-D20D88BF32FA}"/>
          </ac:spMkLst>
        </pc:spChg>
        <pc:spChg chg="del mod ord">
          <ac:chgData name="Renee Luque" userId="24b01a1d-1c91-492f-b0ec-f8dd3574c772" providerId="ADAL" clId="{F1F83F76-AF9E-4F3F-94DF-FB38BDB477A8}" dt="2024-04-10T17:56:37.120" v="725" actId="700"/>
          <ac:spMkLst>
            <pc:docMk/>
            <pc:sldMk cId="2094107320" sldId="4864"/>
            <ac:spMk id="4" creationId="{2911526E-87A0-4AE1-02B8-E6F406FB83C8}"/>
          </ac:spMkLst>
        </pc:spChg>
        <pc:spChg chg="del">
          <ac:chgData name="Renee Luque" userId="24b01a1d-1c91-492f-b0ec-f8dd3574c772" providerId="ADAL" clId="{F1F83F76-AF9E-4F3F-94DF-FB38BDB477A8}" dt="2024-04-10T17:56:37.120" v="725" actId="700"/>
          <ac:spMkLst>
            <pc:docMk/>
            <pc:sldMk cId="2094107320" sldId="4864"/>
            <ac:spMk id="5" creationId="{484C62C1-6D61-3679-DA25-AB46269B17B1}"/>
          </ac:spMkLst>
        </pc:spChg>
        <pc:spChg chg="del">
          <ac:chgData name="Renee Luque" userId="24b01a1d-1c91-492f-b0ec-f8dd3574c772" providerId="ADAL" clId="{F1F83F76-AF9E-4F3F-94DF-FB38BDB477A8}" dt="2024-04-10T17:56:37.120" v="725" actId="700"/>
          <ac:spMkLst>
            <pc:docMk/>
            <pc:sldMk cId="2094107320" sldId="4864"/>
            <ac:spMk id="6" creationId="{2BE9618D-C552-C7FD-0184-50D7424F8D68}"/>
          </ac:spMkLst>
        </pc:spChg>
        <pc:spChg chg="del">
          <ac:chgData name="Renee Luque" userId="24b01a1d-1c91-492f-b0ec-f8dd3574c772" providerId="ADAL" clId="{F1F83F76-AF9E-4F3F-94DF-FB38BDB477A8}" dt="2024-04-10T17:56:37.120" v="725" actId="700"/>
          <ac:spMkLst>
            <pc:docMk/>
            <pc:sldMk cId="2094107320" sldId="4864"/>
            <ac:spMk id="7" creationId="{A3194BDF-1E34-778D-C9E5-50DC0334B097}"/>
          </ac:spMkLst>
        </pc:spChg>
        <pc:spChg chg="del">
          <ac:chgData name="Renee Luque" userId="24b01a1d-1c91-492f-b0ec-f8dd3574c772" providerId="ADAL" clId="{F1F83F76-AF9E-4F3F-94DF-FB38BDB477A8}" dt="2024-04-10T17:56:37.120" v="725" actId="700"/>
          <ac:spMkLst>
            <pc:docMk/>
            <pc:sldMk cId="2094107320" sldId="4864"/>
            <ac:spMk id="8" creationId="{F4016AE6-D6C3-2175-0748-06E491664B76}"/>
          </ac:spMkLst>
        </pc:spChg>
        <pc:spChg chg="del">
          <ac:chgData name="Renee Luque" userId="24b01a1d-1c91-492f-b0ec-f8dd3574c772" providerId="ADAL" clId="{F1F83F76-AF9E-4F3F-94DF-FB38BDB477A8}" dt="2024-04-10T17:56:37.120" v="725" actId="700"/>
          <ac:spMkLst>
            <pc:docMk/>
            <pc:sldMk cId="2094107320" sldId="4864"/>
            <ac:spMk id="9" creationId="{AECAD751-2652-FD4E-0533-78250C9A9B0E}"/>
          </ac:spMkLst>
        </pc:spChg>
        <pc:spChg chg="del">
          <ac:chgData name="Renee Luque" userId="24b01a1d-1c91-492f-b0ec-f8dd3574c772" providerId="ADAL" clId="{F1F83F76-AF9E-4F3F-94DF-FB38BDB477A8}" dt="2024-04-10T17:56:37.120" v="725" actId="700"/>
          <ac:spMkLst>
            <pc:docMk/>
            <pc:sldMk cId="2094107320" sldId="4864"/>
            <ac:spMk id="10" creationId="{A457AF8A-34D2-DAE1-9B05-FB8DED2FAD12}"/>
          </ac:spMkLst>
        </pc:spChg>
        <pc:spChg chg="del">
          <ac:chgData name="Renee Luque" userId="24b01a1d-1c91-492f-b0ec-f8dd3574c772" providerId="ADAL" clId="{F1F83F76-AF9E-4F3F-94DF-FB38BDB477A8}" dt="2024-04-10T17:56:37.120" v="725" actId="700"/>
          <ac:spMkLst>
            <pc:docMk/>
            <pc:sldMk cId="2094107320" sldId="4864"/>
            <ac:spMk id="11" creationId="{1CBB29AB-EC35-602B-8715-38FE9F6C9264}"/>
          </ac:spMkLst>
        </pc:spChg>
        <pc:spChg chg="del">
          <ac:chgData name="Renee Luque" userId="24b01a1d-1c91-492f-b0ec-f8dd3574c772" providerId="ADAL" clId="{F1F83F76-AF9E-4F3F-94DF-FB38BDB477A8}" dt="2024-04-10T17:56:37.120" v="725" actId="700"/>
          <ac:spMkLst>
            <pc:docMk/>
            <pc:sldMk cId="2094107320" sldId="4864"/>
            <ac:spMk id="12" creationId="{8966C33E-98F8-E44E-DDD0-720E7E7C0175}"/>
          </ac:spMkLst>
        </pc:spChg>
        <pc:spChg chg="del">
          <ac:chgData name="Renee Luque" userId="24b01a1d-1c91-492f-b0ec-f8dd3574c772" providerId="ADAL" clId="{F1F83F76-AF9E-4F3F-94DF-FB38BDB477A8}" dt="2024-04-10T17:56:37.120" v="725" actId="700"/>
          <ac:spMkLst>
            <pc:docMk/>
            <pc:sldMk cId="2094107320" sldId="4864"/>
            <ac:spMk id="13" creationId="{8E35FAC8-35D0-7E13-B71A-03FAA97D6706}"/>
          </ac:spMkLst>
        </pc:spChg>
        <pc:spChg chg="del">
          <ac:chgData name="Renee Luque" userId="24b01a1d-1c91-492f-b0ec-f8dd3574c772" providerId="ADAL" clId="{F1F83F76-AF9E-4F3F-94DF-FB38BDB477A8}" dt="2024-04-10T17:56:37.120" v="725" actId="700"/>
          <ac:spMkLst>
            <pc:docMk/>
            <pc:sldMk cId="2094107320" sldId="4864"/>
            <ac:spMk id="14" creationId="{E2F6E12A-0C13-CE2B-57AA-72902067CBB1}"/>
          </ac:spMkLst>
        </pc:spChg>
        <pc:spChg chg="del">
          <ac:chgData name="Renee Luque" userId="24b01a1d-1c91-492f-b0ec-f8dd3574c772" providerId="ADAL" clId="{F1F83F76-AF9E-4F3F-94DF-FB38BDB477A8}" dt="2024-04-10T17:56:37.120" v="725" actId="700"/>
          <ac:spMkLst>
            <pc:docMk/>
            <pc:sldMk cId="2094107320" sldId="4864"/>
            <ac:spMk id="15" creationId="{8C32E718-8697-2F90-4F0E-1E3748DF8970}"/>
          </ac:spMkLst>
        </pc:spChg>
        <pc:spChg chg="del">
          <ac:chgData name="Renee Luque" userId="24b01a1d-1c91-492f-b0ec-f8dd3574c772" providerId="ADAL" clId="{F1F83F76-AF9E-4F3F-94DF-FB38BDB477A8}" dt="2024-04-10T17:56:37.120" v="725" actId="700"/>
          <ac:spMkLst>
            <pc:docMk/>
            <pc:sldMk cId="2094107320" sldId="4864"/>
            <ac:spMk id="16" creationId="{B5746DFA-0101-E8A0-FC49-9E3DFB77446E}"/>
          </ac:spMkLst>
        </pc:spChg>
        <pc:spChg chg="del">
          <ac:chgData name="Renee Luque" userId="24b01a1d-1c91-492f-b0ec-f8dd3574c772" providerId="ADAL" clId="{F1F83F76-AF9E-4F3F-94DF-FB38BDB477A8}" dt="2024-04-10T17:56:37.120" v="725" actId="700"/>
          <ac:spMkLst>
            <pc:docMk/>
            <pc:sldMk cId="2094107320" sldId="4864"/>
            <ac:spMk id="17" creationId="{3E5E0D00-4F43-0A03-B890-F14FF783CF73}"/>
          </ac:spMkLst>
        </pc:spChg>
        <pc:spChg chg="del">
          <ac:chgData name="Renee Luque" userId="24b01a1d-1c91-492f-b0ec-f8dd3574c772" providerId="ADAL" clId="{F1F83F76-AF9E-4F3F-94DF-FB38BDB477A8}" dt="2024-04-10T17:56:37.120" v="725" actId="700"/>
          <ac:spMkLst>
            <pc:docMk/>
            <pc:sldMk cId="2094107320" sldId="4864"/>
            <ac:spMk id="18" creationId="{5A2A85CF-213F-979D-8773-4DAD150CF371}"/>
          </ac:spMkLst>
        </pc:spChg>
        <pc:spChg chg="add del mod ord">
          <ac:chgData name="Renee Luque" userId="24b01a1d-1c91-492f-b0ec-f8dd3574c772" providerId="ADAL" clId="{F1F83F76-AF9E-4F3F-94DF-FB38BDB477A8}" dt="2024-04-10T17:56:47.687" v="729" actId="478"/>
          <ac:spMkLst>
            <pc:docMk/>
            <pc:sldMk cId="2094107320" sldId="4864"/>
            <ac:spMk id="19" creationId="{D187AB95-6F95-7A85-C8DA-43B28BFB35FF}"/>
          </ac:spMkLst>
        </pc:spChg>
        <pc:spChg chg="add del mod ord">
          <ac:chgData name="Renee Luque" userId="24b01a1d-1c91-492f-b0ec-f8dd3574c772" providerId="ADAL" clId="{F1F83F76-AF9E-4F3F-94DF-FB38BDB477A8}" dt="2024-04-10T17:56:44.377" v="728" actId="478"/>
          <ac:spMkLst>
            <pc:docMk/>
            <pc:sldMk cId="2094107320" sldId="4864"/>
            <ac:spMk id="20" creationId="{8DE1A717-812E-6FC4-2535-5654060897C5}"/>
          </ac:spMkLst>
        </pc:spChg>
        <pc:spChg chg="add del">
          <ac:chgData name="Renee Luque" userId="24b01a1d-1c91-492f-b0ec-f8dd3574c772" providerId="ADAL" clId="{F1F83F76-AF9E-4F3F-94DF-FB38BDB477A8}" dt="2024-04-10T17:56:41.517" v="727" actId="26606"/>
          <ac:spMkLst>
            <pc:docMk/>
            <pc:sldMk cId="2094107320" sldId="4864"/>
            <ac:spMk id="25" creationId="{54A6836E-C603-43CB-9DA7-89D8E3FA3838}"/>
          </ac:spMkLst>
        </pc:spChg>
        <pc:spChg chg="add del">
          <ac:chgData name="Renee Luque" userId="24b01a1d-1c91-492f-b0ec-f8dd3574c772" providerId="ADAL" clId="{F1F83F76-AF9E-4F3F-94DF-FB38BDB477A8}" dt="2024-04-10T17:56:41.517" v="727" actId="26606"/>
          <ac:spMkLst>
            <pc:docMk/>
            <pc:sldMk cId="2094107320" sldId="4864"/>
            <ac:spMk id="27" creationId="{296007DD-F9BF-4F0F-B8C6-C514B2841971}"/>
          </ac:spMkLst>
        </pc:spChg>
        <pc:grpChg chg="add del">
          <ac:chgData name="Renee Luque" userId="24b01a1d-1c91-492f-b0ec-f8dd3574c772" providerId="ADAL" clId="{F1F83F76-AF9E-4F3F-94DF-FB38BDB477A8}" dt="2024-04-10T17:56:41.517" v="727" actId="26606"/>
          <ac:grpSpMkLst>
            <pc:docMk/>
            <pc:sldMk cId="2094107320" sldId="4864"/>
            <ac:grpSpMk id="29" creationId="{8A0FAFCA-5C96-453B-83B7-A9AEF7F18960}"/>
          </ac:grpSpMkLst>
        </pc:grpChg>
        <pc:grpChg chg="add del">
          <ac:chgData name="Renee Luque" userId="24b01a1d-1c91-492f-b0ec-f8dd3574c772" providerId="ADAL" clId="{F1F83F76-AF9E-4F3F-94DF-FB38BDB477A8}" dt="2024-04-10T17:56:41.517" v="727" actId="26606"/>
          <ac:grpSpMkLst>
            <pc:docMk/>
            <pc:sldMk cId="2094107320" sldId="4864"/>
            <ac:grpSpMk id="35" creationId="{CD0398DD-AD75-4E2B-A3C6-35073082A8B4}"/>
          </ac:grpSpMkLst>
        </pc:grpChg>
      </pc:sldChg>
      <pc:sldChg chg="modSp add mod ord modNotesTx">
        <pc:chgData name="Renee Luque" userId="24b01a1d-1c91-492f-b0ec-f8dd3574c772" providerId="ADAL" clId="{F1F83F76-AF9E-4F3F-94DF-FB38BDB477A8}" dt="2024-04-10T20:24:08.023" v="2864" actId="113"/>
        <pc:sldMkLst>
          <pc:docMk/>
          <pc:sldMk cId="3415238077" sldId="4864"/>
        </pc:sldMkLst>
        <pc:spChg chg="mod">
          <ac:chgData name="Renee Luque" userId="24b01a1d-1c91-492f-b0ec-f8dd3574c772" providerId="ADAL" clId="{F1F83F76-AF9E-4F3F-94DF-FB38BDB477A8}" dt="2024-04-10T20:21:33.386" v="2692" actId="20577"/>
          <ac:spMkLst>
            <pc:docMk/>
            <pc:sldMk cId="3415238077" sldId="4864"/>
            <ac:spMk id="8" creationId="{AC0A025E-F06C-CBA8-D328-A1E9D5636E52}"/>
          </ac:spMkLst>
        </pc:spChg>
      </pc:sldChg>
      <pc:sldChg chg="addSp delSp modSp new del mod modClrScheme chgLayout">
        <pc:chgData name="Renee Luque" userId="24b01a1d-1c91-492f-b0ec-f8dd3574c772" providerId="ADAL" clId="{F1F83F76-AF9E-4F3F-94DF-FB38BDB477A8}" dt="2024-04-10T20:49:36.573" v="3084" actId="2696"/>
        <pc:sldMkLst>
          <pc:docMk/>
          <pc:sldMk cId="3830362829" sldId="4865"/>
        </pc:sldMkLst>
        <pc:spChg chg="del">
          <ac:chgData name="Renee Luque" userId="24b01a1d-1c91-492f-b0ec-f8dd3574c772" providerId="ADAL" clId="{F1F83F76-AF9E-4F3F-94DF-FB38BDB477A8}" dt="2024-04-10T20:44:17.410" v="2866" actId="700"/>
          <ac:spMkLst>
            <pc:docMk/>
            <pc:sldMk cId="3830362829" sldId="4865"/>
            <ac:spMk id="2" creationId="{C5B24B9B-7571-378D-B6BD-C9DE1D68A02A}"/>
          </ac:spMkLst>
        </pc:spChg>
        <pc:spChg chg="del mod ord">
          <ac:chgData name="Renee Luque" userId="24b01a1d-1c91-492f-b0ec-f8dd3574c772" providerId="ADAL" clId="{F1F83F76-AF9E-4F3F-94DF-FB38BDB477A8}" dt="2024-04-10T20:44:17.410" v="2866" actId="700"/>
          <ac:spMkLst>
            <pc:docMk/>
            <pc:sldMk cId="3830362829" sldId="4865"/>
            <ac:spMk id="3" creationId="{0F1D67AF-4AA3-56F2-849F-8EB1B2B4D014}"/>
          </ac:spMkLst>
        </pc:spChg>
        <pc:spChg chg="del mod ord">
          <ac:chgData name="Renee Luque" userId="24b01a1d-1c91-492f-b0ec-f8dd3574c772" providerId="ADAL" clId="{F1F83F76-AF9E-4F3F-94DF-FB38BDB477A8}" dt="2024-04-10T20:44:17.410" v="2866" actId="700"/>
          <ac:spMkLst>
            <pc:docMk/>
            <pc:sldMk cId="3830362829" sldId="4865"/>
            <ac:spMk id="4" creationId="{894DE784-9B0F-ADCD-3D66-06D030696C75}"/>
          </ac:spMkLst>
        </pc:spChg>
        <pc:spChg chg="add del mod ord">
          <ac:chgData name="Renee Luque" userId="24b01a1d-1c91-492f-b0ec-f8dd3574c772" providerId="ADAL" clId="{F1F83F76-AF9E-4F3F-94DF-FB38BDB477A8}" dt="2024-04-10T20:44:21.799" v="2867" actId="478"/>
          <ac:spMkLst>
            <pc:docMk/>
            <pc:sldMk cId="3830362829" sldId="4865"/>
            <ac:spMk id="5" creationId="{E8329CA7-28CF-9ECB-4689-767E646FF924}"/>
          </ac:spMkLst>
        </pc:spChg>
        <pc:spChg chg="add del mod ord">
          <ac:chgData name="Renee Luque" userId="24b01a1d-1c91-492f-b0ec-f8dd3574c772" providerId="ADAL" clId="{F1F83F76-AF9E-4F3F-94DF-FB38BDB477A8}" dt="2024-04-10T20:44:24.018" v="2868" actId="478"/>
          <ac:spMkLst>
            <pc:docMk/>
            <pc:sldMk cId="3830362829" sldId="4865"/>
            <ac:spMk id="6" creationId="{FCA59E21-1BE8-262E-B0F6-29A0034C2EFC}"/>
          </ac:spMkLst>
        </pc:spChg>
      </pc:sldChg>
      <pc:sldChg chg="add">
        <pc:chgData name="Renee Luque" userId="24b01a1d-1c91-492f-b0ec-f8dd3574c772" providerId="ADAL" clId="{F1F83F76-AF9E-4F3F-94DF-FB38BDB477A8}" dt="2024-04-10T20:49:32.426" v="3083" actId="2890"/>
        <pc:sldMkLst>
          <pc:docMk/>
          <pc:sldMk cId="1115156720" sldId="4866"/>
        </pc:sldMkLst>
      </pc:sldChg>
      <pc:sldChg chg="modSp add mod ord addCm delCm modCm modNotesTx">
        <pc:chgData name="Renee Luque" userId="24b01a1d-1c91-492f-b0ec-f8dd3574c772" providerId="ADAL" clId="{F1F83F76-AF9E-4F3F-94DF-FB38BDB477A8}" dt="2024-04-11T20:29:06.234" v="5368"/>
        <pc:sldMkLst>
          <pc:docMk/>
          <pc:sldMk cId="137015491" sldId="4867"/>
        </pc:sldMkLst>
        <pc:spChg chg="mod">
          <ac:chgData name="Renee Luque" userId="24b01a1d-1c91-492f-b0ec-f8dd3574c772" providerId="ADAL" clId="{F1F83F76-AF9E-4F3F-94DF-FB38BDB477A8}" dt="2024-04-10T20:53:49.832" v="3206" actId="20577"/>
          <ac:spMkLst>
            <pc:docMk/>
            <pc:sldMk cId="137015491" sldId="4867"/>
            <ac:spMk id="4" creationId="{2B186A7F-F64A-E47E-5BAD-199309D1F92A}"/>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0T22:22:32.657" v="4300"/>
              <pc2:cmMkLst xmlns:pc2="http://schemas.microsoft.com/office/powerpoint/2019/9/main/command">
                <pc:docMk/>
                <pc:sldMk cId="137015491" sldId="4867"/>
                <pc2:cmMk id="{EE578D57-525E-4BAC-9D41-98D1427BB42C}"/>
              </pc2:cmMkLst>
            </pc226:cmChg>
            <pc226:cmChg xmlns:pc226="http://schemas.microsoft.com/office/powerpoint/2022/06/main/command" chg="add del">
              <pc226:chgData name="Renee Luque" userId="24b01a1d-1c91-492f-b0ec-f8dd3574c772" providerId="ADAL" clId="{F1F83F76-AF9E-4F3F-94DF-FB38BDB477A8}" dt="2024-04-11T20:29:06.234" v="5368"/>
              <pc2:cmMkLst xmlns:pc2="http://schemas.microsoft.com/office/powerpoint/2019/9/main/command">
                <pc:docMk/>
                <pc:sldMk cId="137015491" sldId="4867"/>
                <pc2:cmMk id="{32DADDC3-52CF-413A-9028-26C284BD54B5}"/>
              </pc2:cmMkLst>
              <pc226:cmRplyChg chg="add">
                <pc226:chgData name="Renee Luque" userId="24b01a1d-1c91-492f-b0ec-f8dd3574c772" providerId="ADAL" clId="{F1F83F76-AF9E-4F3F-94DF-FB38BDB477A8}" dt="2024-04-10T22:53:57.401" v="5235"/>
                <pc2:cmRplyMkLst xmlns:pc2="http://schemas.microsoft.com/office/powerpoint/2019/9/main/command">
                  <pc:docMk/>
                  <pc:sldMk cId="137015491" sldId="4867"/>
                  <pc2:cmMk id="{32DADDC3-52CF-413A-9028-26C284BD54B5}"/>
                  <pc2:cmRplyMk id="{4B650154-E10C-4CFD-946B-C2F3FAF70C8C}"/>
                </pc2:cmRplyMkLst>
              </pc226:cmRplyChg>
            </pc226:cmChg>
          </p:ext>
        </pc:extLst>
      </pc:sldChg>
      <pc:sldChg chg="modSp mod addCm delCm modCm modNotesTx">
        <pc:chgData name="Renee Luque" userId="24b01a1d-1c91-492f-b0ec-f8dd3574c772" providerId="ADAL" clId="{F1F83F76-AF9E-4F3F-94DF-FB38BDB477A8}" dt="2024-04-12T21:21:11.947" v="6921"/>
        <pc:sldMkLst>
          <pc:docMk/>
          <pc:sldMk cId="2477262925" sldId="4868"/>
        </pc:sldMkLst>
        <pc:spChg chg="mod">
          <ac:chgData name="Renee Luque" userId="24b01a1d-1c91-492f-b0ec-f8dd3574c772" providerId="ADAL" clId="{F1F83F76-AF9E-4F3F-94DF-FB38BDB477A8}" dt="2024-04-10T22:51:28.551" v="5205" actId="5793"/>
          <ac:spMkLst>
            <pc:docMk/>
            <pc:sldMk cId="2477262925" sldId="4868"/>
            <ac:spMk id="3" creationId="{7668E6B7-1282-0E3F-8326-E7082DCE7BD9}"/>
          </ac:spMkLst>
        </pc:spChg>
        <pc:spChg chg="mod">
          <ac:chgData name="Renee Luque" userId="24b01a1d-1c91-492f-b0ec-f8dd3574c772" providerId="ADAL" clId="{F1F83F76-AF9E-4F3F-94DF-FB38BDB477A8}" dt="2024-04-11T23:12:14.744" v="6663" actId="14100"/>
          <ac:spMkLst>
            <pc:docMk/>
            <pc:sldMk cId="2477262925" sldId="4868"/>
            <ac:spMk id="23" creationId="{0F5E351C-0148-CFCF-2B87-D9CBF74B601F}"/>
          </ac:spMkLst>
        </pc:spChg>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F1F83F76-AF9E-4F3F-94DF-FB38BDB477A8}" dt="2024-04-12T21:21:11.947" v="6921"/>
              <pc2:cmMkLst xmlns:pc2="http://schemas.microsoft.com/office/powerpoint/2019/9/main/command">
                <pc:docMk/>
                <pc:sldMk cId="2477262925" sldId="4868"/>
                <pc2:cmMk id="{6072AB83-C53F-4C4F-828C-6693D966088E}"/>
              </pc2:cmMkLst>
            </pc226:cmChg>
          </p:ext>
        </pc:extLst>
      </pc:sldChg>
      <pc:sldMasterChg chg="delSldLayout">
        <pc:chgData name="Renee Luque" userId="24b01a1d-1c91-492f-b0ec-f8dd3574c772" providerId="ADAL" clId="{F1F83F76-AF9E-4F3F-94DF-FB38BDB477A8}" dt="2024-04-10T17:57:04.797" v="735" actId="2696"/>
        <pc:sldMasterMkLst>
          <pc:docMk/>
          <pc:sldMasterMk cId="1550139044" sldId="2147483702"/>
        </pc:sldMasterMkLst>
        <pc:sldLayoutChg chg="del">
          <pc:chgData name="Renee Luque" userId="24b01a1d-1c91-492f-b0ec-f8dd3574c772" providerId="ADAL" clId="{F1F83F76-AF9E-4F3F-94DF-FB38BDB477A8}" dt="2024-04-10T17:57:04.797" v="735" actId="2696"/>
          <pc:sldLayoutMkLst>
            <pc:docMk/>
            <pc:sldMasterMk cId="1550139044" sldId="2147483702"/>
            <pc:sldLayoutMk cId="2858628869" sldId="2147483724"/>
          </pc:sldLayoutMkLst>
        </pc:sldLayoutChg>
        <pc:sldLayoutChg chg="del">
          <pc:chgData name="Renee Luque" userId="24b01a1d-1c91-492f-b0ec-f8dd3574c772" providerId="ADAL" clId="{F1F83F76-AF9E-4F3F-94DF-FB38BDB477A8}" dt="2024-04-10T17:21:40.693" v="85" actId="2696"/>
          <pc:sldLayoutMkLst>
            <pc:docMk/>
            <pc:sldMasterMk cId="1550139044" sldId="2147483702"/>
            <pc:sldLayoutMk cId="3274856089" sldId="2147483726"/>
          </pc:sldLayoutMkLst>
        </pc:sldLayoutChg>
      </pc:sldMasterChg>
    </pc:docChg>
  </pc:docChgLst>
  <pc:docChgLst>
    <pc:chgData name="Isis Greenspan" userId="S::igreenspan@cffutures.net::464bb143-1349-4605-a567-29b98f388ffb" providerId="AD" clId="Web-{BD204AA3-8B73-3AB3-7E7D-A2ED65C41328}"/>
    <pc:docChg chg="modSld">
      <pc:chgData name="Isis Greenspan" userId="S::igreenspan@cffutures.net::464bb143-1349-4605-a567-29b98f388ffb" providerId="AD" clId="Web-{BD204AA3-8B73-3AB3-7E7D-A2ED65C41328}" dt="2024-01-16T22:21:35.073" v="40" actId="20577"/>
      <pc:docMkLst>
        <pc:docMk/>
      </pc:docMkLst>
      <pc:sldChg chg="modSp">
        <pc:chgData name="Isis Greenspan" userId="S::igreenspan@cffutures.net::464bb143-1349-4605-a567-29b98f388ffb" providerId="AD" clId="Web-{BD204AA3-8B73-3AB3-7E7D-A2ED65C41328}" dt="2024-01-16T22:21:35.073" v="40" actId="20577"/>
        <pc:sldMkLst>
          <pc:docMk/>
          <pc:sldMk cId="2776495607" sldId="442"/>
        </pc:sldMkLst>
        <pc:spChg chg="mod">
          <ac:chgData name="Isis Greenspan" userId="S::igreenspan@cffutures.net::464bb143-1349-4605-a567-29b98f388ffb" providerId="AD" clId="Web-{BD204AA3-8B73-3AB3-7E7D-A2ED65C41328}" dt="2024-01-16T22:21:35.073" v="40" actId="20577"/>
          <ac:spMkLst>
            <pc:docMk/>
            <pc:sldMk cId="2776495607" sldId="442"/>
            <ac:spMk id="4" creationId="{00000000-0000-0000-0000-000000000000}"/>
          </ac:spMkLst>
        </pc:spChg>
      </pc:sldChg>
      <pc:sldChg chg="modSp">
        <pc:chgData name="Isis Greenspan" userId="S::igreenspan@cffutures.net::464bb143-1349-4605-a567-29b98f388ffb" providerId="AD" clId="Web-{BD204AA3-8B73-3AB3-7E7D-A2ED65C41328}" dt="2024-01-16T22:12:29.261" v="9" actId="20577"/>
        <pc:sldMkLst>
          <pc:docMk/>
          <pc:sldMk cId="8746331" sldId="443"/>
        </pc:sldMkLst>
        <pc:spChg chg="mod">
          <ac:chgData name="Isis Greenspan" userId="S::igreenspan@cffutures.net::464bb143-1349-4605-a567-29b98f388ffb" providerId="AD" clId="Web-{BD204AA3-8B73-3AB3-7E7D-A2ED65C41328}" dt="2024-01-16T22:12:29.261" v="9" actId="20577"/>
          <ac:spMkLst>
            <pc:docMk/>
            <pc:sldMk cId="8746331" sldId="443"/>
            <ac:spMk id="4" creationId="{00000000-0000-0000-0000-000000000000}"/>
          </ac:spMkLst>
        </pc:spChg>
      </pc:sldChg>
      <pc:sldChg chg="modSp">
        <pc:chgData name="Isis Greenspan" userId="S::igreenspan@cffutures.net::464bb143-1349-4605-a567-29b98f388ffb" providerId="AD" clId="Web-{BD204AA3-8B73-3AB3-7E7D-A2ED65C41328}" dt="2024-01-16T22:19:54.257" v="18" actId="20577"/>
        <pc:sldMkLst>
          <pc:docMk/>
          <pc:sldMk cId="1019004448" sldId="444"/>
        </pc:sldMkLst>
        <pc:spChg chg="mod">
          <ac:chgData name="Isis Greenspan" userId="S::igreenspan@cffutures.net::464bb143-1349-4605-a567-29b98f388ffb" providerId="AD" clId="Web-{BD204AA3-8B73-3AB3-7E7D-A2ED65C41328}" dt="2024-01-16T22:19:54.257" v="18" actId="20577"/>
          <ac:spMkLst>
            <pc:docMk/>
            <pc:sldMk cId="1019004448" sldId="444"/>
            <ac:spMk id="4" creationId="{00000000-0000-0000-0000-000000000000}"/>
          </ac:spMkLst>
        </pc:spChg>
      </pc:sldChg>
    </pc:docChg>
  </pc:docChgLst>
  <pc:docChgLst>
    <pc:chgData name="Renee Luque" userId="S::rluque@cffutures.net::24b01a1d-1c91-492f-b0ec-f8dd3574c772" providerId="AD" clId="Web-{58CBEDBB-3092-1506-8CE8-E304060C9D4C}"/>
    <pc:docChg chg="modSld">
      <pc:chgData name="Renee Luque" userId="S::rluque@cffutures.net::24b01a1d-1c91-492f-b0ec-f8dd3574c772" providerId="AD" clId="Web-{58CBEDBB-3092-1506-8CE8-E304060C9D4C}" dt="2023-10-10T21:27:07.975" v="1" actId="14100"/>
      <pc:docMkLst>
        <pc:docMk/>
      </pc:docMkLst>
      <pc:sldChg chg="modSp">
        <pc:chgData name="Renee Luque" userId="S::rluque@cffutures.net::24b01a1d-1c91-492f-b0ec-f8dd3574c772" providerId="AD" clId="Web-{58CBEDBB-3092-1506-8CE8-E304060C9D4C}" dt="2023-10-10T21:25:03.591" v="0" actId="14100"/>
        <pc:sldMkLst>
          <pc:docMk/>
          <pc:sldMk cId="3342200347" sldId="508"/>
        </pc:sldMkLst>
        <pc:spChg chg="mod">
          <ac:chgData name="Renee Luque" userId="S::rluque@cffutures.net::24b01a1d-1c91-492f-b0ec-f8dd3574c772" providerId="AD" clId="Web-{58CBEDBB-3092-1506-8CE8-E304060C9D4C}" dt="2023-10-10T21:25:03.591" v="0" actId="14100"/>
          <ac:spMkLst>
            <pc:docMk/>
            <pc:sldMk cId="3342200347" sldId="508"/>
            <ac:spMk id="2" creationId="{5BC165B4-DE82-416E-B334-6625351FE91E}"/>
          </ac:spMkLst>
        </pc:spChg>
      </pc:sldChg>
      <pc:sldChg chg="modSp">
        <pc:chgData name="Renee Luque" userId="S::rluque@cffutures.net::24b01a1d-1c91-492f-b0ec-f8dd3574c772" providerId="AD" clId="Web-{58CBEDBB-3092-1506-8CE8-E304060C9D4C}" dt="2023-10-10T21:27:07.975" v="1" actId="14100"/>
        <pc:sldMkLst>
          <pc:docMk/>
          <pc:sldMk cId="3240859328" sldId="1839"/>
        </pc:sldMkLst>
        <pc:spChg chg="mod">
          <ac:chgData name="Renee Luque" userId="S::rluque@cffutures.net::24b01a1d-1c91-492f-b0ec-f8dd3574c772" providerId="AD" clId="Web-{58CBEDBB-3092-1506-8CE8-E304060C9D4C}" dt="2023-10-10T21:27:07.975" v="1" actId="14100"/>
          <ac:spMkLst>
            <pc:docMk/>
            <pc:sldMk cId="3240859328" sldId="1839"/>
            <ac:spMk id="2" creationId="{5BC165B4-DE82-416E-B334-6625351FE9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D841-7C9F-8744-B86B-3110E74E9E17}" type="datetimeFigureOut">
              <a:rPr lang="en-US" smtClean="0"/>
              <a:t>5/17/2024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930-8B51-7E46-B626-25E9D8E8494C}" type="slidenum">
              <a:rPr lang="en-US" smtClean="0"/>
              <a:t>‹#›</a:t>
            </a:fld>
            <a:endParaRPr lang="en-US" dirty="0"/>
          </a:p>
        </p:txBody>
      </p:sp>
    </p:spTree>
    <p:extLst>
      <p:ext uri="{BB962C8B-B14F-4D97-AF65-F5344CB8AC3E}">
        <p14:creationId xmlns:p14="http://schemas.microsoft.com/office/powerpoint/2010/main" val="284776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amhsa.gov/data/report/2022-nsduh-annual-national-repor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amhsa.gov/medications-substance-use-disorders/medications-counseling-related-conditions/co-occurring-disorder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ascw.umn.edu/wp-content/uploads/2016/10/PracticeNotes_26.WEB_A.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samhsa.gov/co-occurring-disorders" TargetMode="External"/><Relationship Id="rId5" Type="http://schemas.openxmlformats.org/officeDocument/2006/relationships/hyperlink" Target="https://store.samhsa.gov/sites/default/files/d7/priv/ebp-kit-building-your-program-10112019.pdf" TargetMode="External"/><Relationship Id="rId4" Type="http://schemas.openxmlformats.org/officeDocument/2006/relationships/hyperlink" Target="https://store.samhsa.gov/product/tip-42-substance-use-treatment-persons-co-occurring-disorders/pep20-02-01-004"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c.gov/violenceprevention/pdf/ipv/IPV-factsheet_2022.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eduluthmodel.org/wheel-gallery/" TargetMode="External"/><Relationship Id="rId7" Type="http://schemas.openxmlformats.org/officeDocument/2006/relationships/hyperlink" Target="https://www.theduluthmodel.org/wheel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doi.org/10.1007/s11199-012-0218-3" TargetMode="External"/><Relationship Id="rId5" Type="http://schemas.openxmlformats.org/officeDocument/2006/relationships/hyperlink" Target="https://strongheartshelpline.org/get-help" TargetMode="External"/><Relationship Id="rId4" Type="http://schemas.openxmlformats.org/officeDocument/2006/relationships/hyperlink" Target="https://www.thehotline.or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nationalcenterdvtraumamh.or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nationalcenterdvtraumamh.org/wp-content/uploads/2018/03/NCDVTMH_MHSUCoercionToolkit2018.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hehotline.org/resources/abuse-in-immigrant-communitie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clkc.ohs.acf.hhs.gov/publication/domestic-violence-child-abuse-reporting"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hildwelfare.gov/resources/states-territories-tribes/state-statutes/" TargetMode="External"/><Relationship Id="rId7" Type="http://schemas.openxmlformats.org/officeDocument/2006/relationships/hyperlink" Target="https://pritzkercenter.ucla.edu/wp-content/uploads/2021/05/Pritzker-Domestic-Violence-Report-Endnotes_final.pdf"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videntchange.org/blog/to-end-disproportionality-in-child-protection-heres-where-to-look/" TargetMode="External"/><Relationship Id="rId5" Type="http://schemas.openxmlformats.org/officeDocument/2006/relationships/hyperlink" Target="https://eclkc.ohs.acf.hhs.gov/publication/domestic-violence-child-abuse-reporting" TargetMode="External"/><Relationship Id="rId4" Type="http://schemas.openxmlformats.org/officeDocument/2006/relationships/hyperlink" Target="https://mandatedreportertraining.com/resources/blog/which-states-have-mandatory-domestic-violence-reporting/"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ssp.org/wp-content/uploads/2019/06/Overview-of-ACSCA.pdf" TargetMode="External"/><Relationship Id="rId7" Type="http://schemas.openxmlformats.org/officeDocument/2006/relationships/hyperlink" Target="https://edocs.dhs.state.mn.us/lfserver/Public/DHS-3490-ENG"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pritzkercenter.ucla.edu/wp-content/uploads/2021/05/Pritzker-Domestic-Violence-Report-Endnotes_final.pdf" TargetMode="External"/><Relationship Id="rId5" Type="http://schemas.openxmlformats.org/officeDocument/2006/relationships/hyperlink" Target="https://www.urban.org/sites/default/files/publication/104380/advancing-a-coordinated-response-to-intimate-partner-violence_0.pdf" TargetMode="External"/><Relationship Id="rId4" Type="http://schemas.openxmlformats.org/officeDocument/2006/relationships/hyperlink" Target="https://doi.org/10.1007/978-3-319-89999-2_157"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dcda.org/content/helping/IPV%20Healthcare%20Standards%202021%20Final%20Oct%202021.pdf"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aspe.hhs.gov/reports/screening-domestic-violence-health-care-settings-0" TargetMode="External"/><Relationship Id="rId4" Type="http://schemas.openxmlformats.org/officeDocument/2006/relationships/hyperlink" Target="https://www.cdc.gov/violenceprevention/pdf/ipv/ipvandsvscreening.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clkc.ohs.acf.hhs.gov/publication/domestic-violence-child-abuse-reportin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edocs.dhs.state.mn.us/lfserver/Public/DHS-3490-ENG"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clkc.ohs.acf.hhs.gov/publication/domestic-violence-child-abuse-reporting"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edocs.dhs.state.mn.us/lfserver/Public/DHS-3490-ENG"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clkc.ohs.acf.hhs.gov/publication/domestic-violence-child-abuse-reporting"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edocs.dhs.state.mn.us/lfserver/Public/DHS-3490-E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apacity.childwelfare.gov/sites/default/files/media_pdf/domestic-violence-general-cp-00065.pdf"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socialworkerstoolbox.com/little-eyes-little-ears-how-violence-against-mother-shapes-children-as-they-grow-booklet" TargetMode="External"/><Relationship Id="rId5" Type="http://schemas.openxmlformats.org/officeDocument/2006/relationships/hyperlink" Target="https://capacity.childwelfare.gov/states/resources/domestic-violence-child-welfare-professional-general-practice" TargetMode="External"/><Relationship Id="rId4" Type="http://schemas.openxmlformats.org/officeDocument/2006/relationships/hyperlink" Target="https://www.nctsn.org/what-is-child-trauma/trauma-types/intimate-partner-violence"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innovatingjustice.org/sites/default/files/media/document/2022/CCI_Factsheet_DV_Guiding_Principles_IPV_04132022.pdf"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edocs.dhs.state.mn.us/lfserver/Public/DHS-3490-ENG"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romising.futureswithoutviolence.org/wp-content/uploads/2022/07/FWV-QIC-Protective-Factors-Brief-Final-09-1.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nctsn.org/what-is-child-trauma/trauma-types/intimate-partner-violence/intervention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i.org/10.1136/tsaco-2021-000815"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nctsn.org/trauma-informed-care/nctsn-trauma-informed-organizational-assessment"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tore.samhsa.gov/sites/default/files/d7/priv/sma14-4884.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romising.futureswithoutviolence.org/" TargetMode="External"/><Relationship Id="rId7" Type="http://schemas.openxmlformats.org/officeDocument/2006/relationships/hyperlink" Target="https://www.childwelfare.gov/pubs/issue-briefs/trauma-informed/"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chdi.org/our-work/trauma-informed-initiatives/ct-trauma-screen-cts/" TargetMode="External"/><Relationship Id="rId5" Type="http://schemas.openxmlformats.org/officeDocument/2006/relationships/hyperlink" Target="https://preventionservices.acf.hhs.gov/" TargetMode="External"/><Relationship Id="rId4" Type="http://schemas.openxmlformats.org/officeDocument/2006/relationships/hyperlink" Target="https://www.casey.org/why-become-trauma-informe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entreformentalhealth.org.uk/mental-health-all-working-across-spectru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csacw.acf.hhs.gov/files/disrupting-stigma-brief.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Hello and welcome! Thank you for creating time in your schedule for today’s training discussion. The next three hours were carefully designed to be a robust learning experience. Your active participation in the various adult learning exercises is encouraged, leading to a more in-depth understanding about co-occurring disorders, intimate partner violence, and trauma. </a:t>
            </a:r>
          </a:p>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260526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Now let’s shift our attention to the topic of co-occurring substance use and mental disorders…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907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Facilitator Script:</a:t>
            </a:r>
            <a:endParaRPr lang="en-US" b="0" i="0" dirty="0">
              <a:solidFill>
                <a:schemeClr val="tx1"/>
              </a:solidFill>
              <a:effectLst/>
              <a:latin typeface="+mn-lt"/>
              <a:cs typeface="+mn-cs"/>
            </a:endParaRP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As an important recap to module one, co-occurring disorders are increasingly common. According to SAMHSA’s 2022 National Survey on Drug Use and Health, over 21.5 million adults met this diagnostic criterion which, if you recall, just means being affected by both a substance use and mental disorder at the same time. This may present as a substance use disorder in combination with a mood disorder such as depression or bipolar disorder; or an anxiety disorder such as post-traumatic stress disorder (PTSD); or for some individuals a psychotic disorder like schizophrenia (among many other different types). Regardless of the specific type, it’s important to remember that the severity of the co-occurring disorder can vary from mild, moderate, or severe. Sometimes one disorder can mask or complicate the symptoms of the other, making it difficult to differentiate for diagnostic and treatment planning purposes.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Now, that we have covered the latest data on prevalence, let’s spend some time going over the most common types of co-occurring mental disorders…</a:t>
            </a:r>
            <a:endParaRPr lang="en-US" b="0" i="0" dirty="0">
              <a:solidFill>
                <a:srgbClr val="000000"/>
              </a:solidFill>
              <a:effectLst/>
              <a:latin typeface="Arial" panose="020B0604020202020204" pitchFamily="34" charset="0"/>
              <a:cs typeface="Arial" panose="020B0604020202020204" pitchFamily="34" charset="0"/>
            </a:endParaRP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2023b) </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2023b) </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Substance Abuse and Mental Health Services Administration. (2023b). </a:t>
            </a:r>
            <a:r>
              <a:rPr lang="en-US" b="0" i="1" u="none" strike="noStrike" dirty="0">
                <a:solidFill>
                  <a:srgbClr val="000000"/>
                </a:solidFill>
                <a:effectLst/>
                <a:latin typeface="Arial" panose="020B0604020202020204" pitchFamily="34" charset="0"/>
                <a:cs typeface="Arial" panose="020B0604020202020204" pitchFamily="34" charset="0"/>
              </a:rPr>
              <a:t>Key substance use and mental health indicators in the United States: Results from the 2022 national survey on drug use and health (NSDUH)</a:t>
            </a:r>
            <a:r>
              <a:rPr lang="en-US" b="0" i="0" u="none" strike="noStrike" dirty="0">
                <a:solidFill>
                  <a:srgbClr val="000000"/>
                </a:solidFill>
                <a:effectLst/>
                <a:latin typeface="Arial" panose="020B0604020202020204" pitchFamily="34" charset="0"/>
                <a:cs typeface="Arial" panose="020B0604020202020204" pitchFamily="34" charset="0"/>
              </a:rPr>
              <a:t>. HHS Publication No. PEP23-07-01-006, NSDUH Series H-58. U.S. Department of Health and Human Services.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https://www.samhsa.gov/data/report/2022-nsduh-annual-national-report</a:t>
            </a:r>
            <a:endParaRPr lang="en-US"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412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 the most common types of co-occurring mental disorders generally fall into these four categories: mood, anxiety, psychotic, and personality.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Mood disorders are a classification of mental health diagnoses that are marked by impairments to a person’s emotional state of well-being</a:t>
            </a: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particularly how we think and feel, and these changes begin to interfere with our ability to function in our everyday lives. Common symptoms of mood disorders include excessive sadness, withdrawal, isolation, fatigue, irritability, poor concentration, sleep disturbances, changes in appetite, and at times suicidal thoughts and behaviors. Like all mental health diagnoses, mood disorders range in severity from mild, moderate, to severe with some causing short-term temporary challenges while others are considered lifelong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Anxiety disorders (on the other hand) are a group of related mental health diagnoses that share one commonality which is a level of persistent, excessive fear or worry that manifests both physically and emotionally. Common symptoms include apprehension, dread, restlessness, hypervigilance, racing heart, shortness of breath, sweating, upset stomach, headaches, fatigue, or insomnia. Like mood disorders, anxiety disorders are marked by their level of interference with our normal daily functioning and are the most common of all mental health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There are also psychotic disorders, which are a group of severe mental disorders characterized by their disconnection from reality. The two telltale symptoms of these disorders include delusions (or false beliefs) and hallucinations (false perceptions), but other common symptoms include disorganized thinking, incoherent speech, unusual behavior, and poor hygiene. Onset of psychotic disorders typically appear in late adolescence into early adulthood, affecting both males and females equally.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Lastly, we have personality disorders which are a group of mental disorders marked by rigid and unhealthy patterns of thinking and relating thereby causing significant challenges related to school, work, friendships, and relationships. Personality disorders are organized into three clusters based on common characteristics and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Cluster A is marked by odd or eccentric thinking and behavior;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Cluster B is marked by overly dramatic, emotional or unpredictable thinking and behavior;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While Cluster C is marked by anxious or fearful thinking and behavior.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These groups of disorders cause significant disruption to not only the lives of those affected but also to those closest to them. Onset of personality disorders also typically occur in late adolescence into early adulthood.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Times New Roman"/>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b="0" i="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N/A </a:t>
            </a:r>
          </a:p>
          <a:p>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2023a)</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Times New Roman"/>
            </a:endParaRPr>
          </a:p>
          <a:p>
            <a:r>
              <a:rPr lang="en-US" b="0" i="0" u="none" strike="noStrike" dirty="0">
                <a:solidFill>
                  <a:srgbClr val="000000"/>
                </a:solidFill>
                <a:effectLst/>
                <a:latin typeface="Arial" panose="020B0604020202020204" pitchFamily="34" charset="0"/>
                <a:cs typeface="Arial" panose="020B0604020202020204" pitchFamily="34" charset="0"/>
              </a:rPr>
              <a:t>Substance Abuse and Mental Health Services Administration. (2023a).</a:t>
            </a:r>
            <a:r>
              <a:rPr lang="en-US" b="0" i="1" u="none" strike="noStrike" dirty="0">
                <a:solidFill>
                  <a:srgbClr val="000000"/>
                </a:solidFill>
                <a:effectLst/>
                <a:latin typeface="Arial" panose="020B0604020202020204" pitchFamily="34" charset="0"/>
                <a:cs typeface="Arial" panose="020B0604020202020204" pitchFamily="34" charset="0"/>
              </a:rPr>
              <a:t> Co-occurring disorders and other health conditions. </a:t>
            </a:r>
            <a:r>
              <a:rPr lang="en-US" b="0" i="0" u="none" strike="noStrike" dirty="0">
                <a:solidFill>
                  <a:srgbClr val="000000"/>
                </a:solidFill>
                <a:effectLst/>
                <a:latin typeface="Arial" panose="020B0604020202020204" pitchFamily="34" charset="0"/>
                <a:cs typeface="Arial" panose="020B0604020202020204" pitchFamily="34" charset="0"/>
              </a:rPr>
              <a:t>U.S. Department of Health and Human Services</a:t>
            </a:r>
            <a:r>
              <a:rPr lang="en-US" b="0" i="1" u="none" strike="noStrike" dirty="0">
                <a:solidFill>
                  <a:srgbClr val="000000"/>
                </a:solidFill>
                <a:effectLst/>
                <a:latin typeface="Arial" panose="020B0604020202020204" pitchFamily="34" charset="0"/>
                <a:cs typeface="Arial" panose="020B0604020202020204" pitchFamily="34" charset="0"/>
              </a:rPr>
              <a:t>.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https://www.samhsa.gov/medications-substance-use-disorders/medications-counseling-related-conditions/co-occurring-disorders</a:t>
            </a: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224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finally, SAMHSA recognizes three specific models of care management for co-occurring disorders: coordinated, co-located, and integrated.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Coordinated care models refer to when an individual receives care from two separate practitioners</a:t>
            </a: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one who is qualified to treat the substance use disorder and one who is qualified to treat the mental disorder. The two practitioners then ideally coordinate treatment to support their client’s recovery and well-being. For decades this was the standard of care in the field largely due to not having the scientific advancements, resources, and trained professionals to offer anything beyond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Co-located care models improved upon the well documented challenges of coordinated care models by housing both substance use and mental health treatment providers together in one office setting. While this model does not solve the issue of having two separate practitioners it does help considerably in reducing communication and other logistical challenges thereby improving the level of collaborative partnership which directly benefits the consumer (or in our case, court-involved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Ideally though, all individuals affected by co-occurring disorders would have access to integrated care models. Like the name implies integrated care models screen for both substance use and mental disorders at the same time and follow this up with developing an integrated treatment plan. In this model, treatment is also provided by one practitioner (or a team of practitioners) who are trained and qualified to treat both conditions offering consumers a more robust recovery experience and in turn improved outcomes such as reduced or discontinued use of substances, improvements to mental health symptoms including decreased hospitalizations and reduced medication interactions, and an overall improved quality of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Now a question for the large group</a:t>
            </a:r>
            <a:r>
              <a:rPr lang="en-US" b="1" dirty="0">
                <a:solidFill>
                  <a:prstClr val="black"/>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O</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 average, which care management model are child welfare-involved families receiving in your state and local communities</a:t>
            </a:r>
            <a:r>
              <a:rPr kumimoji="0" lang="en-US"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coordinated, co-located, or integrated? And if not integrated, what have been the challenges to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i="1"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Ward, A., Barry, K., </a:t>
            </a:r>
            <a:r>
              <a:rPr lang="en-US"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Laliberte</a:t>
            </a:r>
            <a:r>
              <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 &amp; Meyer-Kalos, P.: </a:t>
            </a:r>
            <a:r>
              <a:rPr lang="en-US" i="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Supporting Recovery in Parents with Co-Occurring Disorders in Child Welfare. No. 26</a:t>
            </a:r>
            <a:r>
              <a:rPr lang="en-US"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(2016)</a:t>
            </a:r>
          </a:p>
          <a:p>
            <a:pPr>
              <a:lnSpc>
                <a:spcPct val="107000"/>
              </a:lnSpc>
            </a:pPr>
            <a:endPar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Substance Abuse and Mental Health Services Administration: </a:t>
            </a:r>
            <a:r>
              <a:rPr lang="en-US" i="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4"/>
              </a:rPr>
              <a:t>Treatment Improvement Protocol (TIP) 42: Substance Use Treatment for Persons With Co-Occurring Disorders</a:t>
            </a:r>
            <a:r>
              <a:rPr lang="en-US"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a:t>
            </a:r>
          </a:p>
          <a:p>
            <a:pPr>
              <a:lnSpc>
                <a:spcPct val="107000"/>
              </a:lnSpc>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N/A</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(Substance Abuse and Mental Health Services Administration, 2009; Substance Abuse and Mental Health Services Administration, 2022)</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r>
              <a:rPr lang="en-US" b="0" i="0" u="none" strike="noStrike" dirty="0">
                <a:solidFill>
                  <a:srgbClr val="000000"/>
                </a:solidFill>
                <a:effectLst/>
                <a:latin typeface="Arial" panose="020B0604020202020204" pitchFamily="34" charset="0"/>
                <a:cs typeface="Arial" panose="020B0604020202020204" pitchFamily="34" charset="0"/>
              </a:rPr>
              <a:t>Substance Abuse and Mental Health Services Administration. (2009). </a:t>
            </a:r>
            <a:r>
              <a:rPr lang="en-US" b="0" i="1" u="none" strike="noStrike" dirty="0">
                <a:solidFill>
                  <a:srgbClr val="000000"/>
                </a:solidFill>
                <a:effectLst/>
                <a:latin typeface="Arial" panose="020B0604020202020204" pitchFamily="34" charset="0"/>
                <a:cs typeface="Arial" panose="020B0604020202020204" pitchFamily="34" charset="0"/>
              </a:rPr>
              <a:t>Integrated treatment for co-occurring disorders: Building your program. </a:t>
            </a:r>
            <a:r>
              <a:rPr lang="en-US" b="0" i="0" u="none" strike="noStrike" dirty="0">
                <a:solidFill>
                  <a:srgbClr val="000000"/>
                </a:solidFill>
                <a:effectLst/>
                <a:latin typeface="Arial" panose="020B0604020202020204" pitchFamily="34" charset="0"/>
                <a:cs typeface="Arial" panose="020B0604020202020204" pitchFamily="34" charset="0"/>
              </a:rPr>
              <a:t>(DHHS Pub. No. SMA-08-4366). U.S. Department of Health and Human Services. </a:t>
            </a:r>
            <a:r>
              <a:rPr lang="en-US" b="0" i="0" u="sng" strike="noStrike" dirty="0">
                <a:solidFill>
                  <a:srgbClr val="5351AF"/>
                </a:solidFill>
                <a:effectLst/>
                <a:latin typeface="Arial" panose="020B0604020202020204" pitchFamily="34" charset="0"/>
                <a:cs typeface="Arial" panose="020B0604020202020204" pitchFamily="34" charset="0"/>
                <a:hlinkClick r:id="rId5"/>
              </a:rPr>
              <a:t>https://store.samhsa.gov/sites/default/files/d7/priv/ebp-kit-building-your-program-10112019.pdf</a:t>
            </a:r>
            <a:r>
              <a:rPr lang="en-US" b="0" i="0" u="none" strike="noStrike" dirty="0">
                <a:solidFill>
                  <a:srgbClr val="000000"/>
                </a:solidFill>
                <a:effectLst/>
                <a:latin typeface="Arial" panose="020B0604020202020204" pitchFamily="34" charset="0"/>
                <a:cs typeface="Arial" panose="020B0604020202020204" pitchFamily="34" charset="0"/>
              </a:rPr>
              <a:t> </a:t>
            </a:r>
          </a:p>
          <a:p>
            <a:endParaRPr lang="en-US" b="0" i="0" u="none" strike="noStrike" dirty="0">
              <a:solidFill>
                <a:srgbClr val="000000"/>
              </a:solidFill>
              <a:effectLst/>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Substance Abuse and Mental Health Services Administration. (2022). </a:t>
            </a:r>
            <a:r>
              <a:rPr lang="en-US" b="0" i="1" u="none" strike="noStrike" dirty="0">
                <a:solidFill>
                  <a:srgbClr val="000000"/>
                </a:solidFill>
                <a:effectLst/>
                <a:latin typeface="Arial" panose="020B0604020202020204" pitchFamily="34" charset="0"/>
                <a:cs typeface="Arial" panose="020B0604020202020204" pitchFamily="34" charset="0"/>
              </a:rPr>
              <a:t>Co-occurring disorders: Diagnoses and integrated treatments. </a:t>
            </a:r>
            <a:r>
              <a:rPr lang="en-US" b="0" i="0" u="none" strike="noStrike" dirty="0">
                <a:solidFill>
                  <a:srgbClr val="000000"/>
                </a:solidFill>
                <a:effectLst/>
                <a:latin typeface="Arial" panose="020B0604020202020204" pitchFamily="34" charset="0"/>
                <a:cs typeface="Arial" panose="020B0604020202020204" pitchFamily="34" charset="0"/>
              </a:rPr>
              <a:t>U.S. Department of Health and Human Services.</a:t>
            </a:r>
            <a:r>
              <a:rPr lang="en-US" b="0" i="1" u="none" strike="noStrike" dirty="0">
                <a:solidFill>
                  <a:srgbClr val="000000"/>
                </a:solidFill>
                <a:effectLst/>
                <a:latin typeface="Arial" panose="020B0604020202020204" pitchFamily="34" charset="0"/>
                <a:cs typeface="Arial" panose="020B0604020202020204" pitchFamily="34" charset="0"/>
              </a:rPr>
              <a:t> </a:t>
            </a:r>
            <a:r>
              <a:rPr lang="en-US" b="0" i="0" u="sng" strike="noStrike" dirty="0">
                <a:solidFill>
                  <a:srgbClr val="5351AF"/>
                </a:solidFill>
                <a:effectLst/>
                <a:latin typeface="Arial" panose="020B0604020202020204" pitchFamily="34" charset="0"/>
                <a:cs typeface="Arial" panose="020B0604020202020204" pitchFamily="34" charset="0"/>
                <a:hlinkClick r:id="rId6"/>
              </a:rPr>
              <a:t>https://www.samhsa.gov/co-occurring-disorders</a:t>
            </a:r>
            <a:r>
              <a:rPr lang="en-US" b="0" i="0" u="none" strike="noStrike" dirty="0">
                <a:solidFill>
                  <a:srgbClr val="000000"/>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631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that we have some foundational knowledge under our belts</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how about we put it to the test?! Let’s convene in small groups of (X) number at your tables. For this activity, each group will receive a large piece of easel paper with the four common types of co-occurring mental disorders listed. You’ll receive an envelope with 20 various mental diagnoses listed on little post-it notes. You and your group members will have (x) amount of time to properly ‘</a:t>
            </a:r>
            <a:r>
              <a:rPr lang="en-US" dirty="0" err="1">
                <a:latin typeface="Arial" panose="020B0604020202020204" pitchFamily="34" charset="0"/>
                <a:cs typeface="Arial" panose="020B0604020202020204" pitchFamily="34" charset="0"/>
              </a:rPr>
              <a:t>scategorize</a:t>
            </a:r>
            <a:r>
              <a:rPr lang="en-US" dirty="0">
                <a:latin typeface="Arial" panose="020B0604020202020204" pitchFamily="34" charset="0"/>
                <a:cs typeface="Arial" panose="020B0604020202020204" pitchFamily="34" charset="0"/>
              </a:rPr>
              <a:t>.’ First group to complete the task will walk us through their answers in a large group setting and the group with the most correct answers wins…bragging rights!!</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Materials Needed:</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 Large Easel Paper (Pre-filled with sections for Mood, Anxiety, Psychotic &amp; Personality)</a:t>
            </a:r>
          </a:p>
          <a:p>
            <a:pPr marL="0" indent="0">
              <a:buFontTx/>
              <a:buNone/>
            </a:pPr>
            <a:r>
              <a:rPr lang="en-US" i="1" dirty="0">
                <a:latin typeface="Arial" panose="020B0604020202020204" pitchFamily="34" charset="0"/>
                <a:cs typeface="Arial" panose="020B0604020202020204" pitchFamily="34" charset="0"/>
              </a:rPr>
              <a:t>- Envelopes containing 20 pre-filled small post-it notes containing one mental diagnosis (one per small group</a:t>
            </a:r>
            <a:r>
              <a:rPr lang="en-US" i="1">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prep based on size of each training)</a:t>
            </a:r>
          </a:p>
          <a:p>
            <a:pPr marL="171450" indent="-171450">
              <a:buFontTx/>
              <a:buChar char="-"/>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Specific diagnoses for the 20 pre-filled post-it notes:</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Mood: </a:t>
            </a:r>
          </a:p>
          <a:p>
            <a:pPr marL="171450" indent="-171450">
              <a:buFontTx/>
              <a:buChar char="-"/>
            </a:pPr>
            <a:r>
              <a:rPr lang="en-US" dirty="0">
                <a:latin typeface="Arial" panose="020B0604020202020204" pitchFamily="34" charset="0"/>
                <a:cs typeface="Arial" panose="020B0604020202020204" pitchFamily="34" charset="0"/>
              </a:rPr>
              <a:t>Major Depression</a:t>
            </a:r>
          </a:p>
          <a:p>
            <a:pPr marL="171450" indent="-171450">
              <a:buFontTx/>
              <a:buChar char="-"/>
            </a:pPr>
            <a:r>
              <a:rPr lang="en-US" dirty="0">
                <a:latin typeface="Arial" panose="020B0604020202020204" pitchFamily="34" charset="0"/>
                <a:cs typeface="Arial" panose="020B0604020202020204" pitchFamily="34" charset="0"/>
              </a:rPr>
              <a:t>Bipolar I </a:t>
            </a:r>
          </a:p>
          <a:p>
            <a:pPr marL="171450" indent="-171450">
              <a:buFontTx/>
              <a:buChar char="-"/>
            </a:pPr>
            <a:r>
              <a:rPr lang="en-US" dirty="0">
                <a:latin typeface="Arial" panose="020B0604020202020204" pitchFamily="34" charset="0"/>
                <a:cs typeface="Arial" panose="020B0604020202020204" pitchFamily="34" charset="0"/>
              </a:rPr>
              <a:t>Cyclothymia</a:t>
            </a:r>
          </a:p>
          <a:p>
            <a:pPr marL="171450" indent="-171450">
              <a:buFontTx/>
              <a:buChar char="-"/>
            </a:pPr>
            <a:r>
              <a:rPr lang="en-US" dirty="0">
                <a:latin typeface="Arial" panose="020B0604020202020204" pitchFamily="34" charset="0"/>
                <a:cs typeface="Arial" panose="020B0604020202020204" pitchFamily="34" charset="0"/>
              </a:rPr>
              <a:t>Seasonal Affective </a:t>
            </a:r>
          </a:p>
          <a:p>
            <a:pPr marL="171450" indent="-171450">
              <a:buFontTx/>
              <a:buChar char="-"/>
            </a:pPr>
            <a:r>
              <a:rPr lang="en-US" dirty="0">
                <a:latin typeface="Arial" panose="020B0604020202020204" pitchFamily="34" charset="0"/>
                <a:cs typeface="Arial" panose="020B0604020202020204" pitchFamily="34" charset="0"/>
              </a:rPr>
              <a:t>Postpartum Depression</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Anxiety:</a:t>
            </a:r>
          </a:p>
          <a:p>
            <a:pPr marL="171450" indent="-171450">
              <a:buFontTx/>
              <a:buChar char="-"/>
            </a:pPr>
            <a:r>
              <a:rPr lang="en-US" dirty="0">
                <a:latin typeface="Arial" panose="020B0604020202020204" pitchFamily="34" charset="0"/>
                <a:cs typeface="Arial" panose="020B0604020202020204" pitchFamily="34" charset="0"/>
              </a:rPr>
              <a:t>Obsessive-Compulsive </a:t>
            </a:r>
          </a:p>
          <a:p>
            <a:pPr marL="171450" indent="-171450">
              <a:buFontTx/>
              <a:buChar char="-"/>
            </a:pPr>
            <a:r>
              <a:rPr lang="en-US" dirty="0">
                <a:latin typeface="Arial" panose="020B0604020202020204" pitchFamily="34" charset="0"/>
                <a:cs typeface="Arial" panose="020B0604020202020204" pitchFamily="34" charset="0"/>
              </a:rPr>
              <a:t>Agoraphobia</a:t>
            </a:r>
          </a:p>
          <a:p>
            <a:pPr marL="171450" indent="-171450">
              <a:buFontTx/>
              <a:buChar char="-"/>
            </a:pPr>
            <a:r>
              <a:rPr lang="en-US" dirty="0">
                <a:latin typeface="Arial" panose="020B0604020202020204" pitchFamily="34" charset="0"/>
                <a:cs typeface="Arial" panose="020B0604020202020204" pitchFamily="34" charset="0"/>
              </a:rPr>
              <a:t>Post-Traumatic Stress </a:t>
            </a:r>
          </a:p>
          <a:p>
            <a:pPr marL="171450" indent="-171450">
              <a:buFontTx/>
              <a:buChar char="-"/>
            </a:pPr>
            <a:r>
              <a:rPr lang="en-US" dirty="0">
                <a:latin typeface="Arial" panose="020B0604020202020204" pitchFamily="34" charset="0"/>
                <a:cs typeface="Arial" panose="020B0604020202020204" pitchFamily="34" charset="0"/>
              </a:rPr>
              <a:t>Social Phobia</a:t>
            </a:r>
          </a:p>
          <a:p>
            <a:pPr marL="171450" indent="-171450">
              <a:buFontTx/>
              <a:buChar char="-"/>
            </a:pPr>
            <a:r>
              <a:rPr lang="en-US" dirty="0">
                <a:latin typeface="Arial" panose="020B0604020202020204" pitchFamily="34" charset="0"/>
                <a:cs typeface="Arial" panose="020B0604020202020204" pitchFamily="34" charset="0"/>
              </a:rPr>
              <a:t>Body Dysmorphia</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Psychotic:</a:t>
            </a:r>
          </a:p>
          <a:p>
            <a:pPr marL="171450" indent="-171450">
              <a:buFontTx/>
              <a:buChar char="-"/>
            </a:pPr>
            <a:r>
              <a:rPr lang="en-US" dirty="0">
                <a:latin typeface="Arial" panose="020B0604020202020204" pitchFamily="34" charset="0"/>
                <a:cs typeface="Arial" panose="020B0604020202020204" pitchFamily="34" charset="0"/>
              </a:rPr>
              <a:t>Shared Psychosis</a:t>
            </a:r>
          </a:p>
          <a:p>
            <a:pPr marL="171450" indent="-171450">
              <a:buFontTx/>
              <a:buChar char="-"/>
            </a:pPr>
            <a:r>
              <a:rPr lang="en-US" dirty="0">
                <a:latin typeface="Arial" panose="020B0604020202020204" pitchFamily="34" charset="0"/>
                <a:cs typeface="Arial" panose="020B0604020202020204" pitchFamily="34" charset="0"/>
              </a:rPr>
              <a:t>Substance-Induced Psychosis</a:t>
            </a:r>
          </a:p>
          <a:p>
            <a:pPr marL="171450" indent="-171450">
              <a:buFontTx/>
              <a:buChar char="-"/>
            </a:pPr>
            <a:r>
              <a:rPr lang="en-US" dirty="0">
                <a:latin typeface="Arial" panose="020B0604020202020204" pitchFamily="34" charset="0"/>
                <a:cs typeface="Arial" panose="020B0604020202020204" pitchFamily="34" charset="0"/>
              </a:rPr>
              <a:t>Schizophrenia</a:t>
            </a:r>
          </a:p>
          <a:p>
            <a:pPr marL="171450" indent="-171450">
              <a:buFontTx/>
              <a:buChar char="-"/>
            </a:pPr>
            <a:r>
              <a:rPr lang="en-US" dirty="0">
                <a:latin typeface="Arial" panose="020B0604020202020204" pitchFamily="34" charset="0"/>
                <a:cs typeface="Arial" panose="020B0604020202020204" pitchFamily="34" charset="0"/>
              </a:rPr>
              <a:t>Schizoaffective </a:t>
            </a:r>
          </a:p>
          <a:p>
            <a:pPr marL="171450" indent="-171450">
              <a:buFontTx/>
              <a:buChar char="-"/>
            </a:pPr>
            <a:r>
              <a:rPr lang="en-US" dirty="0">
                <a:latin typeface="Arial" panose="020B0604020202020204" pitchFamily="34" charset="0"/>
                <a:cs typeface="Arial" panose="020B0604020202020204" pitchFamily="34" charset="0"/>
              </a:rPr>
              <a:t>Schizophreniform</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Personality:</a:t>
            </a:r>
          </a:p>
          <a:p>
            <a:pPr marL="171450" indent="-171450">
              <a:buFontTx/>
              <a:buChar char="-"/>
            </a:pPr>
            <a:r>
              <a:rPr lang="en-US" dirty="0">
                <a:latin typeface="Arial" panose="020B0604020202020204" pitchFamily="34" charset="0"/>
                <a:cs typeface="Arial" panose="020B0604020202020204" pitchFamily="34" charset="0"/>
              </a:rPr>
              <a:t>Histrionic</a:t>
            </a:r>
          </a:p>
          <a:p>
            <a:pPr marL="171450" indent="-171450">
              <a:buFontTx/>
              <a:buChar char="-"/>
            </a:pPr>
            <a:r>
              <a:rPr lang="en-US" dirty="0">
                <a:latin typeface="Arial" panose="020B0604020202020204" pitchFamily="34" charset="0"/>
                <a:cs typeface="Arial" panose="020B0604020202020204" pitchFamily="34" charset="0"/>
              </a:rPr>
              <a:t>Narcissistic</a:t>
            </a:r>
          </a:p>
          <a:p>
            <a:pPr marL="171450" indent="-171450">
              <a:buFontTx/>
              <a:buChar char="-"/>
            </a:pPr>
            <a:r>
              <a:rPr lang="en-US" dirty="0">
                <a:latin typeface="Arial" panose="020B0604020202020204" pitchFamily="34" charset="0"/>
                <a:cs typeface="Arial" panose="020B0604020202020204" pitchFamily="34" charset="0"/>
              </a:rPr>
              <a:t>Schizoid</a:t>
            </a:r>
          </a:p>
          <a:p>
            <a:pPr marL="171450" indent="-171450">
              <a:buFontTx/>
              <a:buChar char="-"/>
            </a:pPr>
            <a:r>
              <a:rPr lang="en-US" dirty="0">
                <a:latin typeface="Arial" panose="020B0604020202020204" pitchFamily="34" charset="0"/>
                <a:cs typeface="Arial" panose="020B0604020202020204" pitchFamily="34" charset="0"/>
              </a:rPr>
              <a:t>Paranoid</a:t>
            </a:r>
          </a:p>
          <a:p>
            <a:pPr marL="171450" indent="-171450">
              <a:buFontTx/>
              <a:buChar char="-"/>
            </a:pPr>
            <a:r>
              <a:rPr lang="en-US" dirty="0">
                <a:latin typeface="Arial" panose="020B0604020202020204" pitchFamily="34" charset="0"/>
                <a:cs typeface="Arial" panose="020B0604020202020204" pitchFamily="34" charset="0"/>
              </a:rPr>
              <a:t>Antisocial</a:t>
            </a:r>
          </a:p>
          <a:p>
            <a:pPr marL="0" indent="0">
              <a:buFontTx/>
              <a:buNone/>
            </a:pPr>
            <a:r>
              <a:rPr lang="en-US" dirty="0">
                <a:latin typeface="Arial" panose="020B0604020202020204" pitchFamily="34" charset="0"/>
                <a:cs typeface="Arial" panose="020B0604020202020204" pitchFamily="34" charset="0"/>
              </a:rPr>
              <a:t>___________________________________________________________</a:t>
            </a:r>
          </a:p>
          <a:p>
            <a:pPr marL="0" indent="0">
              <a:buFontTx/>
              <a:buNone/>
            </a:pPr>
            <a:endParaRPr lang="en-US" i="1" dirty="0">
              <a:latin typeface="Arial" panose="020B0604020202020204" pitchFamily="34" charset="0"/>
              <a:cs typeface="Arial" panose="020B0604020202020204" pitchFamily="34" charset="0"/>
            </a:endParaRPr>
          </a:p>
          <a:p>
            <a:pPr marL="0" indent="0">
              <a:buFontTx/>
              <a:buNone/>
            </a:pPr>
            <a:r>
              <a:rPr lang="en-US" i="1" dirty="0">
                <a:latin typeface="Arial" panose="020B0604020202020204" pitchFamily="34" charset="0"/>
                <a:cs typeface="Arial" panose="020B0604020202020204" pitchFamily="34" charset="0"/>
              </a:rPr>
              <a:t>*Alternative Instructions for Virtual Training</a:t>
            </a:r>
          </a:p>
          <a:p>
            <a:pPr marL="0" indent="0">
              <a:buFontTx/>
              <a:buNone/>
            </a:pPr>
            <a:endParaRPr lang="en-US"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anose="020B0604020202020204" pitchFamily="34" charset="0"/>
                <a:cs typeface="Arial" panose="020B0604020202020204" pitchFamily="34" charset="0"/>
              </a:rPr>
              <a:t>Use breakout rooms feature on your respective virtual platform to allow for small group activity. Once groups are assigned to breakout rooms provide them access to a de-categorized list of the 20 specific mental health diagnoses listed below by adding to the group chat. Use the same talking points to set up the virtual small group activity…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You and your group members will have (x) amount of time to properly ‘</a:t>
            </a:r>
            <a:r>
              <a:rPr lang="en-US" dirty="0" err="1">
                <a:latin typeface="Arial" panose="020B0604020202020204" pitchFamily="34" charset="0"/>
                <a:cs typeface="Arial" panose="020B0604020202020204" pitchFamily="34" charset="0"/>
              </a:rPr>
              <a:t>scategorize</a:t>
            </a:r>
            <a:r>
              <a:rPr lang="en-US" dirty="0">
                <a:latin typeface="Arial" panose="020B0604020202020204" pitchFamily="34" charset="0"/>
                <a:cs typeface="Arial" panose="020B0604020202020204" pitchFamily="34" charset="0"/>
              </a:rPr>
              <a:t>.’ First group to complete the task will walk us through their answers in a large group setting and the group with the most correct answers wins…bragging rights!!</a:t>
            </a:r>
          </a:p>
          <a:p>
            <a:pPr marL="0" marR="0" lvl="0" indent="0" algn="l" defTabSz="914400" rtl="0" eaLnBrk="0" fontAlgn="base" latinLnBrk="0" hangingPunct="0">
              <a:lnSpc>
                <a:spcPct val="100000"/>
              </a:lnSpc>
              <a:spcAft>
                <a:spcPct val="0"/>
              </a:spcAft>
              <a:buClrTx/>
              <a:buSzTx/>
              <a:buFontTx/>
              <a:buNone/>
              <a:tabLst/>
              <a:defRPr/>
            </a:pPr>
            <a:endParaRPr lang="en-US"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Aft>
                <a:spcPct val="0"/>
              </a:spcAft>
              <a:buClrTx/>
              <a:buSzTx/>
              <a:buFontTx/>
              <a:buNone/>
              <a:tabLst/>
              <a:defRPr/>
            </a:pPr>
            <a:r>
              <a:rPr lang="en-US" i="1" dirty="0">
                <a:latin typeface="Arial" panose="020B0604020202020204" pitchFamily="34" charset="0"/>
                <a:cs typeface="Arial" panose="020B0604020202020204" pitchFamily="34" charset="0"/>
              </a:rPr>
              <a:t>Materials Needed:</a:t>
            </a:r>
          </a:p>
          <a:p>
            <a:pPr marL="0" marR="0" lvl="0" indent="0" algn="l" defTabSz="914400" rtl="0" eaLnBrk="0" fontAlgn="base" latinLnBrk="0" hangingPunct="0">
              <a:lnSpc>
                <a:spcPct val="100000"/>
              </a:lnSpc>
              <a:spcAft>
                <a:spcPct val="0"/>
              </a:spcAft>
              <a:buClrTx/>
              <a:buSzTx/>
              <a:buFontTx/>
              <a:buNone/>
              <a:tabLst/>
              <a:defRPr/>
            </a:pPr>
            <a:endParaRPr lang="en-US" i="1" dirty="0">
              <a:latin typeface="Arial" panose="020B0604020202020204" pitchFamily="34" charset="0"/>
              <a:cs typeface="Arial" panose="020B0604020202020204" pitchFamily="34" charset="0"/>
            </a:endParaRPr>
          </a:p>
          <a:p>
            <a:pPr marL="0" indent="0">
              <a:buFontTx/>
              <a:buNone/>
            </a:pPr>
            <a:r>
              <a:rPr lang="en-US" i="1" dirty="0">
                <a:latin typeface="Arial" panose="020B0604020202020204" pitchFamily="34" charset="0"/>
                <a:cs typeface="Arial" panose="020B0604020202020204" pitchFamily="34" charset="0"/>
              </a:rPr>
              <a:t>*Be sure to de-categorize the list below before adding it to the chat box. </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Mood: </a:t>
            </a:r>
          </a:p>
          <a:p>
            <a:pPr marL="171450" indent="-171450">
              <a:buFontTx/>
              <a:buChar char="-"/>
            </a:pPr>
            <a:r>
              <a:rPr lang="en-US" dirty="0">
                <a:latin typeface="Arial" panose="020B0604020202020204" pitchFamily="34" charset="0"/>
                <a:cs typeface="Arial" panose="020B0604020202020204" pitchFamily="34" charset="0"/>
              </a:rPr>
              <a:t>Major Depression</a:t>
            </a:r>
          </a:p>
          <a:p>
            <a:pPr marL="171450" indent="-171450">
              <a:buFontTx/>
              <a:buChar char="-"/>
            </a:pPr>
            <a:r>
              <a:rPr lang="en-US" dirty="0">
                <a:latin typeface="Arial" panose="020B0604020202020204" pitchFamily="34" charset="0"/>
                <a:cs typeface="Arial" panose="020B0604020202020204" pitchFamily="34" charset="0"/>
              </a:rPr>
              <a:t>Bipolar I </a:t>
            </a:r>
          </a:p>
          <a:p>
            <a:pPr marL="171450" indent="-171450">
              <a:buFontTx/>
              <a:buChar char="-"/>
            </a:pPr>
            <a:r>
              <a:rPr lang="en-US" dirty="0">
                <a:latin typeface="Arial" panose="020B0604020202020204" pitchFamily="34" charset="0"/>
                <a:cs typeface="Arial" panose="020B0604020202020204" pitchFamily="34" charset="0"/>
              </a:rPr>
              <a:t>Cyclothymia</a:t>
            </a:r>
          </a:p>
          <a:p>
            <a:pPr marL="171450" indent="-171450">
              <a:buFontTx/>
              <a:buChar char="-"/>
            </a:pPr>
            <a:r>
              <a:rPr lang="en-US" dirty="0">
                <a:latin typeface="Arial" panose="020B0604020202020204" pitchFamily="34" charset="0"/>
                <a:cs typeface="Arial" panose="020B0604020202020204" pitchFamily="34" charset="0"/>
              </a:rPr>
              <a:t>Seasonal Affective </a:t>
            </a:r>
          </a:p>
          <a:p>
            <a:pPr marL="171450" indent="-171450">
              <a:buFontTx/>
              <a:buChar char="-"/>
            </a:pPr>
            <a:r>
              <a:rPr lang="en-US" dirty="0">
                <a:latin typeface="Arial" panose="020B0604020202020204" pitchFamily="34" charset="0"/>
                <a:cs typeface="Arial" panose="020B0604020202020204" pitchFamily="34" charset="0"/>
              </a:rPr>
              <a:t>Postpartum Depression</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Anxiety:</a:t>
            </a:r>
          </a:p>
          <a:p>
            <a:pPr marL="171450" indent="-171450">
              <a:buFontTx/>
              <a:buChar char="-"/>
            </a:pPr>
            <a:r>
              <a:rPr lang="en-US" dirty="0">
                <a:latin typeface="Arial" panose="020B0604020202020204" pitchFamily="34" charset="0"/>
                <a:cs typeface="Arial" panose="020B0604020202020204" pitchFamily="34" charset="0"/>
              </a:rPr>
              <a:t>Obsessive-Compulsive </a:t>
            </a:r>
          </a:p>
          <a:p>
            <a:pPr marL="171450" indent="-171450">
              <a:buFontTx/>
              <a:buChar char="-"/>
            </a:pPr>
            <a:r>
              <a:rPr lang="en-US" dirty="0">
                <a:latin typeface="Arial" panose="020B0604020202020204" pitchFamily="34" charset="0"/>
                <a:cs typeface="Arial" panose="020B0604020202020204" pitchFamily="34" charset="0"/>
              </a:rPr>
              <a:t>Agoraphobia</a:t>
            </a:r>
          </a:p>
          <a:p>
            <a:pPr marL="171450" indent="-171450">
              <a:buFontTx/>
              <a:buChar char="-"/>
            </a:pPr>
            <a:r>
              <a:rPr lang="en-US" dirty="0">
                <a:latin typeface="Arial" panose="020B0604020202020204" pitchFamily="34" charset="0"/>
                <a:cs typeface="Arial" panose="020B0604020202020204" pitchFamily="34" charset="0"/>
              </a:rPr>
              <a:t>Post-Traumatic Stress </a:t>
            </a:r>
          </a:p>
          <a:p>
            <a:pPr marL="171450" indent="-171450">
              <a:buFontTx/>
              <a:buChar char="-"/>
            </a:pPr>
            <a:r>
              <a:rPr lang="en-US" dirty="0">
                <a:latin typeface="Arial" panose="020B0604020202020204" pitchFamily="34" charset="0"/>
                <a:cs typeface="Arial" panose="020B0604020202020204" pitchFamily="34" charset="0"/>
              </a:rPr>
              <a:t>Social Phobia</a:t>
            </a:r>
          </a:p>
          <a:p>
            <a:pPr marL="171450" indent="-171450">
              <a:buFontTx/>
              <a:buChar char="-"/>
            </a:pPr>
            <a:r>
              <a:rPr lang="en-US" dirty="0">
                <a:latin typeface="Arial" panose="020B0604020202020204" pitchFamily="34" charset="0"/>
                <a:cs typeface="Arial" panose="020B0604020202020204" pitchFamily="34" charset="0"/>
              </a:rPr>
              <a:t>Body Dysmorphia</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Psychotic:</a:t>
            </a:r>
          </a:p>
          <a:p>
            <a:pPr marL="171450" indent="-171450">
              <a:buFontTx/>
              <a:buChar char="-"/>
            </a:pPr>
            <a:r>
              <a:rPr lang="en-US" dirty="0">
                <a:latin typeface="Arial" panose="020B0604020202020204" pitchFamily="34" charset="0"/>
                <a:cs typeface="Arial" panose="020B0604020202020204" pitchFamily="34" charset="0"/>
              </a:rPr>
              <a:t>Shared Psychosis</a:t>
            </a:r>
          </a:p>
          <a:p>
            <a:pPr marL="171450" indent="-171450">
              <a:buFontTx/>
              <a:buChar char="-"/>
            </a:pPr>
            <a:r>
              <a:rPr lang="en-US" dirty="0">
                <a:latin typeface="Arial" panose="020B0604020202020204" pitchFamily="34" charset="0"/>
                <a:cs typeface="Arial" panose="020B0604020202020204" pitchFamily="34" charset="0"/>
              </a:rPr>
              <a:t>Substance-Induced Psychosis</a:t>
            </a:r>
          </a:p>
          <a:p>
            <a:pPr marL="171450" indent="-171450">
              <a:buFontTx/>
              <a:buChar char="-"/>
            </a:pPr>
            <a:r>
              <a:rPr lang="en-US" dirty="0">
                <a:latin typeface="Arial" panose="020B0604020202020204" pitchFamily="34" charset="0"/>
                <a:cs typeface="Arial" panose="020B0604020202020204" pitchFamily="34" charset="0"/>
              </a:rPr>
              <a:t>Schizophrenia</a:t>
            </a:r>
          </a:p>
          <a:p>
            <a:pPr marL="171450" indent="-171450">
              <a:buFontTx/>
              <a:buChar char="-"/>
            </a:pPr>
            <a:r>
              <a:rPr lang="en-US" dirty="0">
                <a:latin typeface="Arial" panose="020B0604020202020204" pitchFamily="34" charset="0"/>
                <a:cs typeface="Arial" panose="020B0604020202020204" pitchFamily="34" charset="0"/>
              </a:rPr>
              <a:t>Schizoaffective </a:t>
            </a:r>
          </a:p>
          <a:p>
            <a:pPr marL="171450" indent="-171450">
              <a:buFontTx/>
              <a:buChar char="-"/>
            </a:pPr>
            <a:r>
              <a:rPr lang="en-US" dirty="0">
                <a:latin typeface="Arial" panose="020B0604020202020204" pitchFamily="34" charset="0"/>
                <a:cs typeface="Arial" panose="020B0604020202020204" pitchFamily="34" charset="0"/>
              </a:rPr>
              <a:t>Schizophreniform</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Personality:</a:t>
            </a:r>
          </a:p>
          <a:p>
            <a:pPr marL="171450" indent="-171450">
              <a:buFontTx/>
              <a:buChar char="-"/>
            </a:pPr>
            <a:r>
              <a:rPr lang="en-US" dirty="0">
                <a:latin typeface="Arial" panose="020B0604020202020204" pitchFamily="34" charset="0"/>
                <a:cs typeface="Arial" panose="020B0604020202020204" pitchFamily="34" charset="0"/>
              </a:rPr>
              <a:t>Histrionic</a:t>
            </a:r>
          </a:p>
          <a:p>
            <a:pPr marL="171450" indent="-171450">
              <a:buFontTx/>
              <a:buChar char="-"/>
            </a:pPr>
            <a:r>
              <a:rPr lang="en-US" dirty="0">
                <a:latin typeface="Arial" panose="020B0604020202020204" pitchFamily="34" charset="0"/>
                <a:cs typeface="Arial" panose="020B0604020202020204" pitchFamily="34" charset="0"/>
              </a:rPr>
              <a:t>Narcissistic</a:t>
            </a:r>
          </a:p>
          <a:p>
            <a:pPr marL="171450" indent="-171450">
              <a:buFontTx/>
              <a:buChar char="-"/>
            </a:pPr>
            <a:r>
              <a:rPr lang="en-US" dirty="0">
                <a:latin typeface="Arial" panose="020B0604020202020204" pitchFamily="34" charset="0"/>
                <a:cs typeface="Arial" panose="020B0604020202020204" pitchFamily="34" charset="0"/>
              </a:rPr>
              <a:t>Schizoid</a:t>
            </a:r>
          </a:p>
          <a:p>
            <a:pPr marL="171450" indent="-171450">
              <a:buFontTx/>
              <a:buChar char="-"/>
            </a:pPr>
            <a:r>
              <a:rPr lang="en-US" dirty="0">
                <a:latin typeface="Arial" panose="020B0604020202020204" pitchFamily="34" charset="0"/>
                <a:cs typeface="Arial" panose="020B0604020202020204" pitchFamily="34" charset="0"/>
              </a:rPr>
              <a:t>Paranoid</a:t>
            </a:r>
          </a:p>
          <a:p>
            <a:pPr marL="171450" indent="-171450">
              <a:buFontTx/>
              <a:buChar char="-"/>
            </a:pPr>
            <a:r>
              <a:rPr lang="en-US" dirty="0">
                <a:latin typeface="Arial" panose="020B0604020202020204" pitchFamily="34" charset="0"/>
                <a:cs typeface="Arial" panose="020B0604020202020204" pitchFamily="34" charset="0"/>
              </a:rPr>
              <a:t>Antisocial</a:t>
            </a:r>
          </a:p>
          <a:p>
            <a:pPr marL="0" marR="0" lvl="0" indent="0" algn="l" defTabSz="914400" rtl="0" eaLnBrk="0" fontAlgn="base" latinLnBrk="0" hangingPunct="0">
              <a:lnSpc>
                <a:spcPct val="100000"/>
              </a:lnSpc>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7036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5B0A2-0C11-4B0F-B015-F2235F470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BE4B9-E952-93CD-8C46-A9047D6F4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34C7F-2473-1E78-F3E0-35FF5F1A7A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Facilitator Script: </a:t>
            </a:r>
            <a:endParaRPr lang="en-US" sz="1200" b="0" i="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ea typeface="Calibri" panose="020F0502020204030204" pitchFamily="34" charset="0"/>
                <a:cs typeface="Arial" panose="020B0604020202020204" pitchFamily="34" charset="0"/>
              </a:rPr>
              <a:t>Let’s now keep all that information about co-occurring disorders in mind as we move into a discussion around the intersection of intimate partner violence.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ADD0080-EACE-6DCE-55F5-9D34DDE764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962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Another example of a language paradigm shift our field has witnessed is the move from using domestic violence terminology in favor of intimate partner violence instead. While these terms are often believed to be synonymous with each other, they do hold slightly different meanings and parameters with respect to the law. By definition, domestic violence is any act of violence that occurs within a household between any two individuals residing together</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this could mean violence between a couple, a parent and child, two roommates, etc</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again the emphasis on any two individuals residing in the same home together. Intimate partner violence (as the name implies) focuses more narrowly on the nature of the intimate partnership (with acknowledgment to both current or former relationships) and any behavior that one partner uses to establish control over the other</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with no bearing on whether the two partners reside together or not.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Power and control between intimate partners may appear vastly differently from one to the next</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in addition to the telltale forms of physical or sexual violence, we should also understand how other forms manifest in relationships which may include attempts to exert power and control through emotional, psychological, financial, cultural, spiritual, reproductive, and other means.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Other important qualifying indicators of IPV include type of partnership</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IPV is inclusive to all forms of relationships including current or former spouses, domestic or same sex partners, boyfriends and girlfriends, dating partners including casual sex partners. In addition to type of partnership, information related to type of violence or coercion, level of connection, and the degree or amount of contact is critical for assessment and service planning.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just how common is IPV? According to data from the CDC’s National Intimate Partner and Sexual Violence Survey roughly 41% of women and 26% of men have experienced intimate partner violence during their lifetime. This survey was limited to sexual and physical acts of violence (including stalking) and therefore does not account for all the other various forms of power and control experienced within intimate partnerships. A separate figure from the CDC quantified that over 61 million women and 53 million men have experienced emotional or psychological aggression during their lifetime which might be a more accurate figure capturing the depth of this public health issue.</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N/A</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(Centers for Disease Control and Prevention, 2022)</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i="0" dirty="0">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Centers for Disease Control and Prevention. (2022). </a:t>
            </a:r>
            <a:r>
              <a:rPr lang="en-US" b="0" i="1" u="none" strike="noStrike" dirty="0">
                <a:solidFill>
                  <a:srgbClr val="000000"/>
                </a:solidFill>
                <a:effectLst/>
                <a:latin typeface="Arial" panose="020B0604020202020204" pitchFamily="34" charset="0"/>
                <a:cs typeface="Arial" panose="020B0604020202020204" pitchFamily="34" charset="0"/>
              </a:rPr>
              <a:t>Preventing intimate partner violence. </a:t>
            </a:r>
            <a:r>
              <a:rPr lang="en-US" b="0" i="0" u="none" strike="noStrike" dirty="0">
                <a:solidFill>
                  <a:srgbClr val="000000"/>
                </a:solidFill>
                <a:effectLst/>
                <a:latin typeface="Arial" panose="020B0604020202020204" pitchFamily="34" charset="0"/>
                <a:cs typeface="Arial" panose="020B0604020202020204" pitchFamily="34" charset="0"/>
              </a:rPr>
              <a:t>U.S. Department of Health and Human Services.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https://www.cdc.gov/violenceprevention/pdf/ipv/IPV-factsheet_2022.pdf</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3010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Aptos" panose="020B0004020202020204" pitchFamily="34" charset="0"/>
                <a:cs typeface="Arial" panose="020B0604020202020204" pitchFamily="34" charset="0"/>
              </a:rPr>
              <a:t>So now that we have covered an introduction to intimate partner violence including definitions, types, qualifying indicators, and its prevalence—let’s now move into a discussion about understanding IPV dynamics. </a:t>
            </a:r>
            <a:r>
              <a:rPr lang="en-US" dirty="0">
                <a:effectLst/>
                <a:latin typeface="Arial" panose="020B0604020202020204" pitchFamily="34" charset="0"/>
                <a:ea typeface="Calibri" panose="020F0502020204030204" pitchFamily="34" charset="0"/>
                <a:cs typeface="Arial" panose="020B0604020202020204" pitchFamily="34" charset="0"/>
              </a:rPr>
              <a:t>This is a de-identified version of the Duluth Model’s Power and Control Wheel. This adapted version only lists out the broader level tactics used to exert power and control within intimate partnerships which is different from the original, gender-specific version informed by focus groups held with female survivors during the mid-to-late 80’s. </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As we move into an experiential exercise, it’s important to note that while these broader level tactics apply to both hetero and same-sex partnerships, details in how they manifest may present differently due to factors beyond gender-based stereotypes or assumptions about IPV.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 for Participants: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Does anyone have any thoughts or insights into other factors that may be influencing IPV in same-sex partnerships? </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[Possible answers include systemic and cultural stressors specific to the LGBTQIA2S+ community</a:t>
            </a:r>
            <a:r>
              <a:rPr lang="en-US" i="1">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whether same-sex couples can be safely out in their communities, whether they have access to legal rights and supportive services, including if their state or local jurisdiction recognizes same-sex couples in order of protections.] </a:t>
            </a:r>
          </a:p>
          <a:p>
            <a:pPr marL="0" marR="0">
              <a:lnSpc>
                <a:spcPct val="107000"/>
              </a:lnSpc>
              <a:spcBef>
                <a:spcPts val="0"/>
              </a:spcBef>
              <a:spcAft>
                <a:spcPts val="0"/>
              </a:spcAft>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dirty="0">
                <a:effectLst/>
                <a:latin typeface="Arial" panose="020B0604020202020204" pitchFamily="34" charset="0"/>
                <a:ea typeface="Calibri" panose="020F0502020204030204" pitchFamily="34" charset="0"/>
                <a:cs typeface="Times New Roman" panose="02020603050405020304" pitchFamily="18" charset="0"/>
              </a:rPr>
              <a:t>Domestic Abuse Intervention Programs: </a:t>
            </a:r>
            <a:r>
              <a:rPr lang="en-US" i="1" u="sng" dirty="0">
                <a:solidFill>
                  <a:srgbClr val="306B91"/>
                </a:solidFill>
                <a:effectLst/>
                <a:latin typeface="Arial" panose="020B0604020202020204" pitchFamily="34" charset="0"/>
                <a:ea typeface="Calibri" panose="020F0502020204030204" pitchFamily="34" charset="0"/>
                <a:cs typeface="Times New Roman" panose="02020603050405020304" pitchFamily="18" charset="0"/>
                <a:hlinkClick r:id="rId3"/>
              </a:rPr>
              <a:t>The Duluth Model Wheel Library</a:t>
            </a:r>
            <a:r>
              <a:rPr lang="en-US" i="1" u="sng" dirty="0">
                <a:solidFill>
                  <a:srgbClr val="306B91"/>
                </a:solidFill>
                <a:latin typeface="Arial" panose="020B0604020202020204" pitchFamily="34" charset="0"/>
                <a:ea typeface="Calibri" panose="020F0502020204030204" pitchFamily="34" charset="0"/>
                <a:cs typeface="Times New Roman" panose="02020603050405020304" pitchFamily="18" charset="0"/>
              </a:rPr>
              <a:t> </a:t>
            </a:r>
            <a:r>
              <a:rPr lang="en-US" dirty="0">
                <a:effectLst/>
                <a:latin typeface="Arial" panose="020B0604020202020204" pitchFamily="34" charset="0"/>
                <a:ea typeface="Calibri" panose="020F0502020204030204" pitchFamily="34" charset="0"/>
                <a:cs typeface="Times New Roman" panose="02020603050405020304" pitchFamily="18" charset="0"/>
              </a:rPr>
              <a:t>(2017)</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National Domestic Violence Hotline</a:t>
            </a:r>
            <a:r>
              <a:rPr lang="en-US" kern="100" dirty="0">
                <a:effectLst/>
                <a:latin typeface="Arial" panose="020B0604020202020204" pitchFamily="34" charset="0"/>
                <a:ea typeface="Aptos" panose="020B0004020202020204" pitchFamily="34" charset="0"/>
                <a:cs typeface="Arial" panose="020B0604020202020204" pitchFamily="34" charset="0"/>
              </a:rPr>
              <a:t> (n.d.)</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Strong Hearts Native Helpline</a:t>
            </a:r>
            <a:r>
              <a:rPr lang="en-US" dirty="0">
                <a:effectLst/>
                <a:latin typeface="Arial" panose="020B0604020202020204" pitchFamily="34" charset="0"/>
                <a:ea typeface="Calibri" panose="020F0502020204030204" pitchFamily="34" charset="0"/>
                <a:cs typeface="Arial" panose="020B0604020202020204" pitchFamily="34" charset="0"/>
              </a:rPr>
              <a:t> (2024)</a:t>
            </a:r>
          </a:p>
          <a:p>
            <a:pPr marL="0" marR="0">
              <a:lnSpc>
                <a:spcPct val="107000"/>
              </a:lnSpc>
              <a:spcBef>
                <a:spcPts val="0"/>
              </a:spcBef>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(Domestic Abuse Intervention Programs, 2017)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(Baker et al., 2013; Domestic Abuse Intervention Programs, 2017)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Baker, N. L., Buick, J. D., Kim, S. R., Moniz, S., &amp; Nava, K. L. (2013). Lessons from examining same-sex intimate partner violence. </a:t>
            </a:r>
            <a:r>
              <a:rPr lang="en-US" b="0" i="1" u="none" strike="noStrike" dirty="0">
                <a:solidFill>
                  <a:srgbClr val="000000"/>
                </a:solidFill>
                <a:effectLst/>
                <a:latin typeface="Arial" panose="020B0604020202020204" pitchFamily="34" charset="0"/>
                <a:cs typeface="Arial" panose="020B0604020202020204" pitchFamily="34" charset="0"/>
              </a:rPr>
              <a:t>Sex Roles: A Journal of Research, 69</a:t>
            </a:r>
            <a:r>
              <a:rPr lang="en-US" b="0" i="0" u="none" strike="noStrike" dirty="0">
                <a:solidFill>
                  <a:srgbClr val="000000"/>
                </a:solidFill>
                <a:effectLst/>
                <a:latin typeface="Arial" panose="020B0604020202020204" pitchFamily="34" charset="0"/>
                <a:cs typeface="Arial" panose="020B0604020202020204" pitchFamily="34" charset="0"/>
              </a:rPr>
              <a:t>(3-4), 182–192. </a:t>
            </a:r>
            <a:r>
              <a:rPr lang="en-US" b="0" i="0" u="sng" strike="noStrike" dirty="0">
                <a:solidFill>
                  <a:srgbClr val="5351AF"/>
                </a:solidFill>
                <a:effectLst/>
                <a:latin typeface="Arial" panose="020B0604020202020204" pitchFamily="34" charset="0"/>
                <a:cs typeface="Arial" panose="020B0604020202020204" pitchFamily="34" charset="0"/>
                <a:hlinkClick r:id="rId6"/>
              </a:rPr>
              <a:t>https://doi.org/10.1007/s11199-012-0218-3</a:t>
            </a:r>
            <a:endParaRPr lang="en-US" b="0" i="0" u="sng" strike="noStrike" dirty="0">
              <a:solidFill>
                <a:srgbClr val="5351AF"/>
              </a:solidFill>
              <a:effectLst/>
              <a:latin typeface="Arial" panose="020B0604020202020204" pitchFamily="34" charset="0"/>
              <a:cs typeface="Arial" panose="020B0604020202020204" pitchFamily="34" charset="0"/>
            </a:endParaRPr>
          </a:p>
          <a:p>
            <a:endParaRPr lang="en-US" b="0" i="0" u="sng" strike="noStrike" dirty="0">
              <a:solidFill>
                <a:srgbClr val="5351AF"/>
              </a:solidFill>
              <a:effectLst/>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Domestic Abuse Intervention Programs. (2017). </a:t>
            </a:r>
            <a:r>
              <a:rPr lang="en-US" b="0" i="1" u="none" strike="noStrike" dirty="0">
                <a:solidFill>
                  <a:srgbClr val="000000"/>
                </a:solidFill>
                <a:effectLst/>
                <a:latin typeface="Arial" panose="020B0604020202020204" pitchFamily="34" charset="0"/>
                <a:cs typeface="Arial" panose="020B0604020202020204" pitchFamily="34" charset="0"/>
              </a:rPr>
              <a:t>Understanding the power and control wheel</a:t>
            </a:r>
            <a:r>
              <a:rPr lang="en-US" b="0" i="0" u="none" strike="noStrike" dirty="0">
                <a:solidFill>
                  <a:srgbClr val="000000"/>
                </a:solidFill>
                <a:effectLst/>
                <a:latin typeface="Arial" panose="020B0604020202020204" pitchFamily="34" charset="0"/>
                <a:cs typeface="Arial" panose="020B0604020202020204" pitchFamily="34" charset="0"/>
              </a:rPr>
              <a:t>. The Duluth Model.</a:t>
            </a:r>
            <a:r>
              <a:rPr lang="en-US" b="0" i="0" dirty="0">
                <a:solidFill>
                  <a:srgbClr val="000000"/>
                </a:solidFill>
                <a:effectLst/>
                <a:latin typeface="Arial" panose="020B0604020202020204" pitchFamily="34" charset="0"/>
                <a:cs typeface="Arial" panose="020B0604020202020204" pitchFamily="34" charset="0"/>
              </a:rPr>
              <a:t>​</a:t>
            </a:r>
            <a:br>
              <a:rPr lang="en-US" b="0" i="0" dirty="0">
                <a:solidFill>
                  <a:srgbClr val="000000"/>
                </a:solidFill>
                <a:effectLst/>
                <a:latin typeface="Arial" panose="020B0604020202020204" pitchFamily="34" charset="0"/>
                <a:cs typeface="Arial" panose="020B0604020202020204" pitchFamily="34" charset="0"/>
              </a:rPr>
            </a:br>
            <a:r>
              <a:rPr lang="en-US" b="0" i="0" u="sng" strike="noStrike" dirty="0">
                <a:solidFill>
                  <a:srgbClr val="5351AF"/>
                </a:solidFill>
                <a:effectLst/>
                <a:latin typeface="Arial" panose="020B0604020202020204" pitchFamily="34" charset="0"/>
                <a:cs typeface="Arial" panose="020B0604020202020204" pitchFamily="34" charset="0"/>
                <a:hlinkClick r:id="rId7"/>
              </a:rPr>
              <a:t>https://www.theduluthmodel.org/wheels/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59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Let’s now reconvene in our small groups for an activity on identifying behavioral indicators for each category of the power and control wheel with consideration to both hetero and same-sex relationships. Let’s plan to meet in our small groups for (x amount of time) before reconvening for a large group report out and discussion. </a:t>
            </a:r>
            <a:r>
              <a:rPr lang="en-US" b="0" i="0" dirty="0">
                <a:solidFill>
                  <a:srgbClr val="444444"/>
                </a:solidFill>
                <a:effectLst/>
                <a:latin typeface="Arial" panose="020B0604020202020204" pitchFamily="34" charset="0"/>
              </a:rPr>
              <a:t>​</a:t>
            </a:r>
          </a:p>
          <a:p>
            <a:pPr algn="l" rtl="0" fontAlgn="base"/>
            <a:endParaRPr lang="en-US" b="0" i="0" dirty="0">
              <a:solidFill>
                <a:srgbClr val="444444"/>
              </a:solidFill>
              <a:effectLst/>
              <a:highlight>
                <a:srgbClr val="F3F2F1"/>
              </a:highlight>
              <a:latin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Here’s an example to get you started in your small groups:</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Isolation: </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An example of isolation as a power and control tactic would be when a person doesn’t allow their partner to have any meaningful social connections such as not allowing them to work, or maintain relationships with family, friends, or neighbors. </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Now it’s your turn, let’s plan to reconvene as a large group in [x] minutes!</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1" u="none" strike="noStrike" dirty="0">
                <a:solidFill>
                  <a:srgbClr val="000000"/>
                </a:solidFill>
                <a:effectLst/>
                <a:latin typeface="Arial" panose="020B0604020202020204" pitchFamily="34" charset="0"/>
              </a:rPr>
              <a:t>Materials Needed:</a:t>
            </a:r>
          </a:p>
          <a:p>
            <a:pPr algn="l" rtl="0" fontAlgn="base"/>
            <a:endParaRPr lang="en-US" b="0" i="1"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Arial" panose="020B0604020202020204" pitchFamily="34" charset="0"/>
              </a:rPr>
              <a:t>-Large Easel Paper </a:t>
            </a:r>
            <a:r>
              <a:rPr lang="en-US" b="0" i="1" dirty="0">
                <a:solidFill>
                  <a:srgbClr val="444444"/>
                </a:solidFill>
                <a:effectLst/>
                <a:latin typeface="Arial" panose="020B0604020202020204" pitchFamily="34" charset="0"/>
              </a:rPr>
              <a:t>​</a:t>
            </a:r>
            <a:endParaRPr lang="en-US" b="0" i="1"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Arial" panose="020B0604020202020204" pitchFamily="34" charset="0"/>
              </a:rPr>
              <a:t>-Markers</a:t>
            </a:r>
            <a:r>
              <a:rPr lang="en-US" b="0" i="1" dirty="0">
                <a:solidFill>
                  <a:srgbClr val="444444"/>
                </a:solidFill>
                <a:effectLst/>
                <a:latin typeface="Arial" panose="020B0604020202020204" pitchFamily="34" charset="0"/>
              </a:rPr>
              <a:t>​</a:t>
            </a:r>
            <a:endParaRPr lang="en-US" b="0" i="1"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_______________________________________________________________</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endParaRPr lang="en-US" b="0" i="1" u="none" strike="noStrike" dirty="0">
              <a:solidFill>
                <a:srgbClr val="000000"/>
              </a:solidFill>
              <a:effectLst/>
              <a:latin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rPr>
              <a:t>*Alternative Instructions for Virtual Training</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Arial" panose="020B0604020202020204" pitchFamily="34" charset="0"/>
              </a:rPr>
              <a:t>Use breakout rooms feature on your respective virtual platform to allow for small group activity or proceed with an individual activity followed by large group discussion.</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8217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Now let’s focus on the intersection of substance use and intimate partner violence. Substance use may play a facilitative role in intimate partner violence—meaning it might either precipitate or exacerbate the level of violence between partners. A form of intimate partner violence that we haven’t already discussed in this toolkit involves substance use coercion</a:t>
            </a:r>
            <a:r>
              <a:rPr lang="en-US" kern="100">
                <a:effectLst/>
                <a:latin typeface="Arial" panose="020B0604020202020204" pitchFamily="34" charset="0"/>
                <a:ea typeface="Aptos" panose="020B0004020202020204" pitchFamily="34" charset="0"/>
                <a:cs typeface="Arial" panose="020B0604020202020204" pitchFamily="34" charset="0"/>
              </a:rPr>
              <a:t>—</a:t>
            </a:r>
            <a:r>
              <a:rPr lang="en-US" kern="100" dirty="0">
                <a:effectLst/>
                <a:latin typeface="Arial" panose="020B0604020202020204" pitchFamily="34" charset="0"/>
                <a:ea typeface="Aptos" panose="020B0004020202020204" pitchFamily="34" charset="0"/>
                <a:cs typeface="Arial" panose="020B0604020202020204" pitchFamily="34" charset="0"/>
              </a:rPr>
              <a:t>or tactics used by the partner using violence to control and/or manipulate their partner’s use of substances, access to treatment, and other sources of protection. The National Domestic Violence Hotline in collaboration with the National Center on Domestic Violence, Trauma &amp; Mental Health administered a first of its kind survey to hotline callers who were not in immediate crisis over a six-week period. A total of 3,248 respondents agreed to participate in the survey and this is what the results found:</a:t>
            </a:r>
          </a:p>
          <a:p>
            <a:pPr marL="0" marR="0">
              <a:lnSpc>
                <a:spcPct val="107000"/>
              </a:lnSpc>
              <a:spcBef>
                <a:spcPts val="0"/>
              </a:spcBef>
              <a:spcAft>
                <a:spcPts val="800"/>
              </a:spcAf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tabLst>
                <a:tab pos="466090" algn="l"/>
              </a:tabLst>
            </a:pPr>
            <a:r>
              <a:rPr lang="en-US" kern="100" dirty="0">
                <a:effectLst/>
                <a:latin typeface="Arial" panose="020B0604020202020204" pitchFamily="34" charset="0"/>
                <a:ea typeface="Aptos" panose="020B0004020202020204" pitchFamily="34" charset="0"/>
                <a:cs typeface="Arial" panose="020B0604020202020204" pitchFamily="34" charset="0"/>
              </a:rPr>
              <a:t>26% acknowledged using substances as a coping mechanism in response to violence or coercive behavior</a:t>
            </a:r>
          </a:p>
          <a:p>
            <a:pPr marL="342900" marR="0" lvl="0" indent="-342900">
              <a:lnSpc>
                <a:spcPct val="107000"/>
              </a:lnSpc>
              <a:spcBef>
                <a:spcPts val="0"/>
              </a:spcBef>
              <a:spcAft>
                <a:spcPts val="800"/>
              </a:spcAft>
              <a:buFont typeface="Symbol" panose="05050102010706020507" pitchFamily="18" charset="2"/>
              <a:buChar char=""/>
              <a:tabLst>
                <a:tab pos="466090" algn="l"/>
              </a:tabLst>
            </a:pPr>
            <a:r>
              <a:rPr lang="en-US" kern="100" dirty="0">
                <a:effectLst/>
                <a:latin typeface="Arial" panose="020B0604020202020204" pitchFamily="34" charset="0"/>
                <a:ea typeface="Aptos" panose="020B0004020202020204" pitchFamily="34" charset="0"/>
                <a:cs typeface="Arial" panose="020B0604020202020204" pitchFamily="34" charset="0"/>
              </a:rPr>
              <a:t>27% reported being forced or pressured to use substances and/or use more than they wanted by their partner</a:t>
            </a:r>
          </a:p>
          <a:p>
            <a:pPr marL="342900" indent="-342900">
              <a:lnSpc>
                <a:spcPct val="107000"/>
              </a:lnSpc>
              <a:spcAft>
                <a:spcPts val="800"/>
              </a:spcAft>
              <a:buFont typeface="Symbol" panose="05050102010706020507" pitchFamily="18" charset="2"/>
              <a:buChar char=""/>
              <a:tabLst>
                <a:tab pos="466090" algn="l"/>
              </a:tabLst>
            </a:pPr>
            <a:r>
              <a:rPr lang="en-US" kern="100" dirty="0">
                <a:effectLst/>
                <a:latin typeface="Arial" panose="020B0604020202020204" pitchFamily="34" charset="0"/>
                <a:ea typeface="Aptos" panose="020B0004020202020204" pitchFamily="34" charset="0"/>
                <a:cs typeface="Arial" panose="020B0604020202020204" pitchFamily="34" charset="0"/>
              </a:rPr>
              <a:t>24.4% noted being afraid to seek out help or sources of protection because their partner said they would face consequences for being under the influences of substances, for example, being arrested or having their children taken away</a:t>
            </a:r>
          </a:p>
          <a:p>
            <a:pPr marL="342900" marR="0" lvl="0" indent="-342900">
              <a:lnSpc>
                <a:spcPct val="107000"/>
              </a:lnSpc>
              <a:spcBef>
                <a:spcPts val="0"/>
              </a:spcBef>
              <a:spcAft>
                <a:spcPts val="800"/>
              </a:spcAft>
              <a:buFont typeface="Symbol" panose="05050102010706020507" pitchFamily="18" charset="2"/>
              <a:buChar char=""/>
              <a:tabLst>
                <a:tab pos="466090" algn="l"/>
              </a:tabLst>
            </a:pPr>
            <a:r>
              <a:rPr lang="en-US" kern="100" dirty="0">
                <a:effectLst/>
                <a:latin typeface="Arial" panose="020B0604020202020204" pitchFamily="34" charset="0"/>
                <a:ea typeface="Aptos" panose="020B0004020202020204" pitchFamily="34" charset="0"/>
                <a:cs typeface="Arial" panose="020B0604020202020204" pitchFamily="34" charset="0"/>
              </a:rPr>
              <a:t>37.5% stated that their partner threatened to report their substance use to employers, law enforcement agency (LEA), or child protective services (CPS) to exert power and control </a:t>
            </a:r>
          </a:p>
          <a:p>
            <a:pPr marL="342900" marR="0" lvl="0" indent="-342900">
              <a:lnSpc>
                <a:spcPct val="107000"/>
              </a:lnSpc>
              <a:spcBef>
                <a:spcPts val="0"/>
              </a:spcBef>
              <a:spcAft>
                <a:spcPts val="800"/>
              </a:spcAft>
              <a:buFont typeface="Symbol" panose="05050102010706020507" pitchFamily="18" charset="2"/>
              <a:buChar char=""/>
              <a:tabLst>
                <a:tab pos="466090" algn="l"/>
              </a:tabLst>
            </a:pPr>
            <a:r>
              <a:rPr lang="en-US" kern="100" dirty="0">
                <a:effectLst/>
                <a:latin typeface="Arial" panose="020B0604020202020204" pitchFamily="34" charset="0"/>
                <a:ea typeface="Aptos" panose="020B0004020202020204" pitchFamily="34" charset="0"/>
                <a:cs typeface="Arial" panose="020B0604020202020204" pitchFamily="34" charset="0"/>
              </a:rPr>
              <a:t>15.2% acknowledged trying to seek treatment for their substance use in the last few years but also that 60% of those same respondents had partners who prevented or discouraged them from participating</a:t>
            </a:r>
          </a:p>
          <a:p>
            <a:pPr marL="342900" marR="0" lvl="0" indent="-342900">
              <a:lnSpc>
                <a:spcPct val="107000"/>
              </a:lnSpc>
              <a:spcBef>
                <a:spcPts val="0"/>
              </a:spcBef>
              <a:spcAft>
                <a:spcPts val="800"/>
              </a:spcAft>
              <a:buFont typeface="Symbol" panose="05050102010706020507" pitchFamily="18" charset="2"/>
              <a:buChar char=""/>
              <a:tabLst>
                <a:tab pos="466090" algn="l"/>
              </a:tabLs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Overall, 43% of survey respondents experienced at least one type of substance use coercion.</a:t>
            </a:r>
          </a:p>
          <a:p>
            <a:pPr marL="0" marR="0">
              <a:lnSpc>
                <a:spcPct val="107000"/>
              </a:lnSpc>
              <a:spcBef>
                <a:spcPts val="0"/>
              </a:spcBef>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u="sng" kern="100" dirty="0">
                <a:solidFill>
                  <a:srgbClr val="4472C4"/>
                </a:solidFill>
                <a:effectLst/>
                <a:latin typeface="Arial" panose="020B0604020202020204" pitchFamily="34" charset="0"/>
                <a:ea typeface="Calibri" panose="020F0502020204030204" pitchFamily="34" charset="0"/>
                <a:cs typeface="Arial" panose="020B0604020202020204" pitchFamily="34" charset="0"/>
                <a:hlinkClick r:id="rId3"/>
              </a:rPr>
              <a:t>National Center on Domestic Violence, Trauma &amp; Mental Health Website</a:t>
            </a:r>
            <a:r>
              <a:rPr lang="en-US" kern="100" dirty="0">
                <a:solidFill>
                  <a:srgbClr val="0563C1"/>
                </a:solidFill>
                <a:latin typeface="Arial" panose="020B0604020202020204" pitchFamily="34" charset="0"/>
                <a:ea typeface="Calibri" panose="020F0502020204030204" pitchFamily="34" charset="0"/>
                <a:cs typeface="Arial" panose="020B0604020202020204" pitchFamily="34" charset="0"/>
              </a:rPr>
              <a:t> </a:t>
            </a:r>
            <a:r>
              <a:rPr lang="en-US" sz="1200" u="none" strike="noStrike" kern="100" dirty="0">
                <a:effectLst/>
                <a:latin typeface="Arial" panose="020B0604020202020204" pitchFamily="34" charset="0"/>
                <a:ea typeface="Calibri" panose="020F0502020204030204" pitchFamily="34" charset="0"/>
                <a:cs typeface="Arial" panose="020B0604020202020204" pitchFamily="34" charset="0"/>
              </a:rPr>
              <a:t>(2023)</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a:t>
            </a:r>
            <a:r>
              <a:rPr lang="en-US" i="0" err="1">
                <a:latin typeface="Arial" panose="020B0604020202020204" pitchFamily="34" charset="0"/>
                <a:cs typeface="Arial" panose="020B0604020202020204" pitchFamily="34" charset="0"/>
              </a:rPr>
              <a:t>Warshaw</a:t>
            </a:r>
            <a:r>
              <a:rPr lang="en-US" i="0" dirty="0">
                <a:latin typeface="Arial" panose="020B0604020202020204" pitchFamily="34" charset="0"/>
                <a:cs typeface="Arial" panose="020B0604020202020204" pitchFamily="34" charset="0"/>
              </a:rPr>
              <a:t> &amp; </a:t>
            </a:r>
            <a:r>
              <a:rPr lang="en-US" i="0" dirty="0" err="1">
                <a:latin typeface="Arial" panose="020B0604020202020204" pitchFamily="34" charset="0"/>
                <a:cs typeface="Arial" panose="020B0604020202020204" pitchFamily="34" charset="0"/>
              </a:rPr>
              <a:t>Tinnon</a:t>
            </a:r>
            <a:r>
              <a:rPr lang="en-US" i="0" dirty="0">
                <a:latin typeface="Arial" panose="020B0604020202020204" pitchFamily="34" charset="0"/>
                <a:cs typeface="Arial" panose="020B0604020202020204" pitchFamily="34" charset="0"/>
              </a:rPr>
              <a:t>, 2018)</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i="0" dirty="0">
                <a:latin typeface="Arial" panose="020B0604020202020204" pitchFamily="34" charset="0"/>
                <a:cs typeface="Arial" panose="020B0604020202020204" pitchFamily="34" charset="0"/>
              </a:rPr>
              <a:t>(</a:t>
            </a:r>
            <a:r>
              <a:rPr lang="en-US" i="0" err="1">
                <a:latin typeface="Arial" panose="020B0604020202020204" pitchFamily="34" charset="0"/>
                <a:cs typeface="Arial" panose="020B0604020202020204" pitchFamily="34" charset="0"/>
              </a:rPr>
              <a:t>Warshaw</a:t>
            </a:r>
            <a:r>
              <a:rPr lang="en-US" i="0" dirty="0">
                <a:latin typeface="Arial" panose="020B0604020202020204" pitchFamily="34" charset="0"/>
                <a:cs typeface="Arial" panose="020B0604020202020204" pitchFamily="34" charset="0"/>
              </a:rPr>
              <a:t> &amp; </a:t>
            </a:r>
            <a:r>
              <a:rPr lang="en-US" i="0" dirty="0" err="1">
                <a:latin typeface="Arial" panose="020B0604020202020204" pitchFamily="34" charset="0"/>
                <a:cs typeface="Arial" panose="020B0604020202020204" pitchFamily="34" charset="0"/>
              </a:rPr>
              <a:t>Tinnon</a:t>
            </a:r>
            <a:r>
              <a:rPr lang="en-US" i="0" dirty="0">
                <a:latin typeface="Arial" panose="020B0604020202020204" pitchFamily="34" charset="0"/>
                <a:cs typeface="Arial" panose="020B0604020202020204" pitchFamily="34" charset="0"/>
              </a:rPr>
              <a:t>, 2018)</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indent="0">
              <a:buFontTx/>
              <a:buNone/>
            </a:pPr>
            <a:endParaRPr lang="en-US" i="0" dirty="0">
              <a:latin typeface="Arial" panose="020B0604020202020204" pitchFamily="34" charset="0"/>
              <a:cs typeface="Arial" panose="020B0604020202020204" pitchFamily="34" charset="0"/>
            </a:endParaRPr>
          </a:p>
          <a:p>
            <a:pPr marL="0" indent="0">
              <a:buFontTx/>
              <a:buNone/>
            </a:pPr>
            <a:r>
              <a:rPr lang="en-US" b="0" i="0" u="none" strike="noStrike" err="1">
                <a:solidFill>
                  <a:srgbClr val="000000"/>
                </a:solidFill>
                <a:effectLst/>
                <a:latin typeface="Arial" panose="020B0604020202020204" pitchFamily="34" charset="0"/>
                <a:cs typeface="Arial" panose="020B0604020202020204" pitchFamily="34" charset="0"/>
              </a:rPr>
              <a:t>Warshaw</a:t>
            </a:r>
            <a:r>
              <a:rPr lang="en-US" b="0" i="0" u="none" strike="noStrike" dirty="0">
                <a:solidFill>
                  <a:srgbClr val="000000"/>
                </a:solidFill>
                <a:effectLst/>
                <a:latin typeface="Arial" panose="020B0604020202020204" pitchFamily="34" charset="0"/>
                <a:cs typeface="Arial" panose="020B0604020202020204" pitchFamily="34" charset="0"/>
              </a:rPr>
              <a:t>, C., &amp; </a:t>
            </a:r>
            <a:r>
              <a:rPr lang="en-US" b="0" i="0" u="none" strike="noStrike" dirty="0" err="1">
                <a:solidFill>
                  <a:srgbClr val="000000"/>
                </a:solidFill>
                <a:effectLst/>
                <a:latin typeface="Arial" panose="020B0604020202020204" pitchFamily="34" charset="0"/>
                <a:cs typeface="Arial" panose="020B0604020202020204" pitchFamily="34" charset="0"/>
              </a:rPr>
              <a:t>Tinnon</a:t>
            </a:r>
            <a:r>
              <a:rPr lang="en-US" b="0" i="0" u="none" strike="noStrike" dirty="0">
                <a:solidFill>
                  <a:srgbClr val="000000"/>
                </a:solidFill>
                <a:effectLst/>
                <a:latin typeface="Arial" panose="020B0604020202020204" pitchFamily="34" charset="0"/>
                <a:cs typeface="Arial" panose="020B0604020202020204" pitchFamily="34" charset="0"/>
              </a:rPr>
              <a:t>, E. (2018). </a:t>
            </a:r>
            <a:r>
              <a:rPr lang="en-US" b="0" i="1" u="none" strike="noStrike" dirty="0">
                <a:solidFill>
                  <a:srgbClr val="000000"/>
                </a:solidFill>
                <a:effectLst/>
                <a:latin typeface="Arial" panose="020B0604020202020204" pitchFamily="34" charset="0"/>
                <a:cs typeface="Arial" panose="020B0604020202020204" pitchFamily="34" charset="0"/>
              </a:rPr>
              <a:t>Coercion related to mental health and substance user in the context of intimate partner violence: A toolkit for screening, assessment, and brief counseling in primary care and behavioral health settings. </a:t>
            </a:r>
            <a:r>
              <a:rPr lang="en-US" b="0" i="0" u="none" strike="noStrike" dirty="0">
                <a:solidFill>
                  <a:srgbClr val="000000"/>
                </a:solidFill>
                <a:effectLst/>
                <a:latin typeface="Arial" panose="020B0604020202020204" pitchFamily="34" charset="0"/>
                <a:cs typeface="Arial" panose="020B0604020202020204" pitchFamily="34" charset="0"/>
              </a:rPr>
              <a:t>National Center on Domestic Violence, Trauma &amp; Mental Health. </a:t>
            </a:r>
            <a:r>
              <a:rPr lang="en-US" b="0" i="0" u="sng" strike="noStrike" dirty="0">
                <a:solidFill>
                  <a:srgbClr val="5351AF"/>
                </a:solidFill>
                <a:effectLst/>
                <a:latin typeface="Arial" panose="020B0604020202020204" pitchFamily="34" charset="0"/>
                <a:cs typeface="Arial" panose="020B0604020202020204" pitchFamily="34" charset="0"/>
                <a:hlinkClick r:id="rId4"/>
              </a:rPr>
              <a:t>http://www.nationalcenterdvtraumamh.org/wp-content/uploads/2018/03/NCDVTMH_MHSUCoercionToolkit2018.pdf</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9AA6ACD-CDDF-45BC-960F-EFD5DE7BA707}" type="slidenum">
              <a:rPr lang="en-US" altLang="en-US" smtClean="0"/>
              <a:pPr>
                <a:defRPr/>
              </a:pPr>
              <a:t>19</a:t>
            </a:fld>
            <a:endParaRPr lang="en-US" altLang="en-US" dirty="0"/>
          </a:p>
        </p:txBody>
      </p:sp>
    </p:spTree>
    <p:extLst>
      <p:ext uri="{BB962C8B-B14F-4D97-AF65-F5344CB8AC3E}">
        <p14:creationId xmlns:p14="http://schemas.microsoft.com/office/powerpoint/2010/main" val="639449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a:solidFill>
                <a:srgbClr val="444444"/>
              </a:solidFill>
              <a:latin typeface="Arial" panose="020B0604020202020204" pitchFamily="34" charset="0"/>
            </a:endParaRPr>
          </a:p>
          <a:p>
            <a:pPr algn="l" rtl="0" fontAlgn="base"/>
            <a:r>
              <a:rPr lang="en-US" b="0" i="0">
                <a:effectLst/>
                <a:latin typeface="Arial" panose="020B0604020202020204" pitchFamily="34" charset="0"/>
                <a:cs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dirty="0"/>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As the hotline survey results indicated, a person using violence may use child welfare involvement to further assert power and control in their partnership. This will be different for all families experiencing violence but may include threats or retaliations such as:</a:t>
            </a:r>
          </a:p>
          <a:p>
            <a:pPr marL="0" marR="0">
              <a:lnSpc>
                <a:spcPct val="107000"/>
              </a:lnSpc>
              <a:spcBef>
                <a:spcPts val="0"/>
              </a:spcBef>
              <a:spcAft>
                <a:spcPts val="800"/>
              </a:spcAf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Escalating violence and coercive behavior</a:t>
            </a:r>
          </a:p>
          <a:p>
            <a:pPr marL="342900" marR="0" lvl="0" indent="-34290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Withholding finances or jeopardizing employment status </a:t>
            </a:r>
          </a:p>
          <a:p>
            <a:pPr marL="342900" marR="0" lvl="0" indent="-34290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Threatening deportation or interfering with immigration status</a:t>
            </a:r>
          </a:p>
          <a:p>
            <a:pPr marL="342900" marR="0" lvl="0" indent="-34290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Making false reports to child abuse hotlines</a:t>
            </a:r>
          </a:p>
          <a:p>
            <a:pPr marL="342900" marR="0" lvl="0" indent="-342900">
              <a:lnSpc>
                <a:spcPct val="107000"/>
              </a:lnSpc>
              <a:spcBef>
                <a:spcPts val="0"/>
              </a:spcBef>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Filing false police reports or restraining orders</a:t>
            </a:r>
          </a:p>
          <a:p>
            <a:pPr marR="0" lvl="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Let’s keep all this information in mind as we transition into a discussion about differentiating between IPV and child maltreatment and the complexities that mandated reporting laws present…</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(National Domestic Violence Hotline, n.d.; HeadStart ECLKC, 2024)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(National Domestic Violence Hotline, n.d.; HeadStart ECLKC, 2024)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dirty="0">
              <a:latin typeface="Arial" panose="020B060402020202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National Domestic Violence Hotline. (n.d.). </a:t>
            </a:r>
            <a:r>
              <a:rPr lang="en-US" i="1" kern="100" dirty="0">
                <a:effectLst/>
                <a:latin typeface="Arial" panose="020B0604020202020204" pitchFamily="34" charset="0"/>
                <a:ea typeface="Calibri" panose="020F0502020204030204" pitchFamily="34" charset="0"/>
                <a:cs typeface="Arial" panose="020B0604020202020204" pitchFamily="34" charset="0"/>
              </a:rPr>
              <a:t>Abuse in immigrant communities.</a:t>
            </a:r>
            <a:r>
              <a:rPr lang="en-US" kern="100" dirty="0">
                <a:effectLst/>
                <a:latin typeface="Arial" panose="020B0604020202020204" pitchFamily="34" charset="0"/>
                <a:ea typeface="Calibri" panose="020F0502020204030204" pitchFamily="34" charset="0"/>
                <a:cs typeface="Arial" panose="020B0604020202020204" pitchFamily="34" charset="0"/>
              </a:rPr>
              <a:t>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https://www.thehotline.org/resources/abuse-in-immigrant-communities/</a:t>
            </a:r>
            <a:r>
              <a:rPr lang="en-US" kern="1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none" strike="noStrike" kern="100" dirty="0">
                <a:effectLst/>
                <a:latin typeface="Arial" panose="020B0604020202020204" pitchFamily="34" charset="0"/>
                <a:ea typeface="Calibri" panose="020F0502020204030204" pitchFamily="34" charset="0"/>
                <a:cs typeface="Arial" panose="020B0604020202020204" pitchFamily="34" charset="0"/>
              </a:rPr>
              <a:t>HeadStart ECLKC. (2024). </a:t>
            </a:r>
            <a:r>
              <a:rPr lang="en-US" i="1" u="none" strike="noStrike" kern="100" dirty="0">
                <a:effectLst/>
                <a:latin typeface="Arial" panose="020B0604020202020204" pitchFamily="34" charset="0"/>
                <a:ea typeface="Calibri" panose="020F0502020204030204" pitchFamily="34" charset="0"/>
                <a:cs typeface="Arial" panose="020B0604020202020204" pitchFamily="34" charset="0"/>
              </a:rPr>
              <a:t>Domestic violence and child abuse reporting.</a:t>
            </a:r>
            <a:r>
              <a:rPr lang="en-US" i="1" u="sng" kern="100" dirty="0">
                <a:effectLst/>
                <a:latin typeface="Arial" panose="020B0604020202020204" pitchFamily="34" charset="0"/>
                <a:ea typeface="Calibri" panose="020F0502020204030204" pitchFamily="34" charset="0"/>
                <a:cs typeface="Arial" panose="020B0604020202020204" pitchFamily="34" charset="0"/>
              </a:rPr>
              <a:t>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https://eclkc.ohs.acf.hhs.gov/publication/domestic-violence-child-abuse-reporting</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US"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73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pPr marL="0" marR="0" eaLnBrk="0" fontAlgn="base" hangingPunct="0"/>
            <a:r>
              <a:rPr lang="en-US" dirty="0">
                <a:effectLst/>
                <a:latin typeface="Arial" panose="020B0604020202020204" pitchFamily="34" charset="0"/>
                <a:ea typeface="Calibri" panose="020F0502020204030204" pitchFamily="34" charset="0"/>
                <a:cs typeface="Arial" panose="020B0604020202020204" pitchFamily="34" charset="0"/>
              </a:rPr>
              <a:t>Facilitator Script: </a:t>
            </a:r>
          </a:p>
          <a:p>
            <a:pPr marL="0" marR="0" eaLnBrk="0" fontAlgn="base" hangingPunct="0"/>
            <a:endParaRPr lang="en-US"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As child welfare workers, a critical first step to promoting safety and healing for children, parents, and families experiencing violence is to be able to differentiate between intimate partner violence from co-occurring intimate partner violence and child maltreatment. This can be a challenging task for many reasons, but let’s begin by understanding how differences in state, local, and tribal laws influence mandated reporting practices across communities. </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First, there are considerable differences in how mandated reporting laws define child abuse and neglect, including the intersection with IPV exposure. In some localities, the law mandates that a report be made for any known or suspected IPV exposure, while in others, the law allows for reporter discretion—such as consultation with child protective services and local law enforcement agencies, and then in some other instances, the law does not include any specific reference or guidance. </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And while mandated reporting laws were designed with the intent of increasing child safety, we also know this practice has significantly contributed to the overrepresentation of families of color involved with the child welfare system. As child welfare workers, it’s important that we understand how the disproportionate involvement of families of color begins with the initial reporting decision and continues with various decision-making points during the child welfare intervention period. Knowing how systemic and personal bias influences initial reporting decisions followed by screening and assessment practices is one step toward improving racial equity and rebuilding trust with mandated reporting and decision-making practices across all communities and for all families regardless of race, ethnicity, gender, or class. </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Child Welfare Information Gateway: State Statutes Search</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kern="100" dirty="0">
                <a:effectLst/>
                <a:latin typeface="Arial" panose="020B0604020202020204" pitchFamily="34" charset="0"/>
                <a:ea typeface="Calibri" panose="020F0502020204030204" pitchFamily="34" charset="0"/>
                <a:cs typeface="Arial" panose="020B0604020202020204" pitchFamily="34" charset="0"/>
              </a:rPr>
              <a:t>(n.d.)</a:t>
            </a:r>
          </a:p>
          <a:p>
            <a:pPr marL="0" marR="0">
              <a:lnSpc>
                <a:spcPct val="107000"/>
              </a:lnSpc>
              <a:spcBef>
                <a:spcPts val="0"/>
              </a:spcBef>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a:lnSpc>
                <a:spcPct val="107000"/>
              </a:lnSpc>
            </a:pPr>
            <a:r>
              <a:rPr lang="en-US" kern="100" dirty="0">
                <a:latin typeface="Arial" panose="020B0604020202020204" pitchFamily="34" charset="0"/>
                <a:ea typeface="Aptos" panose="020B0004020202020204" pitchFamily="34" charset="0"/>
                <a:cs typeface="Arial" panose="020B0604020202020204" pitchFamily="34" charset="0"/>
              </a:rPr>
              <a:t>(</a:t>
            </a:r>
            <a:r>
              <a:rPr lang="en-US" kern="100" dirty="0">
                <a:effectLst/>
                <a:latin typeface="Arial" panose="020B0604020202020204" pitchFamily="34" charset="0"/>
                <a:ea typeface="Aptos" panose="020B0004020202020204" pitchFamily="34" charset="0"/>
                <a:cs typeface="Arial" panose="020B0604020202020204" pitchFamily="34" charset="0"/>
              </a:rPr>
              <a:t>Mandated Reporter Training, 2022; </a:t>
            </a:r>
            <a:r>
              <a:rPr lang="en-US" u="none" strike="noStrike" kern="100" dirty="0">
                <a:effectLst/>
                <a:latin typeface="Arial" panose="020B0604020202020204" pitchFamily="34" charset="0"/>
                <a:ea typeface="Aptos" panose="020B0004020202020204" pitchFamily="34" charset="0"/>
                <a:cs typeface="Arial" panose="020B0604020202020204" pitchFamily="34" charset="0"/>
              </a:rPr>
              <a:t>HeadStart ECLKC</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en-US" u="none" strike="noStrike" kern="100" dirty="0">
                <a:effectLst/>
                <a:latin typeface="Arial" panose="020B0604020202020204" pitchFamily="34" charset="0"/>
                <a:ea typeface="Aptos" panose="020B0004020202020204" pitchFamily="34" charset="0"/>
                <a:cs typeface="Arial" panose="020B0604020202020204" pitchFamily="34" charset="0"/>
              </a:rPr>
              <a:t>2024</a:t>
            </a:r>
            <a:r>
              <a:rPr lang="en-US" kern="100" dirty="0">
                <a:effectLst/>
                <a:latin typeface="Arial" panose="020B0604020202020204" pitchFamily="34" charset="0"/>
                <a:ea typeface="Aptos" panose="020B0004020202020204" pitchFamily="34" charset="0"/>
                <a:cs typeface="Arial" panose="020B0604020202020204" pitchFamily="34" charset="0"/>
              </a:rPr>
              <a:t>; Evident Change, 2023; UCLA Pritzker Center, 2021)</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dirty="0">
              <a:latin typeface="Arial" panose="020B060402020202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Mandated Reporter Training. (2022). </a:t>
            </a:r>
            <a:r>
              <a:rPr lang="en-US" i="1" kern="100" dirty="0">
                <a:effectLst/>
                <a:latin typeface="Arial" panose="020B0604020202020204" pitchFamily="34" charset="0"/>
                <a:ea typeface="Calibri" panose="020F0502020204030204" pitchFamily="34" charset="0"/>
                <a:cs typeface="Arial" panose="020B0604020202020204" pitchFamily="34" charset="0"/>
              </a:rPr>
              <a:t>Which states have mandatory domestic violence reporting?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https://mandatedreportertraining.com/resources/blog/which-states-have-mandatory-domestic-violence-reporting/</a:t>
            </a:r>
            <a:r>
              <a:rPr lang="en-US" kern="100" dirty="0">
                <a:effectLst/>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lnSpc>
                <a:spcPct val="107000"/>
              </a:lnSpc>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none" strike="noStrike" kern="100" dirty="0">
                <a:effectLst/>
                <a:latin typeface="Arial" panose="020B0604020202020204" pitchFamily="34" charset="0"/>
                <a:ea typeface="Calibri" panose="020F0502020204030204" pitchFamily="34" charset="0"/>
                <a:cs typeface="Arial" panose="020B0604020202020204" pitchFamily="34" charset="0"/>
              </a:rPr>
              <a:t>HeadStart ECLKC. (2024). </a:t>
            </a:r>
            <a:r>
              <a:rPr lang="en-US" i="1" u="none" strike="noStrike" kern="100" dirty="0">
                <a:effectLst/>
                <a:latin typeface="Arial" panose="020B0604020202020204" pitchFamily="34" charset="0"/>
                <a:ea typeface="Calibri" panose="020F0502020204030204" pitchFamily="34" charset="0"/>
                <a:cs typeface="Arial" panose="020B0604020202020204" pitchFamily="34" charset="0"/>
              </a:rPr>
              <a:t>Domestic violence and child abuse reporting.</a:t>
            </a:r>
            <a:r>
              <a:rPr lang="en-US" i="1" u="sng" kern="100" dirty="0">
                <a:effectLst/>
                <a:latin typeface="Arial" panose="020B0604020202020204" pitchFamily="34" charset="0"/>
                <a:ea typeface="Calibri" panose="020F0502020204030204" pitchFamily="34" charset="0"/>
                <a:cs typeface="Arial" panose="020B0604020202020204" pitchFamily="34" charset="0"/>
              </a:rPr>
              <a:t>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https://eclkc.ohs.acf.hhs.gov/publication/domestic-violence-child-abuse-reporting</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u="sng" kern="100"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Evident Change. (2023). </a:t>
            </a:r>
            <a:r>
              <a:rPr lang="en-US" i="1" kern="100" dirty="0">
                <a:effectLst/>
                <a:latin typeface="Arial" panose="020B0604020202020204" pitchFamily="34" charset="0"/>
                <a:ea typeface="Calibri" panose="020F0502020204030204" pitchFamily="34" charset="0"/>
                <a:cs typeface="Arial" panose="020B0604020202020204" pitchFamily="34" charset="0"/>
              </a:rPr>
              <a:t>To end disproportionality in child protection, here’s where to look.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https://evidentchange.org/blog/to-end-disproportionality-in-child-protection-heres-where-to-look/</a:t>
            </a:r>
            <a:r>
              <a:rPr lang="en-US" kern="1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UCLA Pritzker Center. (2021). </a:t>
            </a:r>
            <a:r>
              <a:rPr lang="en-US" i="1" kern="100" dirty="0">
                <a:effectLst/>
                <a:latin typeface="Arial" panose="020B0604020202020204" pitchFamily="34" charset="0"/>
                <a:ea typeface="Calibri" panose="020F0502020204030204" pitchFamily="34" charset="0"/>
                <a:cs typeface="Arial" panose="020B0604020202020204" pitchFamily="34" charset="0"/>
              </a:rPr>
              <a:t>Child welfare and domestic violence: The report on intersection and action.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https://pritzkercenter.ucla.edu/wp-content/uploads/2021/05/Pritzker-Domestic-Violence-Report-Endnotes_final.pdf</a:t>
            </a:r>
            <a:r>
              <a:rPr lang="en-US" kern="1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eaLnBrk="0" fontAlgn="base" hangingPunct="0">
              <a:buFont typeface="Symbol" panose="05050102010706020507" pitchFamily="18" charset="2"/>
              <a:buNone/>
            </a:pPr>
            <a:endParaRPr lang="en-US" dirty="0">
              <a:solidFill>
                <a:srgbClr val="000000"/>
              </a:solidFill>
              <a:latin typeface="Arial" panose="020B0604020202020204" pitchFamily="34" charset="0"/>
              <a:ea typeface="Yu Mincho" panose="02020400000000000000" pitchFamily="18"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034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2F015-D58F-E97A-3AF7-BCDB75B36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B4572-B35E-09D6-BBC8-778A4D8CC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8829E2-88F5-3A71-B97D-358F7DCE1725}"/>
              </a:ext>
            </a:extLst>
          </p:cNvPr>
          <p:cNvSpPr>
            <a:spLocks noGrp="1"/>
          </p:cNvSpPr>
          <p:nvPr>
            <p:ph type="body" idx="1"/>
          </p:nvPr>
        </p:nvSpPr>
        <p:spPr/>
        <p:txBody>
          <a:bodyPr/>
          <a:lstStyle/>
          <a:p>
            <a:pPr marL="0" marR="0" eaLnBrk="0" fontAlgn="base" hangingPunct="0"/>
            <a:r>
              <a:rPr lang="en-US" kern="100" dirty="0">
                <a:effectLst/>
                <a:latin typeface="Arial" panose="020B0604020202020204" pitchFamily="34" charset="0"/>
                <a:ea typeface="Calibri" panose="020F0502020204030204" pitchFamily="34" charset="0"/>
                <a:cs typeface="Arial" panose="020B0604020202020204" pitchFamily="34" charset="0"/>
              </a:rPr>
              <a:t>Facilitator Script: </a:t>
            </a:r>
            <a:endPar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endParaRPr>
          </a:p>
          <a:p>
            <a:pPr marL="0" marR="0" lvl="0" indent="0" eaLnBrk="0" fontAlgn="base" hangingPunct="0">
              <a:buFont typeface="Symbol" panose="05050102010706020507" pitchFamily="18" charset="2"/>
              <a:buNone/>
            </a:pPr>
            <a:endParaRPr lang="en-US" dirty="0">
              <a:solidFill>
                <a:srgbClr val="000000"/>
              </a:solidFill>
              <a:latin typeface="Arial" panose="020B0604020202020204" pitchFamily="34" charset="0"/>
              <a:ea typeface="Yu Mincho" panose="02020400000000000000" pitchFamily="18" charset="-128"/>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As we’ve learned, intimate partner violence is a serious public health matter—one that requires multiagency collaboration to ensure proper identification and intervention for families experiencing violence. A coordinated community response to intimate partner violence brings together stakeholders from child welfare, family violence service providers including survivor advocates, substance use and mental health treatment providers, law enforcement agencies, and the judicial system with the goal of advancing interagency response efforts—more specifically opportunities for enhanced collaboration, cross-training, and trauma-informed service provision. </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For child welfare jurisdictions, this includes opportunities for enhanced screening and emergency response protocols that 1) promote identification and accountability of the person causing harm through use of violence, 2) amplify the voice of the person experiencing violence related to defining safety and healing for themselves and their children, and 3) prioritize the physical, emotional, and psychological safety for all involved parties—children, parents, and families experiencing violence as well as the professionals charged with immediate intervention and ongoing service provision. </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So, what are some actionable policy and practice improvements specific to child welfare intervention for families experiencing violence? An environmental scan highlights several evidenced-informed and practice-based approaches. These include 1) ensuring that allegations are filed or screened in under the name of the parent using violence and not the parent experiencing violence, 2) engaging the parent experiencing violence to identify family strengths and protective capacities and working together to enhance safety and prevent family separation whenever possible, and 3) partnering with community agencies for co-location of family violence prevention specialists or survivor advocates in child welfare settings to provide essential functions, including:</a:t>
            </a:r>
          </a:p>
          <a:p>
            <a:pPr marL="0" marR="0">
              <a:lnSpc>
                <a:spcPct val="107000"/>
              </a:lnSpc>
              <a:spcBef>
                <a:spcPts val="0"/>
              </a:spcBef>
              <a:spcAft>
                <a:spcPts val="800"/>
              </a:spcAf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Engaging and supporting children, parents, and families experiencing violence</a:t>
            </a:r>
          </a:p>
          <a:p>
            <a:pPr marL="342900" marR="0" lvl="0" indent="-34290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Collaborating with child welfare workers for enhanced casework practice through consultation and service planning</a:t>
            </a:r>
          </a:p>
          <a:p>
            <a:pPr marL="342900" marR="0" lvl="0" indent="-342900">
              <a:lnSpc>
                <a:spcPct val="107000"/>
              </a:lnSpc>
              <a:spcBef>
                <a:spcPts val="0"/>
              </a:spcBef>
              <a:spcAft>
                <a:spcPts val="80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Improving interagency collaboration and coordinated community response efforts through subject matter expertise and cross-training learning opportunities</a:t>
            </a:r>
            <a:endParaRPr lang="en-US" kern="100" dirty="0">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R="0" lvl="0" eaLnBrk="0" fontAlgn="base" hangingPunct="0"/>
            <a:r>
              <a:rPr lang="en-US" kern="100" dirty="0">
                <a:effectLst/>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a:t>
            </a:r>
            <a:r>
              <a:rPr lang="en-US"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Adult &amp; Child Survivor-Centered Approach for Addressing Domestic Violence</a:t>
            </a:r>
            <a:r>
              <a:rPr lang="en-US" kern="100" dirty="0">
                <a:effectLst/>
                <a:latin typeface="Arial" panose="020B0604020202020204" pitchFamily="34" charset="0"/>
                <a:ea typeface="Calibri" panose="020F0502020204030204" pitchFamily="34" charset="0"/>
                <a:cs typeface="Arial" panose="020B0604020202020204" pitchFamily="34" charset="0"/>
              </a:rPr>
              <a:t> (2019)</a:t>
            </a:r>
          </a:p>
          <a:p>
            <a:pPr marL="0" marR="0">
              <a:lnSpc>
                <a:spcPct val="107000"/>
              </a:lnSpc>
              <a:spcBef>
                <a:spcPts val="0"/>
              </a:spcBef>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pPr eaLnBrk="0" fontAlgn="base" hangingPunct="0"/>
            <a:endParaRPr lang="en-US" dirty="0">
              <a:highlight>
                <a:srgbClr val="FFFF00"/>
              </a:highlight>
              <a:latin typeface="Arial" panose="020B0604020202020204" pitchFamily="34" charset="0"/>
              <a:cs typeface="Arial" panose="020B0604020202020204" pitchFamily="34" charset="0"/>
            </a:endParaRPr>
          </a:p>
          <a:p>
            <a:pPr eaLnBrk="0" fontAlgn="base" hangingPunct="0"/>
            <a:r>
              <a:rPr lang="en-US" dirty="0">
                <a:effectLst/>
                <a:latin typeface="Arial" panose="020B0604020202020204" pitchFamily="34" charset="0"/>
                <a:ea typeface="Aptos" panose="020B0004020202020204" pitchFamily="34" charset="0"/>
                <a:cs typeface="Arial" panose="020B0604020202020204" pitchFamily="34" charset="0"/>
              </a:rPr>
              <a:t>(Hetzel-</a:t>
            </a:r>
            <a:r>
              <a:rPr lang="en-US" dirty="0" err="1">
                <a:effectLst/>
                <a:latin typeface="Arial" panose="020B0604020202020204" pitchFamily="34" charset="0"/>
                <a:ea typeface="Aptos" panose="020B0004020202020204" pitchFamily="34" charset="0"/>
                <a:cs typeface="Arial" panose="020B0604020202020204" pitchFamily="34" charset="0"/>
              </a:rPr>
              <a:t>Riggin</a:t>
            </a:r>
            <a:r>
              <a:rPr lang="en-US" dirty="0">
                <a:effectLst/>
                <a:latin typeface="Arial" panose="020B0604020202020204" pitchFamily="34" charset="0"/>
                <a:ea typeface="Aptos" panose="020B0004020202020204" pitchFamily="34" charset="0"/>
                <a:cs typeface="Arial" panose="020B0604020202020204" pitchFamily="34" charset="0"/>
              </a:rPr>
              <a:t>, 2022; Duane et al., 2021; UCLA Pritzker Center, 2021; Minnesota Department of Human Services, 2021)</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dirty="0">
              <a:latin typeface="Arial" panose="020B0604020202020204" pitchFamily="34" charset="0"/>
              <a:cs typeface="Arial" panose="020B0604020202020204" pitchFamily="34" charset="0"/>
            </a:endParaRPr>
          </a:p>
          <a:p>
            <a:pPr>
              <a:lnSpc>
                <a:spcPct val="107000"/>
              </a:lnSpc>
            </a:pPr>
            <a:r>
              <a:rPr lang="en-US" kern="100">
                <a:effectLst/>
                <a:latin typeface="Arial" panose="020B0604020202020204" pitchFamily="34" charset="0"/>
                <a:ea typeface="Calibri" panose="020F0502020204030204" pitchFamily="34" charset="0"/>
                <a:cs typeface="Arial" panose="020B0604020202020204" pitchFamily="34" charset="0"/>
              </a:rPr>
              <a:t>Hetzel-</a:t>
            </a:r>
            <a:r>
              <a:rPr lang="en-US" kern="100" err="1">
                <a:effectLst/>
                <a:latin typeface="Arial" panose="020B0604020202020204" pitchFamily="34" charset="0"/>
                <a:ea typeface="Calibri" panose="020F0502020204030204" pitchFamily="34" charset="0"/>
                <a:cs typeface="Arial" panose="020B0604020202020204" pitchFamily="34" charset="0"/>
              </a:rPr>
              <a:t>Riggin</a:t>
            </a:r>
            <a:r>
              <a:rPr lang="en-US" kern="100">
                <a:effectLst/>
                <a:latin typeface="Arial" panose="020B0604020202020204" pitchFamily="34" charset="0"/>
                <a:ea typeface="Calibri" panose="020F0502020204030204" pitchFamily="34" charset="0"/>
                <a:cs typeface="Arial" panose="020B0604020202020204" pitchFamily="34" charset="0"/>
              </a:rPr>
              <a:t>, M.D. (2022). </a:t>
            </a:r>
            <a:r>
              <a:rPr lang="en-US" i="1" kern="100">
                <a:effectLst/>
                <a:latin typeface="Arial" panose="020B0604020202020204" pitchFamily="34" charset="0"/>
                <a:ea typeface="Calibri" panose="020F0502020204030204" pitchFamily="34" charset="0"/>
                <a:cs typeface="Arial" panose="020B0604020202020204" pitchFamily="34" charset="0"/>
              </a:rPr>
              <a:t>System response to intimate partner violence: Coordinated community response. </a:t>
            </a:r>
            <a:r>
              <a:rPr lang="en-US" kern="100">
                <a:effectLst/>
                <a:latin typeface="Arial" panose="020B0604020202020204" pitchFamily="34" charset="0"/>
                <a:ea typeface="Calibri" panose="020F0502020204030204" pitchFamily="34" charset="0"/>
                <a:cs typeface="Arial" panose="020B0604020202020204" pitchFamily="34" charset="0"/>
              </a:rPr>
              <a:t>(</a:t>
            </a:r>
            <a:r>
              <a:rPr lang="en-US" kern="100" err="1">
                <a:effectLst/>
                <a:latin typeface="Arial" panose="020B0604020202020204" pitchFamily="34" charset="0"/>
                <a:ea typeface="Calibri" panose="020F0502020204030204" pitchFamily="34" charset="0"/>
                <a:cs typeface="Arial" panose="020B0604020202020204" pitchFamily="34" charset="0"/>
              </a:rPr>
              <a:t>Geffner</a:t>
            </a:r>
            <a:r>
              <a:rPr lang="en-US" kern="100">
                <a:effectLst/>
                <a:latin typeface="Arial" panose="020B0604020202020204" pitchFamily="34" charset="0"/>
                <a:ea typeface="Calibri" panose="020F0502020204030204" pitchFamily="34" charset="0"/>
                <a:cs typeface="Arial" panose="020B0604020202020204" pitchFamily="34" charset="0"/>
              </a:rPr>
              <a:t>, R., White, J.W., </a:t>
            </a:r>
            <a:r>
              <a:rPr lang="en-US" kern="100" err="1">
                <a:effectLst/>
                <a:latin typeface="Arial" panose="020B0604020202020204" pitchFamily="34" charset="0"/>
                <a:ea typeface="Calibri" panose="020F0502020204030204" pitchFamily="34" charset="0"/>
                <a:cs typeface="Arial" panose="020B0604020202020204" pitchFamily="34" charset="0"/>
              </a:rPr>
              <a:t>Hamberger</a:t>
            </a:r>
            <a:r>
              <a:rPr lang="en-US" kern="100">
                <a:effectLst/>
                <a:latin typeface="Arial" panose="020B0604020202020204" pitchFamily="34" charset="0"/>
                <a:ea typeface="Calibri" panose="020F0502020204030204" pitchFamily="34" charset="0"/>
                <a:cs typeface="Arial" panose="020B0604020202020204" pitchFamily="34" charset="0"/>
              </a:rPr>
              <a:t>, L.K., Rosenbaum, A., Vaughan-Eden, V., </a:t>
            </a:r>
            <a:r>
              <a:rPr lang="en-US" kern="100" err="1">
                <a:effectLst/>
                <a:latin typeface="Arial" panose="020B0604020202020204" pitchFamily="34" charset="0"/>
                <a:ea typeface="Calibri" panose="020F0502020204030204" pitchFamily="34" charset="0"/>
                <a:cs typeface="Arial" panose="020B0604020202020204" pitchFamily="34" charset="0"/>
              </a:rPr>
              <a:t>Vieth</a:t>
            </a:r>
            <a:r>
              <a:rPr lang="en-US" kern="100">
                <a:effectLst/>
                <a:latin typeface="Arial" panose="020B0604020202020204" pitchFamily="34" charset="0"/>
                <a:ea typeface="Calibri" panose="020F0502020204030204" pitchFamily="34" charset="0"/>
                <a:cs typeface="Arial" panose="020B0604020202020204" pitchFamily="34" charset="0"/>
              </a:rPr>
              <a:t>, V.I. Eds) Handbook of Interpersonal Violence and Abuse Across the Lifespan. Springer, Cham.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https://doi.org/10.1007/978-3-319-89999-2_157</a:t>
            </a:r>
            <a:r>
              <a:rPr lang="en-US"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kern="100" dirty="0">
              <a:solidFill>
                <a:srgbClr val="333333"/>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Duane, M., Ervin, S., Nembhard, S., Taylor, R., </a:t>
            </a:r>
            <a:r>
              <a:rPr lang="en-US" kern="100" dirty="0" err="1">
                <a:effectLst/>
                <a:latin typeface="Arial" panose="020B0604020202020204" pitchFamily="34" charset="0"/>
                <a:ea typeface="Calibri" panose="020F0502020204030204" pitchFamily="34" charset="0"/>
                <a:cs typeface="Arial" panose="020B0604020202020204" pitchFamily="34" charset="0"/>
              </a:rPr>
              <a:t>Bastomski</a:t>
            </a:r>
            <a:r>
              <a:rPr lang="en-US" kern="100" dirty="0">
                <a:effectLst/>
                <a:latin typeface="Arial" panose="020B0604020202020204" pitchFamily="34" charset="0"/>
                <a:ea typeface="Calibri" panose="020F0502020204030204" pitchFamily="34" charset="0"/>
                <a:cs typeface="Arial" panose="020B0604020202020204" pitchFamily="34" charset="0"/>
              </a:rPr>
              <a:t>, S., &amp; </a:t>
            </a:r>
            <a:r>
              <a:rPr lang="en-US" kern="100" dirty="0" err="1">
                <a:effectLst/>
                <a:latin typeface="Arial" panose="020B0604020202020204" pitchFamily="34" charset="0"/>
                <a:ea typeface="Calibri" panose="020F0502020204030204" pitchFamily="34" charset="0"/>
                <a:cs typeface="Arial" panose="020B0604020202020204" pitchFamily="34" charset="0"/>
              </a:rPr>
              <a:t>Tiry</a:t>
            </a:r>
            <a:r>
              <a:rPr lang="en-US" kern="100" dirty="0">
                <a:effectLst/>
                <a:latin typeface="Arial" panose="020B0604020202020204" pitchFamily="34" charset="0"/>
                <a:ea typeface="Calibri" panose="020F0502020204030204" pitchFamily="34" charset="0"/>
                <a:cs typeface="Arial" panose="020B0604020202020204" pitchFamily="34" charset="0"/>
              </a:rPr>
              <a:t>, E. (2021). </a:t>
            </a:r>
            <a:r>
              <a:rPr lang="en-US" i="1" kern="100" dirty="0">
                <a:effectLst/>
                <a:latin typeface="Arial" panose="020B0604020202020204" pitchFamily="34" charset="0"/>
                <a:ea typeface="Calibri" panose="020F0502020204030204" pitchFamily="34" charset="0"/>
                <a:cs typeface="Arial" panose="020B0604020202020204" pitchFamily="34" charset="0"/>
              </a:rPr>
              <a:t>Advancing a coordinated response to intimate partner violence: A systemwide assessment from Allegheny County, Pennsylvania.</a:t>
            </a:r>
            <a:r>
              <a:rPr lang="en-US" kern="100" dirty="0">
                <a:effectLst/>
                <a:latin typeface="Arial" panose="020B0604020202020204" pitchFamily="34" charset="0"/>
                <a:ea typeface="Calibri" panose="020F0502020204030204" pitchFamily="34" charset="0"/>
                <a:cs typeface="Arial" panose="020B0604020202020204" pitchFamily="34" charset="0"/>
              </a:rPr>
              <a:t> Urban Institute.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https://www.urban.org/sites/default/files/publication/104380/advancing-a-coordinated-response-to-intimate-partner-violence_0.pdf</a:t>
            </a:r>
            <a:r>
              <a:rPr lang="en-US" kern="1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UCLA Pritzker Center. (2021). </a:t>
            </a:r>
            <a:r>
              <a:rPr lang="en-US" i="1" kern="100" dirty="0">
                <a:effectLst/>
                <a:latin typeface="Arial" panose="020B0604020202020204" pitchFamily="34" charset="0"/>
                <a:ea typeface="Calibri" panose="020F0502020204030204" pitchFamily="34" charset="0"/>
                <a:cs typeface="Arial" panose="020B0604020202020204" pitchFamily="34" charset="0"/>
              </a:rPr>
              <a:t>Child welfare and domestic violence: The report on intersection and action.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https://pritzkercenter.ucla.edu/wp-content/uploads/2021/05/Pritzker-Domestic-Violence-Report-Endnotes_final.pdf</a:t>
            </a:r>
            <a:r>
              <a:rPr lang="en-US" kern="1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Minnesota Department of Human Services. (2021). </a:t>
            </a:r>
            <a:r>
              <a:rPr lang="en-US" i="1" kern="100" dirty="0">
                <a:effectLst/>
                <a:latin typeface="Arial" panose="020B0604020202020204" pitchFamily="34" charset="0"/>
                <a:ea typeface="Calibri" panose="020F0502020204030204" pitchFamily="34" charset="0"/>
                <a:cs typeface="Arial" panose="020B0604020202020204" pitchFamily="34" charset="0"/>
              </a:rPr>
              <a:t>Minnesota’s best practice guide for the co-occurrence of child maltreatment and domestic violence.</a:t>
            </a:r>
            <a:r>
              <a:rPr lang="en-US" kern="100" dirty="0">
                <a:effectLst/>
                <a:latin typeface="Arial" panose="020B0604020202020204" pitchFamily="34" charset="0"/>
                <a:ea typeface="Calibri" panose="020F0502020204030204" pitchFamily="34" charset="0"/>
                <a:cs typeface="Arial" panose="020B0604020202020204" pitchFamily="34" charset="0"/>
              </a:rPr>
              <a:t>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https://edocs.dhs.state.mn.us/lfserver/Public/DHS-3490-ENG</a:t>
            </a:r>
            <a:r>
              <a:rPr lang="en-US" kern="1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BD4D30C-9166-A9F7-6E90-529DD43AB4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13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Facilitator Script:</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So, while we’ve covered more general information on evidence-informed and practice-based approaches, let’s now hear what is happening locally within our own communities.</a:t>
            </a: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 </a:t>
            </a:r>
            <a:endParaRPr lang="en-US"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b="1" kern="100" dirty="0">
                <a:effectLst/>
                <a:latin typeface="Arial" panose="020B0604020202020204" pitchFamily="34" charset="0"/>
                <a:ea typeface="Aptos" panose="020B0004020202020204" pitchFamily="34" charset="0"/>
                <a:cs typeface="Arial" panose="020B0604020202020204" pitchFamily="34" charset="0"/>
              </a:rPr>
              <a:t>Prompt for Large Group Discussion:</a:t>
            </a:r>
          </a:p>
          <a:p>
            <a:pPr marL="0" marR="0">
              <a:lnSpc>
                <a:spcPct val="107000"/>
              </a:lnSpc>
              <a:spcBef>
                <a:spcPts val="0"/>
              </a:spcBef>
            </a:pPr>
            <a:endParaRPr lang="en-US"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b="1" kern="100" dirty="0">
                <a:effectLst/>
                <a:latin typeface="Arial" panose="020B0604020202020204" pitchFamily="34" charset="0"/>
                <a:ea typeface="Aptos" panose="020B0004020202020204" pitchFamily="34" charset="0"/>
                <a:cs typeface="Arial" panose="020B0604020202020204" pitchFamily="34" charset="0"/>
              </a:rPr>
              <a:t>How are local protocols guiding our practice with children, parents, and families experiencing violence? Would anyone like to share about current screening, emergency response, or field safety protocols?</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This was very informative, thank you all for sharing about your local protocols. Let’s now transition to a discussion about IPV screening tools and how these can support proper identification and intervention for parents experiencing violence.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336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Screening for IPV will also vary depending on type of care setting or service provision. The United States Preventative Services Task Force (USPSTF) and the Department of Health and Human Services recommend IPV screening and counseling as an integrated part of preventative health care services</a:t>
            </a:r>
            <a:r>
              <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rPr>
              <a:t>—</a:t>
            </a:r>
            <a:r>
              <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specifically those of childbearing age or older, including vulnerable adults. This recommendation, also supported by the Affordable Care Act (ACA) has led to more efforts at promoting universal screening during routine annual healthcare visits</a:t>
            </a:r>
            <a:r>
              <a:rPr lang="en-US" kern="100" dirty="0">
                <a:effectLst/>
                <a:latin typeface="Arial" panose="020B0604020202020204" pitchFamily="34" charset="0"/>
                <a:ea typeface="Aptos" panose="020B0004020202020204" pitchFamily="34" charset="0"/>
                <a:cs typeface="Arial" panose="020B0604020202020204" pitchFamily="34" charset="0"/>
              </a:rPr>
              <a:t>—and the extension of this recommendation into child welfare settings is yet another example of an evidence-informed and practice-based approach to promoting a future without violence. </a:t>
            </a:r>
          </a:p>
          <a:p>
            <a:pPr marL="0" marR="0" eaLnBrk="0" fontAlgn="base" hangingPunct="0"/>
            <a:endPar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endParaRPr>
          </a:p>
          <a:p>
            <a:pPr marL="0" marR="0" eaLnBrk="0" fontAlgn="base" hangingPunct="0"/>
            <a:r>
              <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While an environmental scan produced numerous options for validated IPV screening tools, the tools highlighted here represent those that are accessible at no cost to service providers:</a:t>
            </a:r>
          </a:p>
          <a:p>
            <a:pPr marL="0" marR="0" eaLnBrk="0" fontAlgn="base" hangingPunct="0"/>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The Abuse Assessment Screen (AAS) is a tool administered via provider and contains a total of five standardized questions, including a body map that marks the area of injury with a corresponding incident rating using a 1-6 scale. </a:t>
            </a:r>
          </a:p>
          <a:p>
            <a:pPr marL="0" marR="0" lvl="0" indent="0" algn="l" defTabSz="914400" rtl="0" eaLnBrk="0" fontAlgn="base" latinLnBrk="0" hangingPunct="0">
              <a:lnSpc>
                <a:spcPct val="100000"/>
              </a:lnSpc>
              <a:spcBef>
                <a:spcPts val="0"/>
              </a:spcBef>
              <a:spcAft>
                <a:spcPts val="0"/>
              </a:spcAft>
              <a:buClrTx/>
              <a:buSzTx/>
              <a:buFont typeface="Symbol" panose="05050102010706020507" pitchFamily="18" charset="2"/>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The Ongoing Violence Assessment Tool (OVAT) previously referred to as the Ongoing Abuse Screen (OAS) is an adaptation of the AAS allowing for screening of ongoing IPV. The tool is administered via self report and contains four standardized questions</a:t>
            </a:r>
            <a:r>
              <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rPr>
              <a:t>—</a:t>
            </a:r>
            <a:r>
              <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three of which are yes or no, with the final question answered using a 5-point Likert scale. </a:t>
            </a:r>
          </a:p>
          <a:p>
            <a:pPr marL="0" marR="0" lvl="0" indent="0" algn="l" defTabSz="914400" rtl="0" eaLnBrk="0" fontAlgn="base" latinLnBrk="0" hangingPunct="0">
              <a:lnSpc>
                <a:spcPct val="100000"/>
              </a:lnSpc>
              <a:spcBef>
                <a:spcPts val="0"/>
              </a:spcBef>
              <a:spcAft>
                <a:spcPts val="0"/>
              </a:spcAft>
              <a:buClrTx/>
              <a:buSzTx/>
              <a:buFont typeface="Symbol" panose="05050102010706020507" pitchFamily="18" charset="2"/>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The Danger Assessment 5 (DA-5) is an adaptation of the full Danger Assessment and is administered via self report; it contains five standardized yes or no questions with a scoring key identifying next steps for the provider conducting the screening.</a:t>
            </a:r>
          </a:p>
          <a:p>
            <a:pPr marL="0" marR="0" lvl="0" indent="0" algn="l" defTabSz="914400" rtl="0" eaLnBrk="0" fontAlgn="base" latinLnBrk="0" hangingPunct="0">
              <a:lnSpc>
                <a:spcPct val="100000"/>
              </a:lnSpc>
              <a:spcBef>
                <a:spcPts val="0"/>
              </a:spcBef>
              <a:spcAft>
                <a:spcPts val="0"/>
              </a:spcAft>
              <a:buClrTx/>
              <a:buSzTx/>
              <a:buFont typeface="Symbol" panose="05050102010706020507" pitchFamily="18" charset="2"/>
              <a:buNone/>
              <a:tabLst/>
              <a:defRPr/>
            </a:pPr>
            <a:endPar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The Humiliation, Afraid, Rape, and Kick (HARK) is a tool administered via self report and contains four standardized yes or no questions with one point given for every yes response.</a:t>
            </a: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endPar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The Partner Violence Screen (PVS) is a provider-administered tool and contains three standardized questions designed to assess physical IPV in the last year, as well as current levels of safety. </a:t>
            </a:r>
          </a:p>
          <a:p>
            <a:pPr marL="0" marR="0" lvl="0" indent="0" algn="l" defTabSz="914400" rtl="0" eaLnBrk="0" fontAlgn="base" latinLnBrk="0" hangingPunct="0">
              <a:lnSpc>
                <a:spcPct val="100000"/>
              </a:lnSpc>
              <a:spcBef>
                <a:spcPts val="0"/>
              </a:spcBef>
              <a:spcAft>
                <a:spcPts val="0"/>
              </a:spcAft>
              <a:buClrTx/>
              <a:buSzTx/>
              <a:buFont typeface="Symbol" panose="05050102010706020507" pitchFamily="18" charset="2"/>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And finally, the Woman Abuse Screen Tool (WAST) is administered via self report and contains seven standardized questions designed to assess for physical and emotional violence.</a:t>
            </a:r>
          </a:p>
          <a:p>
            <a:pPr marL="0" marR="0" lvl="0" indent="0" algn="l" defTabSz="914400" rtl="0" eaLnBrk="0" fontAlgn="base" latinLnBrk="0" hangingPunct="0">
              <a:lnSpc>
                <a:spcPct val="100000"/>
              </a:lnSpc>
              <a:spcBef>
                <a:spcPts val="0"/>
              </a:spcBef>
              <a:spcAft>
                <a:spcPts val="0"/>
              </a:spcAft>
              <a:buClrTx/>
              <a:buSzTx/>
              <a:buFont typeface="Symbol" panose="05050102010706020507" pitchFamily="18" charset="2"/>
              <a:buNone/>
              <a:tabLst/>
              <a:defRPr/>
            </a:pPr>
            <a:endPar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 typeface="Symbol" panose="05050102010706020507" pitchFamily="18" charset="2"/>
              <a:buNone/>
              <a:tabLst/>
              <a:defRPr/>
            </a:pPr>
            <a:r>
              <a:rPr lang="en-US" b="1"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Prompts for Participants:</a:t>
            </a:r>
            <a:endParaRPr lang="en-US" b="1" dirty="0">
              <a:effectLst/>
              <a:latin typeface="Arial" panose="020B0604020202020204" pitchFamily="34" charset="0"/>
              <a:ea typeface="Calibri" panose="020F050202020403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sz="1200" b="1" i="0" dirty="0">
                <a:effectLst/>
                <a:latin typeface="Arial" panose="020B0604020202020204" pitchFamily="34" charset="0"/>
                <a:ea typeface="Calibri" panose="020F0502020204030204" pitchFamily="34" charset="0"/>
                <a:cs typeface="Arial" panose="020B0604020202020204" pitchFamily="34" charset="0"/>
              </a:rPr>
              <a:t>Alright, now I’d like to hear from you all. Has your agency begun screening for IPV? And if so, which tools are you currently using?</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(Stephan et al., 2021; Basile et al., 2007; de </a:t>
            </a:r>
            <a:r>
              <a:rPr lang="en-US" i="0" dirty="0" err="1">
                <a:latin typeface="Arial" panose="020B0604020202020204" pitchFamily="34" charset="0"/>
                <a:cs typeface="Arial" panose="020B0604020202020204" pitchFamily="34" charset="0"/>
              </a:rPr>
              <a:t>Boinville</a:t>
            </a:r>
            <a:r>
              <a:rPr lang="en-US" i="0" dirty="0">
                <a:latin typeface="Arial" panose="020B0604020202020204" pitchFamily="34" charset="0"/>
                <a:cs typeface="Arial" panose="020B0604020202020204" pitchFamily="34" charset="0"/>
              </a:rPr>
              <a:t>, 2013)</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Stephan, R. S., Grasso, C., Koenig, K., McDonald, E., &amp; Wooten, W. (2021). </a:t>
            </a:r>
            <a:r>
              <a:rPr lang="en-US" b="0" i="1" dirty="0">
                <a:solidFill>
                  <a:srgbClr val="000000"/>
                </a:solidFill>
                <a:effectLst/>
                <a:latin typeface="Arial" panose="020B0604020202020204" pitchFamily="34" charset="0"/>
                <a:cs typeface="Arial" panose="020B0604020202020204" pitchFamily="34" charset="0"/>
              </a:rPr>
              <a:t>San Diego County healthcare standards for intimate partner violence: Evidence-informed guidelines for healthcare personnel on intimate partner violence and abuse screening and response practices. </a:t>
            </a:r>
            <a:r>
              <a:rPr lang="en-US" b="0" i="0" dirty="0">
                <a:solidFill>
                  <a:srgbClr val="000000"/>
                </a:solidFill>
                <a:effectLst/>
                <a:latin typeface="Arial" panose="020B0604020202020204" pitchFamily="34" charset="0"/>
                <a:cs typeface="Arial" panose="020B0604020202020204" pitchFamily="34" charset="0"/>
              </a:rPr>
              <a:t>Healthcare Committee of the San Diego Domestic Violence Council.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https://www.sdcda.org/content/helping/IPV%20Healthcare%20Standards%202021%20Final%20Oct%202021.pdf</a:t>
            </a:r>
            <a:r>
              <a:rPr lang="en-US"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a:lnSpc>
                <a:spcPct val="100000"/>
              </a:lnSpc>
            </a:pPr>
            <a:r>
              <a:rPr lang="en-US" sz="1200" dirty="0">
                <a:effectLst/>
                <a:latin typeface="Arial" panose="020B0604020202020204" pitchFamily="34" charset="0"/>
                <a:cs typeface="Arial" panose="020B0604020202020204" pitchFamily="34" charset="0"/>
              </a:rPr>
              <a:t>Basile K. C., Hertz M. F., &amp; Back S. E. (2007). </a:t>
            </a:r>
            <a:r>
              <a:rPr lang="en-US" sz="1200" i="1" dirty="0">
                <a:effectLst/>
                <a:latin typeface="Arial" panose="020B0604020202020204" pitchFamily="34" charset="0"/>
                <a:cs typeface="Arial" panose="020B0604020202020204" pitchFamily="34" charset="0"/>
              </a:rPr>
              <a:t>Intimate partner violence and sexual violence victimization assessment instruments for use in healthcare settings: Version 1</a:t>
            </a:r>
            <a:r>
              <a:rPr lang="en-US" sz="1200" dirty="0">
                <a:effectLst/>
                <a:latin typeface="Arial" panose="020B0604020202020204" pitchFamily="34" charset="0"/>
                <a:cs typeface="Arial" panose="020B0604020202020204" pitchFamily="34" charset="0"/>
              </a:rPr>
              <a:t>. Centers for Disease Control and Prevention, National Center for Injury Prevention and Control. </a:t>
            </a:r>
            <a:r>
              <a:rPr lang="en-US" sz="1200" dirty="0">
                <a:effectLst/>
                <a:latin typeface="Arial" panose="020B0604020202020204" pitchFamily="34" charset="0"/>
                <a:cs typeface="Arial" panose="020B0604020202020204" pitchFamily="34" charset="0"/>
                <a:hlinkClick r:id="rId4"/>
              </a:rPr>
              <a:t>https://www.cdc.gov/violenceprevention/pdf/ipv/ipvandsvscreening.pdf</a:t>
            </a:r>
            <a:r>
              <a:rPr lang="en-US" sz="1200" dirty="0">
                <a:effectLst/>
                <a:latin typeface="Arial" panose="020B0604020202020204" pitchFamily="34" charset="0"/>
                <a:cs typeface="Arial" panose="020B0604020202020204" pitchFamily="34" charset="0"/>
              </a:rPr>
              <a:t> </a:t>
            </a:r>
          </a:p>
          <a:p>
            <a:pPr>
              <a:lnSpc>
                <a:spcPct val="100000"/>
              </a:lnSpc>
            </a:pPr>
            <a:endParaRPr lang="en-US" sz="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cs typeface="Arial" panose="020B0604020202020204" pitchFamily="34" charset="0"/>
              </a:rPr>
              <a:t>de </a:t>
            </a:r>
            <a:r>
              <a:rPr lang="en-US" sz="1200" dirty="0" err="1">
                <a:effectLst/>
                <a:latin typeface="Arial" panose="020B0604020202020204" pitchFamily="34" charset="0"/>
                <a:cs typeface="Arial" panose="020B0604020202020204" pitchFamily="34" charset="0"/>
              </a:rPr>
              <a:t>Boinville</a:t>
            </a:r>
            <a:r>
              <a:rPr lang="en-US" sz="1200" dirty="0">
                <a:effectLst/>
                <a:latin typeface="Arial" panose="020B0604020202020204" pitchFamily="34" charset="0"/>
                <a:cs typeface="Arial" panose="020B0604020202020204" pitchFamily="34" charset="0"/>
              </a:rPr>
              <a:t>, M. (2013). </a:t>
            </a:r>
            <a:r>
              <a:rPr lang="en-US" sz="1200" i="1" dirty="0">
                <a:effectLst/>
                <a:latin typeface="Arial" panose="020B0604020202020204" pitchFamily="34" charset="0"/>
                <a:cs typeface="Arial" panose="020B0604020202020204" pitchFamily="34" charset="0"/>
              </a:rPr>
              <a:t>Screening for domestic violence in health care settings </a:t>
            </a:r>
            <a:r>
              <a:rPr lang="en-US" sz="1200" dirty="0">
                <a:effectLst/>
                <a:latin typeface="Arial" panose="020B0604020202020204" pitchFamily="34" charset="0"/>
                <a:cs typeface="Arial" panose="020B0604020202020204" pitchFamily="34" charset="0"/>
              </a:rPr>
              <a:t>[Policy brief]. Office of the Assistant Secretary for Planning and Evaluation (ASPE), Office of Human Services Policy, U.S. Department of Health and Human Services. </a:t>
            </a:r>
            <a:r>
              <a:rPr lang="en-US" sz="1200" dirty="0">
                <a:effectLst/>
                <a:latin typeface="Arial" panose="020B0604020202020204" pitchFamily="34" charset="0"/>
                <a:cs typeface="Arial" panose="020B0604020202020204" pitchFamily="34" charset="0"/>
                <a:hlinkClick r:id="rId5"/>
              </a:rPr>
              <a:t>https://aspe.hhs.gov/reports/screening-domestic-violence-health-care-settings-0</a:t>
            </a:r>
            <a:r>
              <a:rPr lang="en-US" sz="1200" dirty="0">
                <a:effectLst/>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62739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9940D-0BB0-75EF-B166-BC702A307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63A2E-9647-AF55-F1A0-991AB0AD1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3BE35-F1C1-6E47-2EFC-AFED436586E5}"/>
              </a:ext>
            </a:extLst>
          </p:cNvPr>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Let’s now take what we have learned about family violence—both IPV and IPV exposure—and begin exploring key considerations for assessment of safety and risk. </a:t>
            </a:r>
          </a:p>
        </p:txBody>
      </p:sp>
      <p:sp>
        <p:nvSpPr>
          <p:cNvPr id="4" name="Slide Number Placeholder 3">
            <a:extLst>
              <a:ext uri="{FF2B5EF4-FFF2-40B4-BE49-F238E27FC236}">
                <a16:creationId xmlns:a16="http://schemas.microsoft.com/office/drawing/2014/main" id="{7DFD96F2-BB7F-2537-10C7-B267A07E0B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838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84E7F-ACC9-171F-1E0C-D8F4EAE38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DC97B-3C66-3737-C687-1EC640847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C2059-6C80-4503-231C-90B4EF8BEDD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Proper identification and intervention with families experiencing violence can be challenging, but our focus as child welfare workers should always remain on understanding the level of risk to the child and increasing safety and protective capacities for the family—with services and supports directed at both the parent/caregiver using violence and the parent/caregiver experiencing the violence. </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Let’s first start by reviewing key considerations for when assessing the level of risk to a child. This will include information that can inform the nature, severity, and frequency of family violence. This includes details about the level of exposure to violent and/or coercive behavior, how long it has been going on for, level of perceived safety both during and following the occurrence of violent or coercive behavior, and the level of parental protective capacities to help mitigate risk and increase child and family safety. </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Aptos" panose="020B0004020202020204" pitchFamily="34" charset="0"/>
                <a:cs typeface="Arial" panose="020B0604020202020204" pitchFamily="34" charset="0"/>
              </a:rPr>
              <a:t>(</a:t>
            </a:r>
            <a:r>
              <a:rPr lang="en-US" strike="noStrike" dirty="0">
                <a:effectLst/>
                <a:latin typeface="Arial" panose="020B0604020202020204" pitchFamily="34" charset="0"/>
                <a:ea typeface="Aptos" panose="020B0004020202020204" pitchFamily="34" charset="0"/>
                <a:cs typeface="Arial" panose="020B0604020202020204" pitchFamily="34" charset="0"/>
              </a:rPr>
              <a:t>HeadStart ECLKC</a:t>
            </a:r>
            <a:r>
              <a:rPr lang="en-US" dirty="0">
                <a:effectLst/>
                <a:latin typeface="Arial" panose="020B0604020202020204" pitchFamily="34" charset="0"/>
                <a:ea typeface="Aptos" panose="020B0004020202020204" pitchFamily="34" charset="0"/>
                <a:cs typeface="Arial" panose="020B0604020202020204" pitchFamily="34" charset="0"/>
              </a:rPr>
              <a:t>, </a:t>
            </a:r>
            <a:r>
              <a:rPr lang="en-US" strike="noStrike" dirty="0">
                <a:effectLst/>
                <a:latin typeface="Arial" panose="020B0604020202020204" pitchFamily="34" charset="0"/>
                <a:ea typeface="Aptos" panose="020B0004020202020204" pitchFamily="34" charset="0"/>
                <a:cs typeface="Arial" panose="020B0604020202020204" pitchFamily="34" charset="0"/>
              </a:rPr>
              <a:t>2024</a:t>
            </a:r>
            <a:r>
              <a:rPr lang="en-US" dirty="0">
                <a:effectLst/>
                <a:latin typeface="Arial" panose="020B0604020202020204" pitchFamily="34" charset="0"/>
                <a:ea typeface="Aptos" panose="020B0004020202020204" pitchFamily="34" charset="0"/>
                <a:cs typeface="Arial" panose="020B0604020202020204" pitchFamily="34" charset="0"/>
              </a:rPr>
              <a:t>; Minnesota Department of Human Services, 2021)</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none" strike="noStrike" kern="100" dirty="0">
                <a:effectLst/>
                <a:latin typeface="Arial" panose="020B0604020202020204" pitchFamily="34" charset="0"/>
                <a:ea typeface="Calibri" panose="020F0502020204030204" pitchFamily="34" charset="0"/>
                <a:cs typeface="Arial" panose="020B0604020202020204" pitchFamily="34" charset="0"/>
              </a:rPr>
              <a:t>HeadStart ECLKC. (2024). </a:t>
            </a:r>
            <a:r>
              <a:rPr lang="en-US" i="1" u="none" strike="noStrike" kern="100" dirty="0">
                <a:effectLst/>
                <a:latin typeface="Arial" panose="020B0604020202020204" pitchFamily="34" charset="0"/>
                <a:ea typeface="Calibri" panose="020F0502020204030204" pitchFamily="34" charset="0"/>
                <a:cs typeface="Arial" panose="020B0604020202020204" pitchFamily="34" charset="0"/>
              </a:rPr>
              <a:t>Domestic violence and child abuse reporting.</a:t>
            </a:r>
            <a:r>
              <a:rPr lang="en-US" i="1" u="none" kern="100" dirty="0">
                <a:effectLst/>
                <a:latin typeface="Arial" panose="020B0604020202020204" pitchFamily="34" charset="0"/>
                <a:ea typeface="Calibri" panose="020F0502020204030204" pitchFamily="34" charset="0"/>
                <a:cs typeface="Arial" panose="020B0604020202020204" pitchFamily="34" charset="0"/>
              </a:rPr>
              <a:t>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https://eclkc.ohs.acf.hhs.gov/publication/domestic-violence-child-abuse-reporting</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Minnesota Department of Human Services. (2021). </a:t>
            </a:r>
            <a:r>
              <a:rPr lang="en-US" i="1" kern="100" dirty="0">
                <a:effectLst/>
                <a:latin typeface="Arial" panose="020B0604020202020204" pitchFamily="34" charset="0"/>
                <a:ea typeface="Calibri" panose="020F0502020204030204" pitchFamily="34" charset="0"/>
                <a:cs typeface="Arial" panose="020B0604020202020204" pitchFamily="34" charset="0"/>
              </a:rPr>
              <a:t>Minnesota’s best practice guide for the co-occurrence of child maltreatment and domestic violence.</a:t>
            </a:r>
            <a:r>
              <a:rPr lang="en-US" kern="100" dirty="0">
                <a:effectLst/>
                <a:latin typeface="Arial" panose="020B0604020202020204" pitchFamily="34" charset="0"/>
                <a:ea typeface="Calibri" panose="020F0502020204030204" pitchFamily="34" charset="0"/>
                <a:cs typeface="Arial" panose="020B0604020202020204" pitchFamily="34" charset="0"/>
              </a:rPr>
              <a:t>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https://edocs.dhs.state.mn.us/lfserver/Public/DHS-3490-ENG</a:t>
            </a:r>
            <a:r>
              <a:rPr lang="en-US" kern="1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E2AF3826-5D37-2A0F-9E60-5AF63C8D0D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024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Facilitator Script:</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Let’s now spend some time together discussing as a large group the types of questions we should be asking when assessing for level of risk specific to IPV exposure. </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Here’s an example to get us started:</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Has the violence and coercive behavior occurred before? Or escalated over time?</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b="1" kern="100" dirty="0">
                <a:latin typeface="Arial" panose="020B0604020202020204" pitchFamily="34" charset="0"/>
                <a:ea typeface="Aptos" panose="020B0004020202020204" pitchFamily="34" charset="0"/>
                <a:cs typeface="Arial" panose="020B0604020202020204" pitchFamily="34" charset="0"/>
              </a:rPr>
              <a:t>Prompt for Large Group Discussion:</a:t>
            </a:r>
            <a:endParaRPr lang="en-US"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b="1" kern="100" dirty="0">
                <a:effectLst/>
                <a:latin typeface="Arial" panose="020B0604020202020204" pitchFamily="34" charset="0"/>
                <a:ea typeface="Aptos" panose="020B0004020202020204" pitchFamily="34" charset="0"/>
                <a:cs typeface="Arial" panose="020B0604020202020204" pitchFamily="34" charset="0"/>
              </a:rPr>
              <a:t>What are some other examples from your experience working with families who have experienced violence?</a:t>
            </a:r>
          </a:p>
          <a:p>
            <a:pPr marL="0" marR="0">
              <a:lnSpc>
                <a:spcPct val="107000"/>
              </a:lnSpc>
              <a:spcBef>
                <a:spcPts val="0"/>
              </a:spcBef>
              <a:spcAft>
                <a:spcPts val="800"/>
              </a:spcAf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07000"/>
              </a:lnSpc>
              <a:spcBef>
                <a:spcPts val="0"/>
              </a:spcBef>
              <a:spcAft>
                <a:spcPts val="800"/>
              </a:spcAft>
              <a:buFont typeface="Aptos" panose="020B0004020202020204" pitchFamily="34" charset="0"/>
              <a:buNone/>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810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i="1" kern="100" dirty="0">
                <a:effectLst/>
                <a:latin typeface="Arial" panose="020B0604020202020204" pitchFamily="34" charset="0"/>
                <a:ea typeface="Aptos" panose="020B0004020202020204" pitchFamily="34" charset="0"/>
                <a:cs typeface="Arial" panose="020B0604020202020204" pitchFamily="34" charset="0"/>
              </a:rPr>
              <a:t>Facilitator Notes:</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i="1" kern="100" dirty="0">
                <a:effectLst/>
                <a:latin typeface="Arial" panose="020B0604020202020204" pitchFamily="34" charset="0"/>
                <a:ea typeface="Aptos" panose="020B0004020202020204" pitchFamily="34" charset="0"/>
                <a:cs typeface="Arial" panose="020B0604020202020204" pitchFamily="34" charset="0"/>
              </a:rPr>
              <a:t>As a follow up to the large group discussion, walk participants through the list of questions to consider when assessing for level of risk specific to IPV exposure.</a:t>
            </a:r>
          </a:p>
          <a:p>
            <a:pPr marL="0" marR="0">
              <a:lnSpc>
                <a:spcPct val="107000"/>
              </a:lnSpc>
              <a:spcBef>
                <a:spcPts val="0"/>
              </a:spcBef>
              <a:spcAft>
                <a:spcPts val="800"/>
              </a:spcAf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Facilitator Script:</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Alright, let’s check out how we did! Questions to consider when assessing for level of risk specific to IPV exposure include:</a:t>
            </a:r>
          </a:p>
          <a:p>
            <a:pPr marL="0" marR="0">
              <a:lnSpc>
                <a:spcPct val="107000"/>
              </a:lnSpc>
              <a:spcBef>
                <a:spcPts val="0"/>
              </a:spcBef>
              <a:spcAft>
                <a:spcPts val="800"/>
              </a:spcAf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Has the violence and coercive behavior occurred before? Or escalated over time?</a:t>
            </a:r>
          </a:p>
          <a:p>
            <a:pPr marL="171450" marR="0" lvl="0" indent="-17145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Does the parent/caregiver using violence and coercive behavior prevent the other parent/caregiver from meeting their child’s needs?</a:t>
            </a:r>
          </a:p>
          <a:p>
            <a:pPr marL="628650" marR="0" lvl="1" indent="-171450">
              <a:lnSpc>
                <a:spcPct val="107000"/>
              </a:lnSpc>
              <a:spcBef>
                <a:spcPts val="0"/>
              </a:spcBef>
              <a:spcAft>
                <a:spcPts val="0"/>
              </a:spcAft>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For example, does the parent/caregiver using violence prevent the child from attending school or doctor’s appointments?</a:t>
            </a:r>
          </a:p>
          <a:p>
            <a:pPr marL="171450" marR="0" lvl="0" indent="-17145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Does the parent/caregiver using violence and coercive behavior also struggle with substance use or co-occurring mental health conditions? If yes, how may this be precipitating or exacerbating the level of violence? And how may this be affecting their child’s safety and well-being?</a:t>
            </a:r>
          </a:p>
          <a:p>
            <a:pPr marL="171450" marR="0" lvl="0" indent="-17145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Does the parent/caregiver experiencing violence and coercive behavior also struggle with substance use or co-occurring mental health conditions? If yes, how may this be affecting their child’s safety and well-being?</a:t>
            </a:r>
          </a:p>
          <a:p>
            <a:pPr marL="171450" marR="0" lvl="0" indent="-17145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Has the child expressed fear of being harmed by the parent/caregiver using violence and coercive behavior? Or expressed fear that their other parent/caregiver may be seriously harmed?</a:t>
            </a:r>
          </a:p>
          <a:p>
            <a:pPr marL="0" marR="0" lvl="0" indent="0">
              <a:lnSpc>
                <a:spcPct val="107000"/>
              </a:lnSpc>
              <a:spcBef>
                <a:spcPts val="0"/>
              </a:spcBef>
              <a:spcAft>
                <a:spcPts val="800"/>
              </a:spcAft>
              <a:buFont typeface="Aptos" panose="020B0004020202020204" pitchFamily="34" charset="0"/>
              <a:buNone/>
            </a:pPr>
            <a:endParaRPr lang="en-US" kern="100" dirty="0">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effectLst/>
                <a:latin typeface="Arial" panose="020B0604020202020204" pitchFamily="34" charset="0"/>
                <a:ea typeface="Aptos" panose="020B0004020202020204" pitchFamily="34" charset="0"/>
                <a:cs typeface="Arial" panose="020B0604020202020204" pitchFamily="34" charset="0"/>
              </a:rPr>
              <a:t>(</a:t>
            </a:r>
            <a:r>
              <a:rPr lang="en-US" strike="noStrike" dirty="0">
                <a:effectLst/>
                <a:latin typeface="Arial" panose="020B0604020202020204" pitchFamily="34" charset="0"/>
                <a:ea typeface="Aptos" panose="020B0004020202020204" pitchFamily="34" charset="0"/>
                <a:cs typeface="Arial" panose="020B0604020202020204" pitchFamily="34" charset="0"/>
              </a:rPr>
              <a:t>HeadStart ECLKC</a:t>
            </a:r>
            <a:r>
              <a:rPr lang="en-US" dirty="0">
                <a:effectLst/>
                <a:latin typeface="Arial" panose="020B0604020202020204" pitchFamily="34" charset="0"/>
                <a:ea typeface="Aptos" panose="020B0004020202020204" pitchFamily="34" charset="0"/>
                <a:cs typeface="Arial" panose="020B0604020202020204" pitchFamily="34" charset="0"/>
              </a:rPr>
              <a:t>, </a:t>
            </a:r>
            <a:r>
              <a:rPr lang="en-US" strike="noStrike" dirty="0">
                <a:effectLst/>
                <a:latin typeface="Arial" panose="020B0604020202020204" pitchFamily="34" charset="0"/>
                <a:ea typeface="Aptos" panose="020B0004020202020204" pitchFamily="34" charset="0"/>
                <a:cs typeface="Arial" panose="020B0604020202020204" pitchFamily="34" charset="0"/>
              </a:rPr>
              <a:t>2024</a:t>
            </a:r>
            <a:r>
              <a:rPr lang="en-US" dirty="0">
                <a:effectLst/>
                <a:latin typeface="Arial" panose="020B0604020202020204" pitchFamily="34" charset="0"/>
                <a:ea typeface="Aptos" panose="020B0004020202020204" pitchFamily="34" charset="0"/>
                <a:cs typeface="Arial" panose="020B0604020202020204" pitchFamily="34" charset="0"/>
              </a:rPr>
              <a:t>; Minnesota Department of Human Services, 2021)</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Aptos" panose="020B0004020202020204" pitchFamily="34" charset="0"/>
                <a:cs typeface="Arial" panose="020B0604020202020204" pitchFamily="34" charset="0"/>
              </a:rPr>
              <a:t>(</a:t>
            </a:r>
            <a:r>
              <a:rPr lang="en-US" strike="noStrike" dirty="0">
                <a:effectLst/>
                <a:latin typeface="Arial" panose="020B0604020202020204" pitchFamily="34" charset="0"/>
                <a:ea typeface="Aptos" panose="020B0004020202020204" pitchFamily="34" charset="0"/>
                <a:cs typeface="Arial" panose="020B0604020202020204" pitchFamily="34" charset="0"/>
              </a:rPr>
              <a:t>HeadStart ECLKC</a:t>
            </a:r>
            <a:r>
              <a:rPr lang="en-US" dirty="0">
                <a:effectLst/>
                <a:latin typeface="Arial" panose="020B0604020202020204" pitchFamily="34" charset="0"/>
                <a:ea typeface="Aptos" panose="020B0004020202020204" pitchFamily="34" charset="0"/>
                <a:cs typeface="Arial" panose="020B0604020202020204" pitchFamily="34" charset="0"/>
              </a:rPr>
              <a:t>, </a:t>
            </a:r>
            <a:r>
              <a:rPr lang="en-US" strike="noStrike" dirty="0">
                <a:effectLst/>
                <a:latin typeface="Arial" panose="020B0604020202020204" pitchFamily="34" charset="0"/>
                <a:ea typeface="Aptos" panose="020B0004020202020204" pitchFamily="34" charset="0"/>
                <a:cs typeface="Arial" panose="020B0604020202020204" pitchFamily="34" charset="0"/>
              </a:rPr>
              <a:t>2024</a:t>
            </a:r>
            <a:r>
              <a:rPr lang="en-US" dirty="0">
                <a:effectLst/>
                <a:latin typeface="Arial" panose="020B0604020202020204" pitchFamily="34" charset="0"/>
                <a:ea typeface="Aptos" panose="020B0004020202020204" pitchFamily="34" charset="0"/>
                <a:cs typeface="Arial" panose="020B0604020202020204" pitchFamily="34" charset="0"/>
              </a:rPr>
              <a:t>; Minnesota Department of Human Services, 2021)</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none" strike="noStrike" kern="100" dirty="0">
                <a:effectLst/>
                <a:latin typeface="Arial" panose="020B0604020202020204" pitchFamily="34" charset="0"/>
                <a:ea typeface="Calibri" panose="020F0502020204030204" pitchFamily="34" charset="0"/>
                <a:cs typeface="Arial" panose="020B0604020202020204" pitchFamily="34" charset="0"/>
              </a:rPr>
              <a:t>HeadStart ECLKC. (2024). </a:t>
            </a:r>
            <a:r>
              <a:rPr lang="en-US" i="1" u="none" strike="noStrike" kern="100" dirty="0">
                <a:effectLst/>
                <a:latin typeface="Arial" panose="020B0604020202020204" pitchFamily="34" charset="0"/>
                <a:ea typeface="Calibri" panose="020F0502020204030204" pitchFamily="34" charset="0"/>
                <a:cs typeface="Arial" panose="020B0604020202020204" pitchFamily="34" charset="0"/>
              </a:rPr>
              <a:t>Domestic violence and child abuse reporting.</a:t>
            </a:r>
            <a:r>
              <a:rPr lang="en-US" i="1" u="none" kern="100" dirty="0">
                <a:effectLst/>
                <a:latin typeface="Arial" panose="020B0604020202020204" pitchFamily="34" charset="0"/>
                <a:ea typeface="Calibri" panose="020F0502020204030204" pitchFamily="34" charset="0"/>
                <a:cs typeface="Arial" panose="020B0604020202020204" pitchFamily="34" charset="0"/>
              </a:rPr>
              <a:t>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https://eclkc.ohs.acf.hhs.gov/publication/domestic-violence-child-abuse-reporting</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Minnesota Department of Human Services. (2021). </a:t>
            </a:r>
            <a:r>
              <a:rPr lang="en-US" i="1" kern="100" dirty="0">
                <a:effectLst/>
                <a:latin typeface="Arial" panose="020B0604020202020204" pitchFamily="34" charset="0"/>
                <a:ea typeface="Calibri" panose="020F0502020204030204" pitchFamily="34" charset="0"/>
                <a:cs typeface="Arial" panose="020B0604020202020204" pitchFamily="34" charset="0"/>
              </a:rPr>
              <a:t>Minnesota’s best practice guide for the co-occurrence of child maltreatment and domestic violence.</a:t>
            </a:r>
            <a:r>
              <a:rPr lang="en-US" kern="100" dirty="0">
                <a:effectLst/>
                <a:latin typeface="Arial" panose="020B0604020202020204" pitchFamily="34" charset="0"/>
                <a:ea typeface="Calibri" panose="020F0502020204030204" pitchFamily="34" charset="0"/>
                <a:cs typeface="Arial" panose="020B0604020202020204" pitchFamily="34" charset="0"/>
              </a:rPr>
              <a:t>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https://edocs.dhs.state.mn.us/lfserver/Public/DHS-3490-ENG</a:t>
            </a:r>
            <a:r>
              <a:rPr lang="en-US" kern="100"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nSpc>
                <a:spcPct val="107000"/>
              </a:lnSpc>
              <a:spcBef>
                <a:spcPts val="0"/>
              </a:spcBef>
              <a:spcAft>
                <a:spcPts val="800"/>
              </a:spcAft>
              <a:buFont typeface="Aptos" panose="020B0004020202020204" pitchFamily="34" charset="0"/>
              <a:buNone/>
            </a:pPr>
            <a:endParaRPr lang="en-US" kern="100" dirty="0">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507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Aptos" panose="020B0004020202020204" pitchFamily="34" charset="0"/>
              <a:buNone/>
            </a:pPr>
            <a:r>
              <a:rPr lang="en-US" kern="100" dirty="0">
                <a:effectLst/>
                <a:latin typeface="Arial" panose="020B0604020202020204" pitchFamily="34" charset="0"/>
                <a:ea typeface="Aptos" panose="020B0004020202020204" pitchFamily="34" charset="0"/>
                <a:cs typeface="Arial" panose="020B0604020202020204" pitchFamily="34" charset="0"/>
              </a:rPr>
              <a:t>Facilitator Script:</a:t>
            </a:r>
          </a:p>
          <a:p>
            <a:pPr marL="0" marR="0" lvl="0" indent="0">
              <a:lnSpc>
                <a:spcPct val="107000"/>
              </a:lnSpc>
              <a:spcBef>
                <a:spcPts val="0"/>
              </a:spcBef>
              <a:spcAft>
                <a:spcPts val="0"/>
              </a:spcAft>
              <a:buFont typeface="Aptos" panose="020B0004020202020204" pitchFamily="34" charset="0"/>
              <a:buNone/>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07000"/>
              </a:lnSpc>
              <a:spcBef>
                <a:spcPts val="0"/>
              </a:spcBef>
              <a:spcAft>
                <a:spcPts val="0"/>
              </a:spcAft>
              <a:buFont typeface="Aptos" panose="020B0004020202020204" pitchFamily="34" charset="0"/>
              <a:buNone/>
            </a:pPr>
            <a:r>
              <a:rPr lang="en-US" kern="100" dirty="0">
                <a:effectLst/>
                <a:latin typeface="Arial" panose="020B0604020202020204" pitchFamily="34" charset="0"/>
                <a:ea typeface="Aptos" panose="020B0004020202020204" pitchFamily="34" charset="0"/>
                <a:cs typeface="Arial" panose="020B0604020202020204" pitchFamily="34" charset="0"/>
              </a:rPr>
              <a:t>And some additional questions to consider:</a:t>
            </a:r>
          </a:p>
          <a:p>
            <a:pPr marL="0" marR="0" lvl="0" indent="0">
              <a:lnSpc>
                <a:spcPct val="107000"/>
              </a:lnSpc>
              <a:spcBef>
                <a:spcPts val="0"/>
              </a:spcBef>
              <a:spcAft>
                <a:spcPts val="0"/>
              </a:spcAft>
              <a:buFont typeface="Aptos" panose="020B0004020202020204" pitchFamily="34" charset="0"/>
              <a:buNone/>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Has the child ever been injured as a result of the parent/caregiver’s use of violence and coercive behavior? Or has the child ever intervened to deescalate their parent/caregiver’s use of violence and coercive behavior? Or has the child ever intervened to protect their parent/caregiver experiencing violence or coercive behavior?</a:t>
            </a:r>
          </a:p>
          <a:p>
            <a:pPr marL="171450" marR="0" lvl="0" indent="-17145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Has the parent/caregiver using violence and coercive behavior ever threatened to harm the child?</a:t>
            </a:r>
          </a:p>
          <a:p>
            <a:pPr marL="171450" marR="0" lvl="0" indent="-17145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Has the child shown any signs of concerning behavior in response to the parent/caregiver’s use of violence and coercive behavior? </a:t>
            </a:r>
          </a:p>
          <a:p>
            <a:pPr marL="628650" marR="0" lvl="1" indent="-171450">
              <a:lnSpc>
                <a:spcPct val="107000"/>
              </a:lnSpc>
              <a:spcBef>
                <a:spcPts val="0"/>
              </a:spcBef>
              <a:spcAft>
                <a:spcPts val="0"/>
              </a:spcAft>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For example, has the child used violence toward other children or siblings?</a:t>
            </a:r>
          </a:p>
          <a:p>
            <a:pPr marL="171450" marR="0" lvl="0" indent="-17145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Does the parent/caregiver using violence and coercive behavior have access to firearms or other weapons? If yes, have they used or threatened to use them to cause harm to the other parent/caregiver, child, or family pets?</a:t>
            </a:r>
          </a:p>
          <a:p>
            <a:pPr marL="171450" marR="0" lvl="0" indent="-17145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Has the parent/caregiver using violence and coercive behavior ever threatened to kill the other parent/caregiver? Or threatened to kill the children? </a:t>
            </a:r>
          </a:p>
          <a:p>
            <a:pPr marL="171450" marR="0" lvl="0" indent="-171450">
              <a:lnSpc>
                <a:spcPct val="107000"/>
              </a:lnSpc>
              <a:spcBef>
                <a:spcPts val="0"/>
              </a:spcBef>
              <a:spcAft>
                <a:spcPts val="80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Has the parent/caregiver using violence and coercive behavior ever threatened to commit suicide?</a:t>
            </a:r>
          </a:p>
          <a:p>
            <a:pPr marL="0" marR="0" lvl="0" indent="0">
              <a:lnSpc>
                <a:spcPct val="107000"/>
              </a:lnSpc>
              <a:spcBef>
                <a:spcPts val="0"/>
              </a:spcBef>
              <a:spcAft>
                <a:spcPts val="800"/>
              </a:spcAft>
              <a:buFont typeface="Aptos" panose="020B0004020202020204" pitchFamily="34" charset="0"/>
              <a:buNone/>
            </a:pPr>
            <a:endParaRPr lang="en-US" kern="100" dirty="0">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effectLst/>
                <a:latin typeface="Arial" panose="020B0604020202020204" pitchFamily="34" charset="0"/>
                <a:ea typeface="Aptos" panose="020B0004020202020204" pitchFamily="34" charset="0"/>
                <a:cs typeface="Arial" panose="020B0604020202020204" pitchFamily="34" charset="0"/>
              </a:rPr>
              <a:t>(</a:t>
            </a:r>
            <a:r>
              <a:rPr lang="en-US" strike="noStrike" dirty="0">
                <a:effectLst/>
                <a:latin typeface="Arial" panose="020B0604020202020204" pitchFamily="34" charset="0"/>
                <a:ea typeface="Aptos" panose="020B0004020202020204" pitchFamily="34" charset="0"/>
                <a:cs typeface="Arial" panose="020B0604020202020204" pitchFamily="34" charset="0"/>
              </a:rPr>
              <a:t>HeadStart ECLKC</a:t>
            </a:r>
            <a:r>
              <a:rPr lang="en-US" dirty="0">
                <a:effectLst/>
                <a:latin typeface="Arial" panose="020B0604020202020204" pitchFamily="34" charset="0"/>
                <a:ea typeface="Aptos" panose="020B0004020202020204" pitchFamily="34" charset="0"/>
                <a:cs typeface="Arial" panose="020B0604020202020204" pitchFamily="34" charset="0"/>
              </a:rPr>
              <a:t>, </a:t>
            </a:r>
            <a:r>
              <a:rPr lang="en-US" strike="noStrike" dirty="0">
                <a:effectLst/>
                <a:latin typeface="Arial" panose="020B0604020202020204" pitchFamily="34" charset="0"/>
                <a:ea typeface="Aptos" panose="020B0004020202020204" pitchFamily="34" charset="0"/>
                <a:cs typeface="Arial" panose="020B0604020202020204" pitchFamily="34" charset="0"/>
              </a:rPr>
              <a:t>2024</a:t>
            </a:r>
            <a:r>
              <a:rPr lang="en-US" dirty="0">
                <a:effectLst/>
                <a:latin typeface="Arial" panose="020B0604020202020204" pitchFamily="34" charset="0"/>
                <a:ea typeface="Aptos" panose="020B0004020202020204" pitchFamily="34" charset="0"/>
                <a:cs typeface="Arial" panose="020B0604020202020204" pitchFamily="34" charset="0"/>
              </a:rPr>
              <a:t>; Minnesota Department of Human Services, 2021)</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Aptos" panose="020B0004020202020204" pitchFamily="34" charset="0"/>
                <a:cs typeface="Arial" panose="020B0604020202020204" pitchFamily="34" charset="0"/>
              </a:rPr>
              <a:t>(</a:t>
            </a:r>
            <a:r>
              <a:rPr lang="en-US" strike="noStrike" dirty="0">
                <a:effectLst/>
                <a:latin typeface="Arial" panose="020B0604020202020204" pitchFamily="34" charset="0"/>
                <a:ea typeface="Aptos" panose="020B0004020202020204" pitchFamily="34" charset="0"/>
                <a:cs typeface="Arial" panose="020B0604020202020204" pitchFamily="34" charset="0"/>
              </a:rPr>
              <a:t>HeadStart ECLKC</a:t>
            </a:r>
            <a:r>
              <a:rPr lang="en-US" dirty="0">
                <a:effectLst/>
                <a:latin typeface="Arial" panose="020B0604020202020204" pitchFamily="34" charset="0"/>
                <a:ea typeface="Aptos" panose="020B0004020202020204" pitchFamily="34" charset="0"/>
                <a:cs typeface="Arial" panose="020B0604020202020204" pitchFamily="34" charset="0"/>
              </a:rPr>
              <a:t>, </a:t>
            </a:r>
            <a:r>
              <a:rPr lang="en-US" strike="noStrike" dirty="0">
                <a:effectLst/>
                <a:latin typeface="Arial" panose="020B0604020202020204" pitchFamily="34" charset="0"/>
                <a:ea typeface="Aptos" panose="020B0004020202020204" pitchFamily="34" charset="0"/>
                <a:cs typeface="Arial" panose="020B0604020202020204" pitchFamily="34" charset="0"/>
              </a:rPr>
              <a:t>2024</a:t>
            </a:r>
            <a:r>
              <a:rPr lang="en-US" dirty="0">
                <a:effectLst/>
                <a:latin typeface="Arial" panose="020B0604020202020204" pitchFamily="34" charset="0"/>
                <a:ea typeface="Aptos" panose="020B0004020202020204" pitchFamily="34" charset="0"/>
                <a:cs typeface="Arial" panose="020B0604020202020204" pitchFamily="34" charset="0"/>
              </a:rPr>
              <a:t>; Minnesota Department of Human Services, 2021)</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none" strike="noStrike" kern="100" dirty="0">
                <a:effectLst/>
                <a:latin typeface="Arial" panose="020B0604020202020204" pitchFamily="34" charset="0"/>
                <a:ea typeface="Calibri" panose="020F0502020204030204" pitchFamily="34" charset="0"/>
                <a:cs typeface="Arial" panose="020B0604020202020204" pitchFamily="34" charset="0"/>
              </a:rPr>
              <a:t>HeadStart ECLKC. (2024). </a:t>
            </a:r>
            <a:r>
              <a:rPr lang="en-US" i="1" u="none" strike="noStrike" kern="100" dirty="0">
                <a:effectLst/>
                <a:latin typeface="Arial" panose="020B0604020202020204" pitchFamily="34" charset="0"/>
                <a:ea typeface="Calibri" panose="020F0502020204030204" pitchFamily="34" charset="0"/>
                <a:cs typeface="Arial" panose="020B0604020202020204" pitchFamily="34" charset="0"/>
              </a:rPr>
              <a:t>Domestic violence and child abuse reporting.</a:t>
            </a:r>
            <a:r>
              <a:rPr lang="en-US" i="1" u="none" kern="100" dirty="0">
                <a:effectLst/>
                <a:latin typeface="Arial" panose="020B0604020202020204" pitchFamily="34" charset="0"/>
                <a:ea typeface="Calibri" panose="020F0502020204030204" pitchFamily="34" charset="0"/>
                <a:cs typeface="Arial" panose="020B0604020202020204" pitchFamily="34" charset="0"/>
              </a:rPr>
              <a:t>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https://eclkc.ohs.acf.hhs.gov/publication/domestic-violence-child-abuse-reporting</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Minnesota Department of Human Services. (2021). </a:t>
            </a:r>
            <a:r>
              <a:rPr lang="en-US" i="1" kern="100" dirty="0">
                <a:effectLst/>
                <a:latin typeface="Arial" panose="020B0604020202020204" pitchFamily="34" charset="0"/>
                <a:ea typeface="Calibri" panose="020F0502020204030204" pitchFamily="34" charset="0"/>
                <a:cs typeface="Arial" panose="020B0604020202020204" pitchFamily="34" charset="0"/>
              </a:rPr>
              <a:t>Minnesota’s best practice guide for the co-occurrence of child maltreatment and domestic violence.</a:t>
            </a:r>
            <a:r>
              <a:rPr lang="en-US" kern="100" dirty="0">
                <a:effectLst/>
                <a:latin typeface="Arial" panose="020B0604020202020204" pitchFamily="34" charset="0"/>
                <a:ea typeface="Calibri" panose="020F0502020204030204" pitchFamily="34" charset="0"/>
                <a:cs typeface="Arial" panose="020B0604020202020204" pitchFamily="34" charset="0"/>
              </a:rPr>
              <a:t>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https://edocs.dhs.state.mn.us/lfserver/Public/DHS-3490-ENG</a:t>
            </a:r>
            <a:r>
              <a:rPr lang="en-US" kern="100"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nSpc>
                <a:spcPct val="107000"/>
              </a:lnSpc>
              <a:spcBef>
                <a:spcPts val="0"/>
              </a:spcBef>
              <a:spcAft>
                <a:spcPts val="800"/>
              </a:spcAft>
              <a:buFont typeface="Aptos" panose="020B0004020202020204" pitchFamily="34" charset="0"/>
              <a:buNone/>
            </a:pPr>
            <a:endParaRPr lang="en-US" kern="100" dirty="0">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69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fontAlgn="base" hangingPunct="0"/>
            <a:r>
              <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Facilitator Script:</a:t>
            </a:r>
          </a:p>
          <a:p>
            <a:pPr marL="0" marR="0" eaLnBrk="0" fontAlgn="base" hangingPunct="0"/>
            <a:endParaRPr lang="en-US" kern="1200" dirty="0">
              <a:solidFill>
                <a:srgbClr val="000000"/>
              </a:solidFill>
              <a:effectLst/>
              <a:highlight>
                <a:srgbClr val="FFFF00"/>
              </a:highlight>
              <a:latin typeface="Arial" panose="020B0604020202020204" pitchFamily="34" charset="0"/>
              <a:ea typeface="Yu Mincho" panose="02020400000000000000" pitchFamily="18" charset="-128"/>
              <a:cs typeface="Arial" panose="020B0604020202020204" pitchFamily="34" charset="0"/>
            </a:endParaRPr>
          </a:p>
          <a:p>
            <a:pPr marL="0" marR="0" eaLnBrk="0" fontAlgn="base" hangingPunct="0"/>
            <a:r>
              <a:rPr lang="en-US" kern="12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The goal of module 3 is to provide in-depth knowledge and understanding of co-occurring disorders, intimate partner violence, and trauma. Child welfare workers will acquire knowledge specific to mental health inclusivity including strategies to prevent or reduce stigma; identify the prevalence and common types of co-occurring disorders including associated symptoms; recognize the three models of care management for co-occurring substance use and mental disorders; acquire knowledge about intimate partner violence and the intersections of co-occurring disorders including prevalence, power and control dynamics, interagency response efforts, and best practice screening tools; differentiate between intimate partner violence and the co-occurrence of child maltreatment including key considerations when assessing safety and risk; acquire knowledge and strategies for increasing safety and protective capacities for families experiencing violence; and finally, awareness of the cumulative effects of trauma and the importance of providing trauma-informed care.</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449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25F86-F855-76C5-A7B1-68B94D39E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A528A-E77A-76C2-1221-333ADCD02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734A5-E6E4-9DBB-32E5-30C8CEEEE2F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So, in addition to the types of questions we should be asking when assessing for level of risk, we also have some important developmental considerations to keep in mind as well. As we’ve learned from previous modules, adverse childhood experiences including exposure to intimate partner violence can cause traumatic stress for children and adolescents. Responses to traumatic stress will range depending on considerations such as age, developmental stage, along with other factors including nature and severity of violence exposure, and the presence of individual and familial strengths and protective capacities. Let’s review some important developmental considerations when assessing level of risk…</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For infants and toddlers, while they can’t understand what is happening developmentally, they can indeed sense the violence through what they hear and what they feel from their caregivers and their environment. Traumatic stress at this stage of development will often present as increased dysregulation such as crying, fussiness, and challenges with soothing the infant or toddler. </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Similarly, for preschool-aged children, they also rely heavily on their senses—what they see, hear, and feel. Traumatic stress at this stage of development will often present as regressive behavior such as thumb sucking, increased clinginess, nightmares, and bedwetting. </a:t>
            </a:r>
          </a:p>
          <a:p>
            <a:pPr marL="0" marR="0">
              <a:lnSpc>
                <a:spcPct val="107000"/>
              </a:lnSpc>
              <a:spcBef>
                <a:spcPts val="0"/>
              </a:spcBef>
            </a:pPr>
            <a:endParaRPr lang="en-US" kern="100" dirty="0">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School-aged children begin to have a better understanding of the complexities of family violence. Traumatic stress at this stage of development will often present as somatic complaints such as headaches or stomachaches, difficulty concentrating in the classroom, withdrawn or reactive behavior including increased anger or irritability. </a:t>
            </a:r>
          </a:p>
          <a:p>
            <a:pPr marL="0" marR="0">
              <a:lnSpc>
                <a:spcPct val="107000"/>
              </a:lnSpc>
              <a:spcBef>
                <a:spcPts val="0"/>
              </a:spcBef>
            </a:pPr>
            <a:endParaRPr lang="en-US" kern="100" dirty="0">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And finally, adolescents are more likely to demonstrate the long-term effects of violence exposure through their choices and behaviors. Traumatic stress at this stage of development will often present as engaging in high-risk behavior such as fighting, skipping school, experimenting with alcohol and other drugs, and repeating patterns of abuse—both the person using violence and coercive behavior and the person experiencing violence and coercive behavior. </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As we touched on in module one, when the cumulative effects of emotional stress or adverse childhood experiences are not dealt with timely or appropriately, the level of toxic stress can very much escalate to the point of clinical intervention and diagnosis with a host of serious, long-term health and well-being implications. </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Capacity Building Center for States: </a:t>
            </a:r>
            <a:r>
              <a:rPr lang="en-US"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Domestic Violence and the Child Welfare Professional: General Practice Tips</a:t>
            </a:r>
            <a:r>
              <a:rPr lang="en-US" i="1" kern="100" dirty="0">
                <a:effectLst/>
                <a:latin typeface="Arial" panose="020B0604020202020204" pitchFamily="34" charset="0"/>
                <a:ea typeface="Calibri" panose="020F0502020204030204" pitchFamily="34" charset="0"/>
                <a:cs typeface="Arial" panose="020B0604020202020204" pitchFamily="34" charset="0"/>
              </a:rPr>
              <a:t> </a:t>
            </a:r>
            <a:r>
              <a:rPr lang="en-US" kern="100" dirty="0">
                <a:effectLst/>
                <a:latin typeface="Arial" panose="020B0604020202020204" pitchFamily="34" charset="0"/>
                <a:ea typeface="Calibri" panose="020F0502020204030204" pitchFamily="34" charset="0"/>
                <a:cs typeface="Arial" panose="020B0604020202020204" pitchFamily="34" charset="0"/>
              </a:rPr>
              <a:t>(2017)</a:t>
            </a:r>
          </a:p>
          <a:p>
            <a:pPr>
              <a:lnSpc>
                <a:spcPct val="107000"/>
              </a:lnSpc>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National Child Traumatic Stress Network</a:t>
            </a:r>
            <a:r>
              <a:rPr lang="en-US" i="0" dirty="0">
                <a:latin typeface="Arial" panose="020B0604020202020204" pitchFamily="34" charset="0"/>
                <a:cs typeface="Arial" panose="020B0604020202020204" pitchFamily="34" charset="0"/>
              </a:rPr>
              <a:t>, n.d.-b; Capacity Building Center for States, 2017; Cunningham &amp; Baker, 2007)</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u="none" dirty="0">
              <a:latin typeface="Arial" panose="020B0604020202020204" pitchFamily="34" charset="0"/>
              <a:cs typeface="Arial" panose="020B0604020202020204" pitchFamily="34" charset="0"/>
            </a:endParaRPr>
          </a:p>
          <a:p>
            <a:r>
              <a:rPr lang="en-US" b="0" i="0" u="none" dirty="0">
                <a:effectLst/>
                <a:latin typeface="Arial" panose="020B0604020202020204" pitchFamily="34" charset="0"/>
                <a:cs typeface="Arial" panose="020B0604020202020204" pitchFamily="34" charset="0"/>
              </a:rPr>
              <a:t>The National Child Traumatic Stress Network. (n.d.-b). </a:t>
            </a:r>
            <a:r>
              <a:rPr lang="en-US" b="0" i="1" u="none" dirty="0">
                <a:effectLst/>
                <a:latin typeface="Arial" panose="020B0604020202020204" pitchFamily="34" charset="0"/>
                <a:cs typeface="Arial" panose="020B0604020202020204" pitchFamily="34" charset="0"/>
              </a:rPr>
              <a:t>Intimate partner violence. </a:t>
            </a:r>
            <a:r>
              <a:rPr lang="en-US" b="0" i="0" u="sng" dirty="0">
                <a:solidFill>
                  <a:srgbClr val="D13438"/>
                </a:solidFill>
                <a:effectLst/>
                <a:latin typeface="Arial" panose="020B0604020202020204" pitchFamily="34" charset="0"/>
                <a:cs typeface="Arial" panose="020B0604020202020204" pitchFamily="34" charset="0"/>
                <a:hlinkClick r:id="rId4"/>
              </a:rPr>
              <a:t>https://www.nctsn.org/what-is-child-trauma/trauma-types/intimate-partner-violence</a:t>
            </a:r>
            <a:r>
              <a:rPr lang="en-US" b="0" i="0" u="sng" dirty="0">
                <a:solidFill>
                  <a:srgbClr val="D13438"/>
                </a:solidFill>
                <a:effectLst/>
                <a:latin typeface="Arial" panose="020B0604020202020204" pitchFamily="34" charset="0"/>
                <a:cs typeface="Arial" panose="020B0604020202020204" pitchFamily="34" charset="0"/>
              </a:rPr>
              <a:t> </a:t>
            </a:r>
          </a:p>
          <a:p>
            <a:endParaRPr lang="en-US" u="sng" kern="100" dirty="0">
              <a:solidFill>
                <a:srgbClr val="D13438"/>
              </a:solidFill>
              <a:latin typeface="Arial" panose="020B0604020202020204" pitchFamily="34" charset="0"/>
              <a:ea typeface="Aptos" panose="020B0004020202020204" pitchFamily="34" charset="0"/>
              <a:cs typeface="Arial" panose="020B0604020202020204" pitchFamily="34" charset="0"/>
            </a:endParaRPr>
          </a:p>
          <a:p>
            <a:r>
              <a:rPr lang="en-US" kern="100" dirty="0">
                <a:effectLst/>
                <a:latin typeface="Arial" panose="020B0604020202020204" pitchFamily="34" charset="0"/>
                <a:ea typeface="Calibri" panose="020F0502020204030204" pitchFamily="34" charset="0"/>
                <a:cs typeface="Arial" panose="020B0604020202020204" pitchFamily="34" charset="0"/>
              </a:rPr>
              <a:t>Capacity Building Center for States. (2017).</a:t>
            </a:r>
            <a:r>
              <a:rPr lang="en-US" i="1" kern="100" dirty="0">
                <a:effectLst/>
                <a:latin typeface="Arial" panose="020B0604020202020204" pitchFamily="34" charset="0"/>
                <a:ea typeface="Calibri" panose="020F0502020204030204" pitchFamily="34" charset="0"/>
                <a:cs typeface="Arial" panose="020B0604020202020204" pitchFamily="34" charset="0"/>
              </a:rPr>
              <a:t> Domestic violence and the child welfare professional: General practice tips. </a:t>
            </a:r>
            <a:r>
              <a:rPr lang="en-US" kern="100" dirty="0">
                <a:effectLst/>
                <a:latin typeface="Arial" panose="020B0604020202020204" pitchFamily="34" charset="0"/>
                <a:ea typeface="Calibri" panose="020F0502020204030204" pitchFamily="34" charset="0"/>
                <a:cs typeface="Arial" panose="020B0604020202020204" pitchFamily="34" charset="0"/>
              </a:rPr>
              <a:t>Children’s Bureau, Administration for Children and Families, U.S. Department of Health and Human Services.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https://capacity.childwelfare.gov/states/resources/domestic-violence-child-welfare-professional-general-practice</a:t>
            </a:r>
            <a:r>
              <a:rPr lang="en-US" kern="100" dirty="0">
                <a:effectLst/>
                <a:latin typeface="Arial" panose="020B0604020202020204" pitchFamily="34" charset="0"/>
                <a:ea typeface="Calibri" panose="020F0502020204030204" pitchFamily="34" charset="0"/>
                <a:cs typeface="Arial" panose="020B0604020202020204" pitchFamily="34" charset="0"/>
              </a:rPr>
              <a:t> </a:t>
            </a:r>
          </a:p>
          <a:p>
            <a:endParaRPr lang="en-US" kern="100" dirty="0">
              <a:latin typeface="Arial" panose="020B0604020202020204" pitchFamily="34" charset="0"/>
              <a:ea typeface="Calibri" panose="020F0502020204030204" pitchFamily="34" charset="0"/>
              <a:cs typeface="Arial" panose="020B0604020202020204" pitchFamily="34" charset="0"/>
            </a:endParaRPr>
          </a:p>
          <a:p>
            <a:r>
              <a:rPr lang="en-US" kern="100" dirty="0">
                <a:effectLst/>
                <a:latin typeface="Arial" panose="020B0604020202020204" pitchFamily="34" charset="0"/>
                <a:ea typeface="Calibri" panose="020F0502020204030204" pitchFamily="34" charset="0"/>
                <a:cs typeface="Arial" panose="020B0604020202020204" pitchFamily="34" charset="0"/>
              </a:rPr>
              <a:t>Cunningham, A. &amp; Baker, L. (2007). </a:t>
            </a:r>
            <a:r>
              <a:rPr lang="en-US" i="1" kern="100" dirty="0">
                <a:effectLst/>
                <a:latin typeface="Arial" panose="020B0604020202020204" pitchFamily="34" charset="0"/>
                <a:ea typeface="Calibri" panose="020F0502020204030204" pitchFamily="34" charset="0"/>
                <a:cs typeface="Arial" panose="020B0604020202020204" pitchFamily="34" charset="0"/>
              </a:rPr>
              <a:t>Little eyes, little ears: How violence against a mother shapes children as they grow. </a:t>
            </a:r>
            <a:r>
              <a:rPr lang="en-US" kern="100" dirty="0">
                <a:effectLst/>
                <a:latin typeface="Arial" panose="020B0604020202020204" pitchFamily="34" charset="0"/>
                <a:ea typeface="Calibri" panose="020F0502020204030204" pitchFamily="34" charset="0"/>
                <a:cs typeface="Arial" panose="020B0604020202020204" pitchFamily="34" charset="0"/>
              </a:rPr>
              <a:t>National Clearinghouse on Family Violence, Family Violence Prevention Unit, Public Health Agency of Canada.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https://www.socialworkerstoolbox.com/little-eyes-little-ears-how-violence-against-mother-shapes-children-as-they-grow-booklet</a:t>
            </a:r>
            <a:endParaRPr lang="en-US"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2D50738-D5C9-A68A-CE20-17972A8134CA}"/>
              </a:ext>
            </a:extLst>
          </p:cNvPr>
          <p:cNvSpPr>
            <a:spLocks noGrp="1"/>
          </p:cNvSpPr>
          <p:nvPr>
            <p:ph type="sldNum" sz="quarter" idx="5"/>
          </p:nvPr>
        </p:nvSpPr>
        <p:spPr/>
        <p:txBody>
          <a:bodyPr/>
          <a:lstStyle/>
          <a:p>
            <a:pPr>
              <a:defRPr/>
            </a:pPr>
            <a:fld id="{E9AA6ACD-CDDF-45BC-960F-EFD5DE7BA707}" type="slidenum">
              <a:rPr lang="en-US" altLang="en-US" smtClean="0"/>
              <a:pPr>
                <a:defRPr/>
              </a:pPr>
              <a:t>30</a:t>
            </a:fld>
            <a:endParaRPr lang="en-US" altLang="en-US" dirty="0"/>
          </a:p>
        </p:txBody>
      </p:sp>
    </p:spTree>
    <p:extLst>
      <p:ext uri="{BB962C8B-B14F-4D97-AF65-F5344CB8AC3E}">
        <p14:creationId xmlns:p14="http://schemas.microsoft.com/office/powerpoint/2010/main" val="3520402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Facilitator Script:</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Now as we’ve learned, some families experiencing violence may present with safety considerations that will require child welfare intervention due to the co-occurrence of intimate partner violence and child maltreatment. For these families, optimal family outcomes will necessitate a coordinated community response to increase safety and protective capacities to prevent further harm while also facilitating the process of healing.</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Beginning with the person using violence this will look like increasing accountability through creating pathways for personal responsibility and transformative change including reparations for the harm they have caused to their partner and children. For service planning, this will necessitate greater engagement and support to the person using violence including referral and linkage to abusive partner intervention programs or APIPs and individualized safety plans that reinforce accountability and insight into the effects of their use of violence and coercive behavior. </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Increasing accountability for the person using violence will also require a change to policies and practices that have historically misdirected responsibility to the person experiencing the violence under the guise of statutory responses such as failure to protect and environmental circumstances statues. Instead, child welfare and family violence experts strongly advocate for collaborative engagement of the person experiencing violence to identify existing protective capacities while working to enhance family safety and stability, such as:</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Providing referral and linkage to family violence service providers and resources </a:t>
            </a:r>
          </a:p>
          <a:p>
            <a:pPr marL="342900" marR="0" lvl="0" indent="-34290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Facilitating access to concrete supports and services to ensure the family’s basic needs are being met </a:t>
            </a:r>
          </a:p>
          <a:p>
            <a:pPr marL="342900" marR="0" lvl="0" indent="-34290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Engaging the parent experiencing violence to learn about steps they have already taken to protect their children from harm, including discussion of what has worked and what hasn’t worked in the past</a:t>
            </a:r>
          </a:p>
          <a:p>
            <a:pPr marL="342900" marR="0" lvl="0" indent="-342900">
              <a:lnSpc>
                <a:spcPct val="107000"/>
              </a:lnSpc>
              <a:spcBef>
                <a:spcPts val="0"/>
              </a:spcBef>
              <a:spcAft>
                <a:spcPts val="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Exploring the benefits and drawbacks of different sources of protection for the children and parent experiencing the violence and co-develop a family safety plan that is achievable and adaptable based on changes to the family’s circumstances</a:t>
            </a:r>
          </a:p>
          <a:p>
            <a:pPr marL="342900" marR="0" lvl="0" indent="-342900">
              <a:lnSpc>
                <a:spcPct val="107000"/>
              </a:lnSpc>
              <a:spcBef>
                <a:spcPts val="0"/>
              </a:spcBef>
              <a:spcAft>
                <a:spcPts val="800"/>
              </a:spcAft>
              <a:buFont typeface="Arial" panose="020B0604020202020204" pitchFamily="34" charset="0"/>
              <a:buChar char="•"/>
            </a:pPr>
            <a:r>
              <a:rPr lang="en-US" kern="100" dirty="0">
                <a:effectLst/>
                <a:latin typeface="Arial" panose="020B0604020202020204" pitchFamily="34" charset="0"/>
                <a:ea typeface="Aptos" panose="020B0004020202020204" pitchFamily="34" charset="0"/>
                <a:cs typeface="Arial" panose="020B0604020202020204" pitchFamily="34" charset="0"/>
              </a:rPr>
              <a:t>Identifying actionable steps detailing who to call, where to go, and what to do in response to increased violence and coercive behavior</a:t>
            </a:r>
          </a:p>
          <a:p>
            <a:pPr marL="342900" marR="0" lvl="0" indent="-342900">
              <a:lnSpc>
                <a:spcPct val="107000"/>
              </a:lnSpc>
              <a:spcBef>
                <a:spcPts val="0"/>
              </a:spcBef>
              <a:spcAft>
                <a:spcPts val="800"/>
              </a:spcAft>
              <a:buFont typeface="Arial" panose="020B0604020202020204" pitchFamily="34" charset="0"/>
              <a:buChar char="•"/>
            </a:pPr>
            <a:r>
              <a:rPr lang="en-US" dirty="0">
                <a:effectLst/>
                <a:latin typeface="Arial" panose="020B0604020202020204" pitchFamily="34" charset="0"/>
                <a:ea typeface="Aptos" panose="020B0004020202020204" pitchFamily="34" charset="0"/>
                <a:cs typeface="Arial" panose="020B0604020202020204" pitchFamily="34" charset="0"/>
              </a:rPr>
              <a:t>Developing a list of personal and familial items needed during an emergent situation requiring the family to leave and seek immediate safety. Such personal items may include birth certificates, immigration documents, list of contact information for family, friends, service providers, banking information, insurance cards, etc.</a:t>
            </a:r>
          </a:p>
          <a:p>
            <a:pPr marR="0" lvl="0">
              <a:lnSpc>
                <a:spcPct val="107000"/>
              </a:lnSpc>
              <a:spcBef>
                <a:spcPts val="0"/>
              </a:spcBef>
            </a:pPr>
            <a:endParaRPr lang="en-US"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nSpc>
                <a:spcPct val="107000"/>
              </a:lnSpc>
              <a:spcBef>
                <a:spcPts val="0"/>
              </a:spcBef>
              <a:buFont typeface="Aptos" panose="020B0004020202020204" pitchFamily="34" charset="0"/>
              <a:buNone/>
            </a:pPr>
            <a:endParaRPr lang="en-US" dirty="0">
              <a:solidFill>
                <a:prstClr val="black"/>
              </a:solidFill>
              <a:highlight>
                <a:srgbClr val="FFFF00"/>
              </a:highlight>
              <a:latin typeface="Arial" panose="020B0604020202020204" pitchFamily="34" charset="0"/>
              <a:cs typeface="Arial" panose="020B0604020202020204" pitchFamily="34" charset="0"/>
            </a:endParaRPr>
          </a:p>
          <a:p>
            <a:pPr marL="0" marR="0" lvl="0" indent="0">
              <a:lnSpc>
                <a:spcPct val="107000"/>
              </a:lnSpc>
              <a:spcBef>
                <a:spcPts val="0"/>
              </a:spcBef>
              <a:buFont typeface="Aptos" panose="020B0004020202020204" pitchFamily="34" charset="0"/>
              <a:buNone/>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(Center for Court Innovation, 2022; Minnesota Department of Human Services, 2021)</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Center for Court Innovation. (2022). </a:t>
            </a:r>
            <a:r>
              <a:rPr lang="en-US" i="1" kern="100" dirty="0">
                <a:effectLst/>
                <a:latin typeface="Arial" panose="020B0604020202020204" pitchFamily="34" charset="0"/>
                <a:ea typeface="Calibri" panose="020F0502020204030204" pitchFamily="34" charset="0"/>
                <a:cs typeface="Arial" panose="020B0604020202020204" pitchFamily="34" charset="0"/>
              </a:rPr>
              <a:t>Guiding principles for engagement and intervention with people who cause harm through intimate partner violence </a:t>
            </a:r>
            <a:r>
              <a:rPr lang="en-US" kern="100" dirty="0">
                <a:effectLst/>
                <a:latin typeface="Arial" panose="020B0604020202020204" pitchFamily="34" charset="0"/>
                <a:ea typeface="Calibri" panose="020F0502020204030204" pitchFamily="34" charset="0"/>
                <a:cs typeface="Arial" panose="020B0604020202020204" pitchFamily="34" charset="0"/>
              </a:rPr>
              <a:t>[Fact sheet]. Futures Without Violence, Office on Violence Against Women, U.S. Department of Justice.</a:t>
            </a:r>
            <a:r>
              <a:rPr lang="en-US" i="1" kern="100" dirty="0">
                <a:effectLst/>
                <a:latin typeface="Arial" panose="020B0604020202020204" pitchFamily="34" charset="0"/>
                <a:ea typeface="Calibri" panose="020F0502020204030204" pitchFamily="34" charset="0"/>
                <a:cs typeface="Arial" panose="020B0604020202020204" pitchFamily="34" charset="0"/>
              </a:rPr>
              <a:t>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https://www.innovatingjustice.org/sites/default/files/media/document/2022/CCI_Factsheet_DV_Guiding_Principles_IPV_04132022.pdf</a:t>
            </a:r>
            <a:r>
              <a:rPr lang="en-US" i="1" kern="1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i="1"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Minnesota Department of Human Services. (2021). </a:t>
            </a:r>
            <a:r>
              <a:rPr lang="en-US" i="1" kern="100" dirty="0">
                <a:effectLst/>
                <a:latin typeface="Arial" panose="020B0604020202020204" pitchFamily="34" charset="0"/>
                <a:ea typeface="Calibri" panose="020F0502020204030204" pitchFamily="34" charset="0"/>
                <a:cs typeface="Arial" panose="020B0604020202020204" pitchFamily="34" charset="0"/>
              </a:rPr>
              <a:t>Minnesota’s best practice guide for the co-occurrence of child maltreatment and domestic violence.</a:t>
            </a:r>
            <a:r>
              <a:rPr lang="en-US" kern="100" dirty="0">
                <a:effectLst/>
                <a:latin typeface="Arial" panose="020B0604020202020204" pitchFamily="34" charset="0"/>
                <a:ea typeface="Calibri" panose="020F0502020204030204" pitchFamily="34" charset="0"/>
                <a:cs typeface="Arial" panose="020B0604020202020204" pitchFamily="34" charset="0"/>
              </a:rPr>
              <a:t>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https://edocs.dhs.state.mn.us/lfserver/Public/DHS-3490-ENG</a:t>
            </a:r>
            <a:r>
              <a:rPr lang="en-US" kern="1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endParaRPr lang="en-US" u="sng" kern="10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Aptos" panose="020B0004020202020204" pitchFamily="34" charset="0"/>
              <a:buNone/>
            </a:pPr>
            <a:endParaRPr lang="en-US" dirty="0">
              <a:solidFill>
                <a:prstClr val="black"/>
              </a:solidFill>
              <a:highlight>
                <a:srgbClr val="FFFF00"/>
              </a:highlight>
              <a:latin typeface="Arial" panose="020B0604020202020204" pitchFamily="34" charset="0"/>
              <a:cs typeface="Arial" panose="020B0604020202020204" pitchFamily="34" charset="0"/>
            </a:endParaRPr>
          </a:p>
          <a:p>
            <a:pPr marL="0" marR="0" lvl="0" indent="0">
              <a:lnSpc>
                <a:spcPct val="107000"/>
              </a:lnSpc>
              <a:spcBef>
                <a:spcPts val="0"/>
              </a:spcBef>
              <a:spcAft>
                <a:spcPts val="800"/>
              </a:spcAft>
              <a:buFont typeface="Aptos" panose="020B0004020202020204" pitchFamily="34" charset="0"/>
              <a:buNone/>
            </a:pPr>
            <a:endParaRPr kumimoji="0" lang="en-US"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905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a:latin typeface="Arial" panose="020B0604020202020204" pitchFamily="34" charset="0"/>
                <a:ea typeface="Calibri" panose="020F0502020204030204" pitchFamily="34" charset="0"/>
                <a:cs typeface="Arial" panose="020B0604020202020204" pitchFamily="34" charset="0"/>
              </a:rPr>
              <a:t>Facilitator Script: </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The Quality Improvement Center on Domestic Violence in Child Welfare or QIC-DVCW developed the Adult &amp; Child Survivor-Centered Approach that includes a Risk and Protective Factors Framework. Protective factors in the context of family violence comprise of individual and relational attributes in addition to environmental and social conditions that help mitigate risk of harm while building individual and familial strengths, healthy development and nurturing relationships, and conditions that support the safety, healing, and well-being for families experiencing violence. </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Safer &amp; More Stable Conditions: For families experiencing violence, safer conditions refers to a reduced risk of physical, sexual, or emotional harm including power and control tactics such as threats, retaliations, intimidation, oppression, coercion, and isolation</a:t>
            </a:r>
            <a:r>
              <a:rPr lang="en-US">
                <a:effectLst/>
                <a:latin typeface="Arial" panose="020B0604020202020204" pitchFamily="34" charset="0"/>
                <a:ea typeface="Calibri" panose="020F0502020204030204" pitchFamily="34" charset="0"/>
                <a:cs typeface="Arial" panose="020B0604020202020204" pitchFamily="34" charset="0"/>
              </a:rPr>
              <a:t>—</a:t>
            </a:r>
            <a:r>
              <a:rPr lang="en-US" dirty="0">
                <a:effectLst/>
                <a:latin typeface="Arial" panose="020B0604020202020204" pitchFamily="34" charset="0"/>
                <a:ea typeface="Calibri" panose="020F0502020204030204" pitchFamily="34" charset="0"/>
                <a:cs typeface="Arial" panose="020B0604020202020204" pitchFamily="34" charset="0"/>
              </a:rPr>
              <a:t>for both physical and social environments and relationships. Just as each family experiences violence differently, safer conditions will also look different for each family. Similarly, more stable conditions refer to the presence of positive experiences such as the presence of consistent and predictable housing, employment, educational or vocational opportunities, childcare, and other sources of concrete supports and services. </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Social, Cultural, &amp; Spiritual Connections: For families experiencing violence, social, cultural, and spiritual connections refer to healthy and constructive relationships that foster connectedness and positive self-identity. This will also look different for each family but generally represents sustained relationships within their natural network such as family members or peers, as well as community, institutional, and faith-based supports. These connections are valuable resources as they increase trust, belonging, hope, and belief in oneself while also providing concrete, affiliative, emotional, informational, cultural, and spiritual supports to families experiencing violence. </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Resilience &amp; Growth Mindset: For families experiencing violence, resilience and growth mindset refers to an individual or family’s ability to adapt and grow in response to adverse experiences. This includes an individual or family’s ability to cope, problem solve, access and utilize resources that will support personal and familial growth. Resilient and growth mindset families view their adverse experiences as temporary conditions or challenges that can be positively influenced by their own choices or actions and commitment to change. </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Nurturing Parent-Child Interactions: For families experiencing violence, nurturing parent-child interactions refers to the presence of at least one parent or caregiver who consistently responds to and meets the needs of the child demonstrating love, nurturance, patience, and attunement. This protective factor is considered the single most important resource for children’s healthy development and for children exposed to family violence, this also extends to their healing, increased sense of safety, and well-being. Similarly, for parents experiencing violence, nurturing parent-child interactions also facilitate a greater sense of self-efficacy</a:t>
            </a:r>
            <a:r>
              <a:rPr lang="en-US">
                <a:effectLst/>
                <a:latin typeface="Arial" panose="020B0604020202020204" pitchFamily="34" charset="0"/>
                <a:ea typeface="Calibri" panose="020F0502020204030204" pitchFamily="34" charset="0"/>
                <a:cs typeface="Arial" panose="020B0604020202020204" pitchFamily="34" charset="0"/>
              </a:rPr>
              <a:t>—</a:t>
            </a:r>
            <a:r>
              <a:rPr lang="en-US" dirty="0">
                <a:effectLst/>
                <a:latin typeface="Arial" panose="020B0604020202020204" pitchFamily="34" charset="0"/>
                <a:ea typeface="Calibri" panose="020F0502020204030204" pitchFamily="34" charset="0"/>
                <a:cs typeface="Arial" panose="020B0604020202020204" pitchFamily="34" charset="0"/>
              </a:rPr>
              <a:t>or a belief in their ability to meet their child’s needs in the context of the family violence while also maintaining or strengthening their emotional bond of trust, love, and affection. </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Social &amp; Emotional Abilities: For families experiencing violence, social and emotional abilities refers to knowledge, attitudes, and abilities that lend to understanding and responding appropriately to emotions, feeling and demonstrating empathy for others, setting and achieving individual and familial goals, establishing and maintaining healthy and positive relationships, and making responsible decisions and choices. This protective factor helps families who experience violence develop a healthier self-concept; one of increased self-esteem and self-efficacy, enhanced communication and problem-solving skills, and equipped with the tools to manage stress and persevere through adverse challenges or circumstances. </a:t>
            </a:r>
          </a:p>
          <a:p>
            <a:pPr marL="0" marR="0" lvl="0" indent="0">
              <a:lnSpc>
                <a:spcPct val="107000"/>
              </a:lnSpc>
              <a:spcBef>
                <a:spcPts val="0"/>
              </a:spcBef>
              <a:spcAft>
                <a:spcPts val="800"/>
              </a:spcAft>
              <a:buFont typeface="Aptos" panose="020B0004020202020204" pitchFamily="34" charset="0"/>
              <a:buNone/>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Aptos" panose="020B0004020202020204" pitchFamily="34" charset="0"/>
                <a:cs typeface="Arial" panose="020B0604020202020204" pitchFamily="34" charset="0"/>
              </a:rPr>
              <a:t>Quality Improvement Center on Domestic Violence in Child Welfare</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Protective Factors for Survivors of Domestic Violence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(2019)</a:t>
            </a:r>
          </a:p>
          <a:p>
            <a:pPr>
              <a:lnSpc>
                <a:spcPct val="107000"/>
              </a:lnSpc>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kern="100" dirty="0">
                <a:effectLst/>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2019)</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nSpc>
                <a:spcPct val="107000"/>
              </a:lnSpc>
              <a:spcBef>
                <a:spcPts val="0"/>
              </a:spcBef>
              <a:buFont typeface="Aptos" panose="020B0004020202020204" pitchFamily="34" charset="0"/>
              <a:buNone/>
            </a:pPr>
            <a:endParaRPr lang="en-US" dirty="0">
              <a:solidFill>
                <a:prstClr val="black"/>
              </a:solidFill>
              <a:highlight>
                <a:srgbClr val="FFFF00"/>
              </a:highlight>
              <a:latin typeface="Arial" panose="020B0604020202020204" pitchFamily="34" charset="0"/>
              <a:cs typeface="Arial" panose="020B0604020202020204" pitchFamily="34" charset="0"/>
            </a:endParaRPr>
          </a:p>
          <a:p>
            <a:r>
              <a:rPr lang="en-US" kern="100" dirty="0">
                <a:effectLst/>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2019)</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a:lnSpc>
                <a:spcPct val="107000"/>
              </a:lnSpc>
            </a:pPr>
            <a:endParaRPr lang="en-US" dirty="0">
              <a:solidFill>
                <a:prstClr val="black"/>
              </a:solidFill>
              <a:latin typeface="Arial" panose="020B0604020202020204" pitchFamily="34" charset="0"/>
              <a:cs typeface="Arial" panose="020B0604020202020204" pitchFamily="34" charset="0"/>
            </a:endParaRPr>
          </a:p>
          <a:p>
            <a:pPr>
              <a:lnSpc>
                <a:spcPct val="107000"/>
              </a:lnSpc>
              <a:spcAft>
                <a:spcPts val="800"/>
              </a:spcAft>
            </a:pPr>
            <a:r>
              <a:rPr lang="en-US" kern="100" dirty="0">
                <a:effectLst/>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(2019).</a:t>
            </a:r>
            <a:r>
              <a:rPr lang="en-US" i="1" kern="100" dirty="0">
                <a:effectLst/>
                <a:latin typeface="Arial" panose="020B0604020202020204" pitchFamily="34" charset="0"/>
                <a:ea typeface="Calibri" panose="020F0502020204030204" pitchFamily="34" charset="0"/>
                <a:cs typeface="Arial" panose="020B0604020202020204" pitchFamily="34" charset="0"/>
              </a:rPr>
              <a:t> Protective factors for survivors of domestic violence </a:t>
            </a:r>
            <a:r>
              <a:rPr lang="en-US" kern="100" dirty="0">
                <a:effectLst/>
                <a:latin typeface="Arial" panose="020B0604020202020204" pitchFamily="34" charset="0"/>
                <a:ea typeface="Calibri" panose="020F0502020204030204" pitchFamily="34" charset="0"/>
                <a:cs typeface="Arial" panose="020B0604020202020204" pitchFamily="34" charset="0"/>
              </a:rPr>
              <a:t>[Issue brief]</a:t>
            </a:r>
            <a:r>
              <a:rPr lang="en-US" i="1" kern="100" dirty="0">
                <a:effectLst/>
                <a:latin typeface="Arial" panose="020B0604020202020204" pitchFamily="34" charset="0"/>
                <a:ea typeface="Calibri" panose="020F0502020204030204" pitchFamily="34" charset="0"/>
                <a:cs typeface="Arial" panose="020B0604020202020204" pitchFamily="34" charset="0"/>
              </a:rPr>
              <a:t>.</a:t>
            </a:r>
            <a:r>
              <a:rPr lang="en-US" kern="100" dirty="0">
                <a:effectLst/>
                <a:latin typeface="Arial" panose="020B0604020202020204" pitchFamily="34" charset="0"/>
                <a:ea typeface="Calibri" panose="020F0502020204030204" pitchFamily="34" charset="0"/>
                <a:cs typeface="Arial" panose="020B0604020202020204" pitchFamily="34" charset="0"/>
              </a:rPr>
              <a:t> Futures Without Violence.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https://promising.futureswithoutviolence.org/wp-content/uploads/2022/07/FWV-QIC-Protective-Factors-Brief-Final-09-1.pdf</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nSpc>
                <a:spcPct val="107000"/>
              </a:lnSpc>
              <a:spcBef>
                <a:spcPts val="0"/>
              </a:spcBef>
              <a:spcAft>
                <a:spcPts val="800"/>
              </a:spcAft>
              <a:buFont typeface="Aptos" panose="020B0004020202020204" pitchFamily="34" charset="0"/>
              <a:buNone/>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149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effectLst/>
                <a:latin typeface="Arial" panose="020B0604020202020204" pitchFamily="34" charset="0"/>
                <a:cs typeface="Arial" panose="020B0604020202020204" pitchFamily="34" charset="0"/>
              </a:rPr>
              <a:t>Facilitator Script:</a:t>
            </a:r>
            <a:r>
              <a:rPr lang="en-US" b="0" i="0" dirty="0">
                <a:effectLst/>
                <a:latin typeface="Arial" panose="020B0604020202020204" pitchFamily="34" charset="0"/>
                <a:cs typeface="Arial" panose="020B0604020202020204" pitchFamily="34" charset="0"/>
              </a:rPr>
              <a:t>​</a:t>
            </a:r>
          </a:p>
          <a:p>
            <a:pPr algn="l" rtl="0" fontAlgn="base"/>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Let’s now go ahead and reconvene in our small groups. </a:t>
            </a:r>
            <a:r>
              <a:rPr lang="en-US" dirty="0">
                <a:latin typeface="Arial" panose="020B0604020202020204" pitchFamily="34" charset="0"/>
                <a:cs typeface="Arial" panose="020B0604020202020204" pitchFamily="34" charset="0"/>
              </a:rPr>
              <a:t>For this activity, each group will receive a large piece of easel paper for you and your group members to record all the strategies you identify for each of the five interrelated protective factors. </a:t>
            </a:r>
            <a:r>
              <a:rPr lang="en-US" b="0" i="0" u="none" strike="noStrike" dirty="0">
                <a:effectLst/>
                <a:latin typeface="Arial" panose="020B0604020202020204" pitchFamily="34" charset="0"/>
                <a:cs typeface="Arial" panose="020B0604020202020204" pitchFamily="34" charset="0"/>
              </a:rPr>
              <a:t>Let’s plan to meet in our small groups for (x amount of time) before reconvening for a large group report out and discussion. </a:t>
            </a:r>
            <a:r>
              <a:rPr lang="en-US" b="0" i="0" dirty="0">
                <a:effectLst/>
                <a:latin typeface="Arial" panose="020B0604020202020204" pitchFamily="34" charset="0"/>
                <a:cs typeface="Arial" panose="020B0604020202020204" pitchFamily="34" charset="0"/>
              </a:rPr>
              <a:t>​</a:t>
            </a:r>
          </a:p>
          <a:p>
            <a:pPr algn="l" rtl="0" fontAlgn="base"/>
            <a:endParaRPr lang="en-US" b="0" i="0" dirty="0">
              <a:effectLst/>
              <a:latin typeface="Arial" panose="020B0604020202020204" pitchFamily="34" charset="0"/>
              <a:cs typeface="Arial" panose="020B0604020202020204" pitchFamily="34" charset="0"/>
            </a:endParaRPr>
          </a:p>
          <a:p>
            <a:pPr algn="l" rtl="0" fontAlgn="base"/>
            <a:r>
              <a:rPr lang="en-US" b="0" i="0" dirty="0">
                <a:effectLst/>
                <a:latin typeface="Arial" panose="020B0604020202020204" pitchFamily="34" charset="0"/>
                <a:cs typeface="Arial" panose="020B0604020202020204" pitchFamily="34" charset="0"/>
              </a:rPr>
              <a:t>Here’s an example to get everyone started…</a:t>
            </a:r>
          </a:p>
          <a:p>
            <a:pPr algn="l" rtl="0" fontAlgn="base"/>
            <a:endParaRPr lang="en-US" b="0" i="0" dirty="0">
              <a:effectLst/>
              <a:latin typeface="Arial" panose="020B0604020202020204" pitchFamily="34" charset="0"/>
              <a:cs typeface="Arial" panose="020B0604020202020204" pitchFamily="34" charset="0"/>
            </a:endParaRPr>
          </a:p>
          <a:p>
            <a:pPr algn="l" rtl="0" fontAlgn="base"/>
            <a:r>
              <a:rPr lang="en-US" b="0" i="0" dirty="0">
                <a:effectLst/>
                <a:latin typeface="Arial" panose="020B0604020202020204" pitchFamily="34" charset="0"/>
                <a:cs typeface="Arial" panose="020B0604020202020204" pitchFamily="34" charset="0"/>
              </a:rPr>
              <a:t>Safer &amp; More Stable Conditions: </a:t>
            </a:r>
          </a:p>
          <a:p>
            <a:pPr algn="l" rtl="0" fontAlgn="base"/>
            <a:endParaRPr lang="en-US" b="0" i="0" dirty="0">
              <a:effectLst/>
              <a:latin typeface="Arial" panose="020B0604020202020204" pitchFamily="34" charset="0"/>
              <a:cs typeface="Arial" panose="020B0604020202020204" pitchFamily="34" charset="0"/>
            </a:endParaRPr>
          </a:p>
          <a:p>
            <a:pPr algn="l" rtl="0" fontAlgn="base"/>
            <a:r>
              <a:rPr lang="en-US" b="0" i="0" dirty="0">
                <a:effectLst/>
                <a:latin typeface="Arial" panose="020B0604020202020204" pitchFamily="34" charset="0"/>
                <a:cs typeface="Arial" panose="020B0604020202020204" pitchFamily="34" charset="0"/>
              </a:rPr>
              <a:t>Identifying significant life stressors and helping the parent experiencing the violence obtain or secure needed resources. </a:t>
            </a:r>
          </a:p>
          <a:p>
            <a:pPr algn="l" rtl="0" fontAlgn="base"/>
            <a:endParaRPr lang="en-US" b="0" i="0" dirty="0">
              <a:effectLst/>
              <a:latin typeface="Arial" panose="020B0604020202020204" pitchFamily="34" charset="0"/>
              <a:cs typeface="Arial" panose="020B0604020202020204" pitchFamily="34" charset="0"/>
            </a:endParaRPr>
          </a:p>
          <a:p>
            <a:pPr algn="l" rtl="0" fontAlgn="base"/>
            <a:r>
              <a:rPr lang="en-US" b="0" i="1" u="none" strike="noStrike" dirty="0">
                <a:effectLst/>
                <a:latin typeface="Arial" panose="020B0604020202020204" pitchFamily="34" charset="0"/>
                <a:cs typeface="Arial" panose="020B0604020202020204" pitchFamily="34" charset="0"/>
              </a:rPr>
              <a:t>Materials Needed:</a:t>
            </a:r>
          </a:p>
          <a:p>
            <a:pPr algn="l" rtl="0" fontAlgn="base"/>
            <a:endParaRPr lang="en-US" b="0" i="1" dirty="0">
              <a:effectLst/>
              <a:latin typeface="Arial" panose="020B0604020202020204" pitchFamily="34" charset="0"/>
              <a:cs typeface="Arial" panose="020B0604020202020204" pitchFamily="34" charset="0"/>
            </a:endParaRPr>
          </a:p>
          <a:p>
            <a:pPr algn="l" rtl="0" fontAlgn="base"/>
            <a:r>
              <a:rPr lang="en-US" b="0" i="1" u="none" strike="noStrike" dirty="0">
                <a:effectLst/>
                <a:latin typeface="Arial" panose="020B0604020202020204" pitchFamily="34" charset="0"/>
                <a:cs typeface="Arial" panose="020B0604020202020204" pitchFamily="34" charset="0"/>
              </a:rPr>
              <a:t>-Large Easel Paper </a:t>
            </a:r>
            <a:r>
              <a:rPr lang="en-US" b="0" i="1" dirty="0">
                <a:effectLst/>
                <a:latin typeface="Arial" panose="020B0604020202020204" pitchFamily="34" charset="0"/>
                <a:cs typeface="Arial" panose="020B0604020202020204" pitchFamily="34" charset="0"/>
              </a:rPr>
              <a:t>​</a:t>
            </a:r>
          </a:p>
          <a:p>
            <a:pPr algn="l" rtl="0" fontAlgn="base"/>
            <a:r>
              <a:rPr lang="en-US" b="0" i="1" u="none" strike="noStrike" dirty="0">
                <a:effectLst/>
                <a:latin typeface="Arial" panose="020B0604020202020204" pitchFamily="34" charset="0"/>
                <a:cs typeface="Arial" panose="020B0604020202020204" pitchFamily="34" charset="0"/>
              </a:rPr>
              <a:t>-Markers</a:t>
            </a:r>
            <a:r>
              <a:rPr lang="en-US" b="0" i="1" dirty="0">
                <a:effectLst/>
                <a:latin typeface="Arial" panose="020B0604020202020204" pitchFamily="34" charset="0"/>
                <a:cs typeface="Arial" panose="020B0604020202020204" pitchFamily="34" charset="0"/>
              </a:rPr>
              <a:t>​</a:t>
            </a:r>
          </a:p>
          <a:p>
            <a:pPr algn="l" rtl="0" fontAlgn="base"/>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_______________________________________________________________</a:t>
            </a:r>
            <a:endParaRPr lang="en-US" b="0" i="0" dirty="0">
              <a:effectLst/>
              <a:latin typeface="Arial" panose="020B0604020202020204" pitchFamily="34" charset="0"/>
              <a:cs typeface="Arial" panose="020B0604020202020204" pitchFamily="34" charset="0"/>
            </a:endParaRPr>
          </a:p>
          <a:p>
            <a:pPr algn="l" rtl="0" fontAlgn="base"/>
            <a:r>
              <a:rPr lang="en-US" b="0" i="0" dirty="0">
                <a:effectLst/>
                <a:latin typeface="Arial" panose="020B0604020202020204" pitchFamily="34" charset="0"/>
                <a:cs typeface="Arial" panose="020B0604020202020204" pitchFamily="34" charset="0"/>
              </a:rPr>
              <a:t>​</a:t>
            </a:r>
          </a:p>
          <a:p>
            <a:pPr algn="l" rtl="0" fontAlgn="base"/>
            <a:r>
              <a:rPr lang="en-US" b="0" i="1" u="none" strike="noStrike" dirty="0">
                <a:effectLst/>
                <a:latin typeface="Arial" panose="020B0604020202020204" pitchFamily="34" charset="0"/>
                <a:cs typeface="Arial" panose="020B0604020202020204" pitchFamily="34" charset="0"/>
              </a:rPr>
              <a:t>*Alternative Instructions for Virtual Training</a:t>
            </a:r>
            <a:r>
              <a:rPr lang="en-US" b="0" i="0" dirty="0">
                <a:effectLst/>
                <a:latin typeface="Arial" panose="020B0604020202020204" pitchFamily="34" charset="0"/>
                <a:cs typeface="Arial" panose="020B0604020202020204" pitchFamily="34" charset="0"/>
              </a:rPr>
              <a:t>​</a:t>
            </a:r>
          </a:p>
          <a:p>
            <a:pPr algn="l" rtl="0" fontAlgn="base"/>
            <a:r>
              <a:rPr lang="en-US" b="0" i="0" dirty="0">
                <a:effectLst/>
                <a:latin typeface="Arial" panose="020B0604020202020204" pitchFamily="34" charset="0"/>
                <a:cs typeface="Arial" panose="020B0604020202020204" pitchFamily="34" charset="0"/>
              </a:rPr>
              <a:t>​</a:t>
            </a:r>
          </a:p>
          <a:p>
            <a:pPr algn="l" rtl="0" fontAlgn="base"/>
            <a:r>
              <a:rPr lang="en-US" b="0" i="1" u="none" strike="noStrike" dirty="0">
                <a:effectLst/>
                <a:latin typeface="Arial" panose="020B0604020202020204" pitchFamily="34" charset="0"/>
                <a:cs typeface="Arial" panose="020B0604020202020204" pitchFamily="34" charset="0"/>
              </a:rPr>
              <a:t>Use breakout rooms feature on your respective virtual platform to allow for small group activity or proceed with an individual activity followed by large group discussion.</a:t>
            </a:r>
            <a:r>
              <a:rPr lang="en-US" b="0" i="0" dirty="0">
                <a:effectLst/>
                <a:latin typeface="Arial" panose="020B0604020202020204" pitchFamily="34" charset="0"/>
                <a:cs typeface="Arial" panose="020B0604020202020204" pitchFamily="34" charset="0"/>
              </a:rPr>
              <a:t>​</a:t>
            </a:r>
          </a:p>
          <a:p>
            <a:pPr algn="l" rtl="0" fontAlgn="base"/>
            <a:endParaRPr lang="en-US" b="0" i="0" dirty="0">
              <a:effectLst/>
              <a:latin typeface="Arial" panose="020B0604020202020204" pitchFamily="34" charset="0"/>
              <a:cs typeface="Arial" panose="020B0604020202020204" pitchFamily="34" charset="0"/>
            </a:endParaRPr>
          </a:p>
          <a:p>
            <a:pPr algn="l" rtl="0" fontAlgn="base"/>
            <a:endParaRPr lang="en-US" b="0" i="0" dirty="0">
              <a:effectLst/>
              <a:latin typeface="Arial" panose="020B0604020202020204" pitchFamily="34" charset="0"/>
              <a:cs typeface="Arial" panose="020B0604020202020204" pitchFamily="34" charset="0"/>
            </a:endParaRPr>
          </a:p>
          <a:p>
            <a:pPr algn="l" rtl="0" fontAlgn="base"/>
            <a:endParaRPr lang="en-US" b="0" i="0" dirty="0">
              <a:effectLst/>
              <a:latin typeface="Arial" panose="020B0604020202020204" pitchFamily="34" charset="0"/>
              <a:cs typeface="Arial" panose="020B0604020202020204" pitchFamily="34" charset="0"/>
            </a:endParaRP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831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E3972-D6F3-78CB-709D-D752F3506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1731F8-3CD9-C335-5F8C-CE3638046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CB772B-2649-84B8-9DDC-760BB9B45B0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Before we wrap up this section, we also wanted to highlight some evidence-based interventions that also offer a path forward for families experiencing violence</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through creating a safe place for healing and improved well-being.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Child Development-Community Policing Program is a secondary prevention model offering crisis intervention and follow-up interventions for IPV-exposed children. The model is a collaborative partnership between child mental health professionals and law enforcement agencies and is designed to build parents’ capacity to support their child’s well-being following violence or coercive control dynamics. The model consists of two interventions</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 Domestic Violence Home Visit Initiative and the Child and Family Traumatic Stress Initiative.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Child-Parent Psychotherapy, also referred to as CPP, is an intervention model targeting children 0-6 with exposure to at least one traumatic event and/or subsequent mental or behavioral challenges. CPP is rooted in attachment theory but also pulls in techniques from cognitive-behavioral, developmental, social, and trauma-informed modalities. Treatment sessions are held together with the goal of supporting and improving the parent-child relationship.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Structured Psychotherapy for Adolescents Responding to Chronic Stress is a group treatment modality guided by a curriculum manual. The model is designed for adolescents and young adults ages 12-21 with histories of chronic violence exposure and moderate to severe mental health symptoms such as affect dysregulation and impulsivity, low self-esteem, poor social functioning, dissociative and self-harm behaviors.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Trauma-Focused Cognitive Behavioral Therapy or TF-CBT is a components-based treatment model that combines trauma-sensitive intervention strategies with other cognitive-behavioral (including family and humanistic) modalities. TF-CBT has a strong evidence base with the 3-18 population but can serve young adults up to the age of 21 who have a diagnosis of PTSD or other mental health challenges related to family violence exposure.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00" dirty="0">
                <a:effectLst/>
                <a:latin typeface="Arial" panose="020B0604020202020204" pitchFamily="34" charset="0"/>
                <a:ea typeface="Calibri" panose="020F0502020204030204" pitchFamily="34" charset="0"/>
                <a:cs typeface="Arial" panose="020B0604020202020204" pitchFamily="34" charset="0"/>
              </a:rPr>
              <a:t>N/A</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a:t>
            </a:r>
            <a:r>
              <a:rPr lang="en-US" sz="1200" b="0" i="0" u="none" strike="noStrike" dirty="0">
                <a:solidFill>
                  <a:srgbClr val="000000"/>
                </a:solidFill>
                <a:effectLst/>
                <a:latin typeface="Arial" panose="020B0604020202020204" pitchFamily="34" charset="0"/>
                <a:cs typeface="Arial" panose="020B0604020202020204" pitchFamily="34" charset="0"/>
              </a:rPr>
              <a:t>The National Child Traumatic Stress Network</a:t>
            </a:r>
            <a:r>
              <a:rPr lang="en-US" i="0" dirty="0">
                <a:latin typeface="Arial" panose="020B0604020202020204" pitchFamily="34" charset="0"/>
                <a:cs typeface="Arial" panose="020B0604020202020204" pitchFamily="34" charset="0"/>
              </a:rPr>
              <a:t>, n.d.-a)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i="0" dirty="0">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The National Child Traumatic Stress Network. (n.d.-a). </a:t>
            </a:r>
            <a:r>
              <a:rPr lang="en-US" b="0" i="1" u="none" strike="noStrike" dirty="0">
                <a:solidFill>
                  <a:srgbClr val="000000"/>
                </a:solidFill>
                <a:effectLst/>
                <a:latin typeface="Arial" panose="020B0604020202020204" pitchFamily="34" charset="0"/>
                <a:cs typeface="Arial" panose="020B0604020202020204" pitchFamily="34" charset="0"/>
              </a:rPr>
              <a:t>Interventions.</a:t>
            </a:r>
            <a:r>
              <a:rPr lang="en-US" dirty="0">
                <a:solidFill>
                  <a:srgbClr val="000000"/>
                </a:solidFill>
                <a:latin typeface="Arial" panose="020B0604020202020204" pitchFamily="34" charset="0"/>
                <a:cs typeface="Arial" panose="020B0604020202020204" pitchFamily="34" charset="0"/>
              </a:rPr>
              <a:t>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https://www.nctsn.org/what-is-child-trauma/trauma-types/intimate-partner-violence/interventions</a:t>
            </a:r>
            <a:endParaRPr lang="en-US"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B90AC32-5549-0A9B-D4F9-68628BEA10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797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Now as we move on from our discussion about IPV, it is important to remember that a large majority of individuals exposed to this form of violence, have not been screened or referred for trauma responsive services or formerly diagnosed with a trauma-related disorder</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meaning our work on behalf of children, parents, and families often occurs within the intersections of underlying trauma...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282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i="1" dirty="0">
                <a:latin typeface="Arial" panose="020B0604020202020204" pitchFamily="34" charset="0"/>
                <a:cs typeface="Arial" panose="020B0604020202020204" pitchFamily="34" charset="0"/>
              </a:rPr>
              <a:t>Facilitator Note:</a:t>
            </a:r>
          </a:p>
          <a:p>
            <a:endParaRPr lang="en-US" dirty="0">
              <a:latin typeface="Arial" panose="020B0604020202020204" pitchFamily="34" charset="0"/>
              <a:cs typeface="Arial" panose="020B0604020202020204" pitchFamily="34" charset="0"/>
            </a:endParaRPr>
          </a:p>
          <a:p>
            <a:pPr marL="0" marR="0" indent="0">
              <a:lnSpc>
                <a:spcPct val="107000"/>
              </a:lnSpc>
              <a:spcBef>
                <a:spcPts val="0"/>
              </a:spcBef>
              <a:buNone/>
            </a:pPr>
            <a:r>
              <a:rPr lang="en-US" i="1" dirty="0">
                <a:effectLst/>
                <a:latin typeface="Arial" panose="020B0604020202020204" pitchFamily="34" charset="0"/>
                <a:ea typeface="Calibri" panose="020F0502020204030204" pitchFamily="34" charset="0"/>
                <a:cs typeface="Arial" panose="020B0604020202020204" pitchFamily="34" charset="0"/>
              </a:rPr>
              <a:t>Ask participants to review the diagram and with a show of hands ask the following…</a:t>
            </a:r>
          </a:p>
          <a:p>
            <a:pPr marL="0" marR="0" indent="0">
              <a:lnSpc>
                <a:spcPct val="107000"/>
              </a:lnSpc>
              <a:spcBef>
                <a:spcPts val="0"/>
              </a:spcBef>
              <a:buNone/>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buNone/>
            </a:pPr>
            <a:r>
              <a:rPr lang="en-US" b="1" i="0" dirty="0">
                <a:effectLst/>
                <a:latin typeface="Arial" panose="020B0604020202020204" pitchFamily="34" charset="0"/>
                <a:ea typeface="Calibri" panose="020F0502020204030204" pitchFamily="34" charset="0"/>
                <a:cs typeface="Arial" panose="020B0604020202020204" pitchFamily="34" charset="0"/>
              </a:rPr>
              <a:t>Prompt for Participants:</a:t>
            </a:r>
          </a:p>
          <a:p>
            <a:pPr marL="0" marR="0" indent="0">
              <a:lnSpc>
                <a:spcPct val="107000"/>
              </a:lnSpc>
              <a:spcBef>
                <a:spcPts val="0"/>
              </a:spcBef>
              <a:buNone/>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buFontTx/>
              <a:buNone/>
            </a:pPr>
            <a:r>
              <a:rPr lang="en-US" b="1" dirty="0">
                <a:effectLst/>
                <a:latin typeface="Arial" panose="020B0604020202020204" pitchFamily="34" charset="0"/>
                <a:ea typeface="Calibri" panose="020F0502020204030204" pitchFamily="34" charset="0"/>
                <a:cs typeface="Arial" panose="020B0604020202020204" pitchFamily="34" charset="0"/>
              </a:rPr>
              <a:t>How many of you in your professional capacity have supported children and families affected by at least 25% of these listed traumas? Show of hands for 50%? Show of hands for 75%? What about 100%?</a:t>
            </a:r>
          </a:p>
          <a:p>
            <a:pPr marL="0" marR="0" indent="0">
              <a:lnSpc>
                <a:spcPct val="107000"/>
              </a:lnSpc>
              <a:spcBef>
                <a:spcPts val="0"/>
              </a:spcBef>
              <a:buFontTx/>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buFontTx/>
              <a:buNone/>
            </a:pPr>
            <a:r>
              <a:rPr lang="en-US" dirty="0">
                <a:effectLst/>
                <a:latin typeface="Arial" panose="020B0604020202020204" pitchFamily="34" charset="0"/>
                <a:ea typeface="Calibri" panose="020F0502020204030204" pitchFamily="34" charset="0"/>
                <a:cs typeface="Arial" panose="020B0604020202020204" pitchFamily="34" charset="0"/>
              </a:rPr>
              <a:t>Facilitator Script:</a:t>
            </a:r>
          </a:p>
          <a:p>
            <a:pPr marL="0" marR="0" indent="0">
              <a:lnSpc>
                <a:spcPct val="107000"/>
              </a:lnSpc>
              <a:spcBef>
                <a:spcPts val="0"/>
              </a:spcBef>
              <a:buFontTx/>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Our field of practice is tasked with engaging children and families who hold and carry within various forms of traumas. While you’ll notice a variety of different language used to describe the different types or levels of trauma, they all do so with the same purpose of amplifying the message that trauma comes in many forms and experiences that often do not occur in isolation of the others</a:t>
            </a:r>
            <a:r>
              <a:rPr lang="en-US">
                <a:effectLst/>
                <a:latin typeface="Arial" panose="020B0604020202020204" pitchFamily="34" charset="0"/>
                <a:ea typeface="Calibri" panose="020F0502020204030204" pitchFamily="34" charset="0"/>
                <a:cs typeface="Arial" panose="020B0604020202020204" pitchFamily="34" charset="0"/>
              </a:rPr>
              <a:t>—</a:t>
            </a:r>
            <a:r>
              <a:rPr lang="en-US" dirty="0">
                <a:effectLst/>
                <a:latin typeface="Arial" panose="020B0604020202020204" pitchFamily="34" charset="0"/>
                <a:ea typeface="Calibri" panose="020F0502020204030204" pitchFamily="34" charset="0"/>
                <a:cs typeface="Arial" panose="020B0604020202020204" pitchFamily="34" charset="0"/>
              </a:rPr>
              <a:t>meaning trauma is dynamic and highly intersectional. </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In this model referenced here, individual trauma simply represents a single or series of traumatic events experienced by an individual that has lasting effects on their physical safety and emotional well-being. In other models this might be labeled acute trauma which also represents a single traumatic event.</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Interpersonal trauma (implied by its name) represents traumatic experiences that are relational in nature</a:t>
            </a:r>
            <a:r>
              <a:rPr lang="en-US">
                <a:effectLst/>
                <a:latin typeface="Arial" panose="020B0604020202020204" pitchFamily="34" charset="0"/>
                <a:ea typeface="Calibri" panose="020F0502020204030204" pitchFamily="34" charset="0"/>
                <a:cs typeface="Arial" panose="020B0604020202020204" pitchFamily="34" charset="0"/>
              </a:rPr>
              <a:t>—</a:t>
            </a:r>
            <a:r>
              <a:rPr lang="en-US" dirty="0">
                <a:effectLst/>
                <a:latin typeface="Arial" panose="020B0604020202020204" pitchFamily="34" charset="0"/>
                <a:ea typeface="Calibri" panose="020F0502020204030204" pitchFamily="34" charset="0"/>
                <a:cs typeface="Arial" panose="020B0604020202020204" pitchFamily="34" charset="0"/>
              </a:rPr>
              <a:t>things like child abuse and neglect, intimate partner violence, and other adverse childhood experiences would fall within this category. In childhood trauma models, this level of trauma is often referred to as chronic due to repeated and prolonged exposure and overlaps with complex due to the invasive and interpersonal nature of the traumatic experiences. </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Collective trauma in this model represents the cumulative effects of cultural, historical, social, political, and structural inequities (also labeled here structural trauma) that have disproportionately impacted children and families from diverse racial and ethnic backgrounds. The term collective was chosen intentionally to redirect attention and efforts upstream</a:t>
            </a:r>
            <a:r>
              <a:rPr lang="en-US">
                <a:effectLst/>
                <a:latin typeface="Arial" panose="020B0604020202020204" pitchFamily="34" charset="0"/>
                <a:ea typeface="Calibri" panose="020F0502020204030204" pitchFamily="34" charset="0"/>
                <a:cs typeface="Arial" panose="020B0604020202020204" pitchFamily="34" charset="0"/>
              </a:rPr>
              <a:t>—</a:t>
            </a:r>
            <a:r>
              <a:rPr lang="en-US" dirty="0">
                <a:effectLst/>
                <a:latin typeface="Arial" panose="020B0604020202020204" pitchFamily="34" charset="0"/>
                <a:ea typeface="Calibri" panose="020F0502020204030204" pitchFamily="34" charset="0"/>
                <a:cs typeface="Arial" panose="020B0604020202020204" pitchFamily="34" charset="0"/>
              </a:rPr>
              <a:t>identifying the source and root causes of adverse experiences therein employing our collective responsibility to improve this public health matter. More on this in our next activity…</a:t>
            </a:r>
          </a:p>
          <a:p>
            <a:pPr marL="0" marR="0">
              <a:lnSpc>
                <a:spcPct val="107000"/>
              </a:lnSpc>
              <a:spcBef>
                <a:spcPts val="0"/>
              </a:spcBef>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dirty="0">
                <a:latin typeface="Arial" panose="020B0604020202020204" pitchFamily="34" charset="0"/>
                <a:cs typeface="Arial" panose="020B0604020202020204" pitchFamily="34" charset="0"/>
              </a:rPr>
              <a:t>Adapted with permission © Lewis-O’Connor, A. 2015 © Rittenberg, E 2015 © Grossman, S. 2015 UPDATED, April 2020; UPDATED, February 2022</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i="0" dirty="0">
                <a:latin typeface="Arial" panose="020B0604020202020204" pitchFamily="34" charset="0"/>
                <a:cs typeface="Arial" panose="020B0604020202020204" pitchFamily="34" charset="0"/>
              </a:rPr>
              <a:t>(Grossman et al., 2021)</a:t>
            </a:r>
          </a:p>
          <a:p>
            <a:pPr marL="0" marR="0" lvl="0" indent="0" algn="l" defTabSz="914400" rtl="0" eaLnBrk="1" fontAlgn="auto" latinLnBrk="0" hangingPunct="1">
              <a:lnSpc>
                <a:spcPct val="107000"/>
              </a:lnSpc>
              <a:spcBef>
                <a:spcPts val="0"/>
              </a:spcBef>
              <a:buClrTx/>
              <a:buSzTx/>
              <a:buFontTx/>
              <a:buNone/>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7000"/>
              </a:lnSpc>
              <a:spcBef>
                <a:spcPts val="0"/>
              </a:spcBef>
              <a:buClrTx/>
              <a:buSzTx/>
              <a:buFontTx/>
              <a:buNone/>
              <a:tabLst/>
              <a:defRPr/>
            </a:pPr>
            <a:endParaRPr lang="en-US" i="0"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Grossman, S., Cooper, Z., Buxton, H., Hendrickson, S., Lewis-O'Connor, A., Stevens, J., Wong, L. Y., &amp; Bonne, S. (2021). Trauma-informed care: Recognizing and resisting re-traumatization in health care. </a:t>
            </a:r>
            <a:r>
              <a:rPr lang="en-US" i="1" dirty="0">
                <a:latin typeface="Arial" panose="020B0604020202020204" pitchFamily="34" charset="0"/>
                <a:cs typeface="Arial" panose="020B0604020202020204" pitchFamily="34" charset="0"/>
              </a:rPr>
              <a:t>Trauma Surgery &amp; Acute Care Open, 6</a:t>
            </a:r>
            <a:r>
              <a:rPr lang="en-US" dirty="0">
                <a:latin typeface="Arial" panose="020B0604020202020204" pitchFamily="34" charset="0"/>
                <a:cs typeface="Arial" panose="020B0604020202020204" pitchFamily="34" charset="0"/>
              </a:rPr>
              <a:t>(1), e000815. </a:t>
            </a:r>
            <a:r>
              <a:rPr lang="en-US" dirty="0">
                <a:latin typeface="Arial" panose="020B0604020202020204" pitchFamily="34" charset="0"/>
                <a:cs typeface="Arial" panose="020B0604020202020204" pitchFamily="34" charset="0"/>
                <a:hlinkClick r:id="rId3"/>
              </a:rPr>
              <a:t>https://doi.org/10.1136/tsaco-2021-000815</a:t>
            </a:r>
            <a:r>
              <a:rPr lang="en-US" dirty="0">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947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As child welfare workers, we have a collective responsibility to understand trauma and transform the standard of care for our communities’ most vulnerable children and families—which in this context are those affected by co-occurring SUDs, mental health, intimate partner violence, and trauma. We know from statistics that 60-90% of parents with substance use disorders report experiencing at least one traumatic event in their lifetime. We also know that when these same families come to the attention of child welfare, our system and other public serving entities represent the source of some these deeply painful inequities. As a system charged with supporting the safety and well-being of children and families, we also have a responsibility to not add to or compound trauma</a:t>
            </a:r>
            <a:r>
              <a:rPr lang="en-US">
                <a:effectLst/>
                <a:latin typeface="Arial" panose="020B0604020202020204" pitchFamily="34" charset="0"/>
                <a:ea typeface="Calibri" panose="020F0502020204030204" pitchFamily="34" charset="0"/>
                <a:cs typeface="Arial" panose="020B0604020202020204" pitchFamily="34" charset="0"/>
              </a:rPr>
              <a:t>—</a:t>
            </a:r>
            <a:r>
              <a:rPr lang="en-US" dirty="0">
                <a:effectLst/>
                <a:latin typeface="Arial" panose="020B0604020202020204" pitchFamily="34" charset="0"/>
                <a:ea typeface="Calibri" panose="020F0502020204030204" pitchFamily="34" charset="0"/>
                <a:cs typeface="Arial" panose="020B0604020202020204" pitchFamily="34" charset="0"/>
              </a:rPr>
              <a:t>which speaks to the importance of trauma-informed care. Before we dig in more, let’s hear from each other on what exactly we mean by ‘trauma-informed’ child welfare services.</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1" dirty="0">
                <a:effectLst/>
                <a:latin typeface="Arial" panose="020B0604020202020204" pitchFamily="34" charset="0"/>
                <a:ea typeface="Calibri" panose="020F0502020204030204" pitchFamily="34" charset="0"/>
                <a:cs typeface="Arial" panose="020B0604020202020204" pitchFamily="34" charset="0"/>
              </a:rPr>
              <a:t>Facilitator Notes:</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1" dirty="0">
                <a:effectLst/>
                <a:latin typeface="Arial" panose="020B0604020202020204" pitchFamily="34" charset="0"/>
                <a:ea typeface="Calibri" panose="020F0502020204030204" pitchFamily="34" charset="0"/>
                <a:cs typeface="Arial" panose="020B0604020202020204" pitchFamily="34" charset="0"/>
              </a:rPr>
              <a:t>Activity: Pair Share—ask participants to turn to a neighbor and share what ‘trauma-informed care’ in child welfare services would be like. Ask pairs to work together to craft an elevator speech describing trauma-informed care to someone not in our field of practice. Ask for volunteers to share their crafted elevator speeches to the larger group. </a:t>
            </a:r>
          </a:p>
          <a:p>
            <a:pPr marL="0" marR="0">
              <a:lnSpc>
                <a:spcPct val="107000"/>
              </a:lnSpc>
              <a:spcBef>
                <a:spcPts val="0"/>
              </a:spcBef>
            </a:pPr>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Use the example from NCTSN to help generate discussion (if needed):</a:t>
            </a:r>
          </a:p>
          <a:p>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“Trauma-informed [care] infuses and sustains trauma awareness, knowledge, and skills into organizational practices and policies to maximize physical and psychological safety, facilitate the recovery of the child and family, and support their ability to thrive.” </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Materials Needed:</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 Large Easel Paper </a:t>
            </a:r>
          </a:p>
          <a:p>
            <a:r>
              <a:rPr lang="en-US" i="1" dirty="0">
                <a:latin typeface="Arial" panose="020B0604020202020204" pitchFamily="34" charset="0"/>
                <a:cs typeface="Arial" panose="020B0604020202020204" pitchFamily="34" charset="0"/>
              </a:rPr>
              <a:t>- Markers</a:t>
            </a:r>
          </a:p>
          <a:p>
            <a:r>
              <a:rPr lang="en-US" i="1" dirty="0">
                <a:latin typeface="Arial" panose="020B0604020202020204" pitchFamily="34" charset="0"/>
                <a:cs typeface="Arial" panose="020B0604020202020204" pitchFamily="34" charset="0"/>
              </a:rPr>
              <a:t>______________________________________________________________</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*Alternative Instructions for Virtual Training</a:t>
            </a:r>
          </a:p>
          <a:p>
            <a:endParaRPr lang="en-US"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Aft>
                <a:spcPct val="0"/>
              </a:spcAft>
              <a:buClrTx/>
              <a:buSzTx/>
              <a:buFontTx/>
              <a:buNone/>
              <a:tabLst/>
              <a:defRPr/>
            </a:pPr>
            <a:r>
              <a:rPr lang="en-US" i="1" dirty="0">
                <a:latin typeface="Arial" panose="020B0604020202020204" pitchFamily="34" charset="0"/>
                <a:cs typeface="Arial" panose="020B0604020202020204" pitchFamily="34" charset="0"/>
              </a:rPr>
              <a:t>Use breakout rooms feature on your respective virtual platform to allow for activity. Recommend switching this from a pair share activity to a small group activity (max 4-5 learners per group) and proceed with the same instructions as noted above. </a:t>
            </a:r>
          </a:p>
          <a:p>
            <a:pPr marL="0" marR="0" lvl="0" indent="0" algn="l" defTabSz="914400" rtl="0" eaLnBrk="0" fontAlgn="base" latinLnBrk="0" hangingPunct="0">
              <a:lnSpc>
                <a:spcPct val="100000"/>
              </a:lnSpc>
              <a:spcAft>
                <a:spcPct val="0"/>
              </a:spcAft>
              <a:buClrTx/>
              <a:buSzTx/>
              <a:buFontTx/>
              <a:buNone/>
              <a:tabLst/>
              <a:defRPr/>
            </a:pPr>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i="0" dirty="0">
                <a:latin typeface="Arial" panose="020B0604020202020204" pitchFamily="34" charset="0"/>
                <a:cs typeface="Arial" panose="020B0604020202020204" pitchFamily="34" charset="0"/>
              </a:rPr>
              <a:t>(The National Child Traumatic Stress Network, n.d.-c)</a:t>
            </a:r>
          </a:p>
          <a:p>
            <a:pPr marL="0" marR="0" lvl="0" indent="0" algn="l" defTabSz="914400" rtl="0" eaLnBrk="1" fontAlgn="auto" latinLnBrk="0" hangingPunct="1">
              <a:lnSpc>
                <a:spcPct val="107000"/>
              </a:lnSpc>
              <a:spcBef>
                <a:spcPts val="0"/>
              </a:spcBef>
              <a:buClrTx/>
              <a:buSzTx/>
              <a:buFontTx/>
              <a:buNone/>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0" fontAlgn="base" latinLnBrk="0" hangingPunct="0">
              <a:lnSpc>
                <a:spcPct val="100000"/>
              </a:lnSpc>
              <a:spcAft>
                <a:spcPct val="0"/>
              </a:spcAft>
              <a:buClrTx/>
              <a:buSzTx/>
              <a:buFontTx/>
              <a:buNone/>
              <a:tabLst/>
              <a:defRPr/>
            </a:pPr>
            <a:endParaRPr lang="en-US" i="1" dirty="0">
              <a:latin typeface="Arial" panose="020B0604020202020204" pitchFamily="34" charset="0"/>
              <a:cs typeface="Arial" panose="020B0604020202020204" pitchFamily="34" charset="0"/>
            </a:endParaRPr>
          </a:p>
          <a:p>
            <a:pPr eaLnBrk="0" fontAlgn="base" hangingPunct="0">
              <a:spcAft>
                <a:spcPct val="0"/>
              </a:spcAft>
              <a:defRPr/>
            </a:pPr>
            <a:r>
              <a:rPr lang="en-US" kern="100" dirty="0">
                <a:effectLst/>
                <a:latin typeface="Arial" panose="020B0604020202020204" pitchFamily="34" charset="0"/>
                <a:ea typeface="Calibri" panose="020F0502020204030204" pitchFamily="34" charset="0"/>
                <a:cs typeface="Arial" panose="020B0604020202020204" pitchFamily="34" charset="0"/>
              </a:rPr>
              <a:t>The National Child Traumatic Stress Network. (n.d.-c). </a:t>
            </a:r>
            <a:r>
              <a:rPr lang="en-US" i="1" kern="100" dirty="0">
                <a:effectLst/>
                <a:latin typeface="Arial" panose="020B0604020202020204" pitchFamily="34" charset="0"/>
                <a:ea typeface="Calibri" panose="020F0502020204030204" pitchFamily="34" charset="0"/>
                <a:cs typeface="Arial" panose="020B0604020202020204" pitchFamily="34" charset="0"/>
              </a:rPr>
              <a:t>NCTSN Trauma-informed organizational assessment</a:t>
            </a:r>
            <a:r>
              <a:rPr lang="en-US" kern="100" dirty="0">
                <a:effectLst/>
                <a:latin typeface="Arial" panose="020B0604020202020204" pitchFamily="34" charset="0"/>
                <a:ea typeface="Calibri" panose="020F0502020204030204" pitchFamily="34" charset="0"/>
                <a:cs typeface="Arial" panose="020B0604020202020204" pitchFamily="34" charset="0"/>
              </a:rPr>
              <a:t>.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https://www.nctsn.org/trauma-informed-care/nctsn-trauma-informed-organizational-assessment</a:t>
            </a:r>
            <a:r>
              <a:rPr lang="en-US" kern="100"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0" fontAlgn="base" latinLnBrk="0" hangingPunct="0">
              <a:lnSpc>
                <a:spcPct val="100000"/>
              </a:lnSpc>
              <a:spcAft>
                <a:spcPct val="0"/>
              </a:spcAft>
              <a:buClrTx/>
              <a:buSzTx/>
              <a:buFontTx/>
              <a:buNone/>
              <a:tabLst/>
              <a:defRPr/>
            </a:pP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5255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1EC1-B7DA-1FBD-DB2F-01AE8DE46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8E2C0-5F2A-9916-77FD-D24F2D500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E4C3-B16B-E45B-E6D6-64C8C8BBD998}"/>
              </a:ext>
            </a:extLst>
          </p:cNvPr>
          <p:cNvSpPr>
            <a:spLocks noGrp="1"/>
          </p:cNvSpPr>
          <p:nvPr>
            <p:ph type="body" idx="1"/>
          </p:nvPr>
        </p:nvSpPr>
        <p:spPr/>
        <p:txBody>
          <a:bodyPr/>
          <a:lstStyle/>
          <a:p>
            <a:pPr marL="0" marR="0"/>
            <a:r>
              <a:rPr lang="en-US" dirty="0">
                <a:effectLst/>
                <a:latin typeface="Arial" panose="020B0604020202020204" pitchFamily="34" charset="0"/>
                <a:ea typeface="Calibri" panose="020F050202020403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 why is this all important? The consequences of child welfare and other systems not delivering trauma-informed care are well documented.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First, when systems are not designed to screen families for trauma, there’s an even greater likelihood of families being referred to any combination of inadequate or inappropriate services.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the absence of trauma responsive services, systems’ policies and practices can either intentionally or unintentionally trigger or re-traumatize both parents and children.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 also know that trauma fundamentally disrupts trust, and it can take just one negative experience to alter a family’s willingness to engage or remain in services.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Which consequently may increase their risk for a return to use and/or further destabilization. Ultimately, leading to poor treatment outcomes. </a:t>
            </a:r>
          </a:p>
          <a:p>
            <a:pPr marL="0" marR="0">
              <a:lnSpc>
                <a:spcPct val="107000"/>
              </a:lnSpc>
              <a:spcBef>
                <a:spcPts val="0"/>
              </a:spcBef>
            </a:pP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SAMHSA’s Concept of Trauma and Guidance for a Trauma-Informed Approach</a:t>
            </a:r>
            <a:r>
              <a:rPr lang="en-US" kern="100" dirty="0">
                <a:effectLst/>
                <a:latin typeface="Arial" panose="020B0604020202020204" pitchFamily="34" charset="0"/>
                <a:ea typeface="Calibri" panose="020F0502020204030204" pitchFamily="34" charset="0"/>
                <a:cs typeface="Arial" panose="020B0604020202020204" pitchFamily="34" charset="0"/>
              </a:rPr>
              <a:t> (2014)</a:t>
            </a:r>
          </a:p>
          <a:p>
            <a:pPr>
              <a:lnSpc>
                <a:spcPct val="107000"/>
              </a:lnSpc>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i="0"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Tx/>
              <a:buNone/>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dirty="0">
                <a:latin typeface="Arial" panose="020B0604020202020204" pitchFamily="34" charset="0"/>
                <a:ea typeface="Calibri" panose="020F0502020204030204" pitchFamily="34" charset="0"/>
                <a:cs typeface="Arial" panose="020B0604020202020204" pitchFamily="34" charset="0"/>
              </a:rPr>
              <a:t>N/A</a:t>
            </a:r>
            <a:endParaRPr lang="en-US" kern="1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6A6A184-FFDA-82ED-3B9B-2AFCB5A41D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233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4B28-3763-2A9B-DF92-F0E15F3D97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3DF01-465A-9395-9F02-4AFAD1BAD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3F5B2-C5DB-A3AF-A6CF-5BA6147A2D79}"/>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what is trauma-informed care actually like in our everyday child welfare practice? </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First, it starts with ensuring that all families are screened and assessed for trauma at time of initial service engagement. This practice will allow for upfront identification and appropriate service planning based on the individual child and family’s needs. An example of a child-specific trauma screening is the Child Trauma Screen, formerly called the Connecticut Trauma Screen</a:t>
            </a:r>
            <a:r>
              <a:rPr lang="en-US">
                <a:effectLst/>
                <a:latin typeface="Arial" panose="020B0604020202020204" pitchFamily="34" charset="0"/>
                <a:ea typeface="Calibri" panose="020F0502020204030204" pitchFamily="34" charset="0"/>
                <a:cs typeface="Arial" panose="020B0604020202020204" pitchFamily="34" charset="0"/>
              </a:rPr>
              <a:t>—</a:t>
            </a:r>
            <a:r>
              <a:rPr lang="en-US" dirty="0">
                <a:effectLst/>
                <a:latin typeface="Arial" panose="020B0604020202020204" pitchFamily="34" charset="0"/>
                <a:ea typeface="Calibri" panose="020F0502020204030204" pitchFamily="34" charset="0"/>
                <a:cs typeface="Arial" panose="020B0604020202020204" pitchFamily="34" charset="0"/>
              </a:rPr>
              <a:t>a brief tool developed by Connecticut’s Department of Children and Families, or DCF, in partnership with the Child Health and Development Institute, or CHDI, and Yale University. This free, 10-item tool is designed and tested for use on children ages 6-17, with a version for children 3-6 under development, and is used by DCF, multidisciplinary teams including child welfare workers, juvenile probation officers, pediatricians, and school personnel.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we briefly touched on earlier in this module, child welfare agencies are now shifting their resources toward funding of evidence-based interventions under the Family First Prevention Services Act. The Prevention Services Clearinghouse is a resource to child welfare agencies seeking to expand or improve upon their service delivery options for families affected by co-occurring substance use, mental disorders, and trauma.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transition to becoming a trauma-informed system will also require attention and resources directed at ongoing workforce development and organizational needs. This should include a re-examination of all foundational and ongoing workforce training to ensure that all staff are adequately trained to understand trauma and its effects on children and families including practice strategies to ensure their psychological safety and emotional well-being. Training alone will not suffice though, trauma-informed care requires a system’s transformation from all aspects of the child welfare agency</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from the front-end to the back-end of the continuum of services, as well as all administrative and policy-level functions. It requires a paradigm shift that will transcend the perspective and goals of child welfare service provision with greater emphasis on interagency collaboration, early intervention, and family-centered treatment.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Trauma-informed child welfare systems are also designed to recognize and prioritize the health and well-being of its workforce. The effects of secondary trauma are well documented</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lower productivity, increased leave of absences, and high staff turnover. Trauma-informed strategies to offset the impact of secondary trauma include things like secondary trauma groups, agency-sponsored wellness activities, and dedicated restorative space for decompression throughout the workday.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Measurement-driven case planning relies on agencies use of data to inform continuous quality improvement</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 trauma-informed strategy that helps identify current strengths, needs, or gaps in child welfare service delivery (including the direct practice, system and cross-system levels).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Being trauma-informed will also require cross-system collaboration among the many service providers for child welfare-involved families. Strategies that promote collaboration and systems-level change should include consideration to cross-system training, system mapping, multidisciplinary </a:t>
            </a:r>
            <a:r>
              <a:rPr lang="en-US" err="1">
                <a:latin typeface="Arial" panose="020B0604020202020204" pitchFamily="34" charset="0"/>
                <a:cs typeface="Arial" panose="020B0604020202020204" pitchFamily="34" charset="0"/>
              </a:rPr>
              <a:t>staffings</a:t>
            </a:r>
            <a:r>
              <a:rPr lang="en-US" dirty="0">
                <a:latin typeface="Arial" panose="020B0604020202020204" pitchFamily="34" charset="0"/>
                <a:cs typeface="Arial" panose="020B0604020202020204" pitchFamily="34" charset="0"/>
              </a:rPr>
              <a:t>, and ways to maximize funding streams to better serve children and families affected by trauma.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u="sng" kern="100" dirty="0">
                <a:solidFill>
                  <a:srgbClr val="4472C4"/>
                </a:solidFill>
                <a:effectLst/>
                <a:latin typeface="Arial" panose="020B0604020202020204" pitchFamily="34" charset="0"/>
                <a:ea typeface="Calibri" panose="020F0502020204030204" pitchFamily="34" charset="0"/>
                <a:cs typeface="Arial" panose="020B0604020202020204" pitchFamily="34" charset="0"/>
                <a:hlinkClick r:id="rId3"/>
              </a:rPr>
              <a:t>Promising Futures Website</a:t>
            </a:r>
            <a:r>
              <a:rPr lang="en-US" u="none" strike="noStrike"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u="none" strike="noStrike" kern="100" dirty="0">
                <a:effectLst/>
                <a:latin typeface="Arial" panose="020B0604020202020204" pitchFamily="34" charset="0"/>
                <a:ea typeface="Calibri" panose="020F0502020204030204" pitchFamily="34" charset="0"/>
                <a:cs typeface="Arial" panose="020B0604020202020204" pitchFamily="34" charset="0"/>
              </a:rPr>
              <a:t>(2024)</a:t>
            </a:r>
            <a:r>
              <a:rPr lang="en-US" kern="1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Casey Family Programs: </a:t>
            </a:r>
            <a:r>
              <a:rPr lang="en-US"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Supportive Communities-Issue Brief: Why Should Child Protection Agencies Become Trauma-Informed?</a:t>
            </a:r>
            <a:r>
              <a:rPr lang="en-US" kern="100" dirty="0">
                <a:effectLst/>
                <a:latin typeface="Arial" panose="020B0604020202020204" pitchFamily="34" charset="0"/>
                <a:ea typeface="Calibri" panose="020F0502020204030204" pitchFamily="34" charset="0"/>
                <a:cs typeface="Arial" panose="020B0604020202020204" pitchFamily="34" charset="0"/>
              </a:rPr>
              <a:t> (2018) </a:t>
            </a:r>
          </a:p>
          <a:p>
            <a:pPr marL="0" marR="0">
              <a:lnSpc>
                <a:spcPct val="107000"/>
              </a:lnSpc>
              <a:spcBef>
                <a:spcPts val="0"/>
              </a:spcBef>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Title IV-E Prevention Services Clearinghouse Website</a:t>
            </a:r>
            <a:r>
              <a:rPr lang="en-US" kern="100" dirty="0">
                <a:effectLst/>
                <a:latin typeface="Arial" panose="020B0604020202020204" pitchFamily="34" charset="0"/>
                <a:ea typeface="Calibri" panose="020F0502020204030204" pitchFamily="34" charset="0"/>
                <a:cs typeface="Arial" panose="020B0604020202020204" pitchFamily="34" charset="0"/>
              </a:rPr>
              <a:t> (2023)</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a:lnSpc>
                <a:spcPct val="107000"/>
              </a:lnSpc>
              <a:defRPr/>
            </a:pPr>
            <a:r>
              <a:rPr lang="en-US" i="0" dirty="0">
                <a:latin typeface="Arial" panose="020B0604020202020204" pitchFamily="34" charset="0"/>
                <a:cs typeface="Arial" panose="020B0604020202020204" pitchFamily="34" charset="0"/>
              </a:rPr>
              <a:t>(Child Health and Development Institute, 2023; Child Welfare Information Gateway, 2020)</a:t>
            </a:r>
          </a:p>
          <a:p>
            <a:pPr marL="0" marR="0" lvl="0" indent="0" algn="l" defTabSz="914400" rtl="0" eaLnBrk="1" fontAlgn="auto" latinLnBrk="0" hangingPunct="1">
              <a:lnSpc>
                <a:spcPct val="107000"/>
              </a:lnSpc>
              <a:spcBef>
                <a:spcPts val="0"/>
              </a:spcBef>
              <a:buClrTx/>
              <a:buSzTx/>
              <a:buFontTx/>
              <a:buNone/>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0" i="0" u="none" strike="noStrike" dirty="0">
                <a:solidFill>
                  <a:srgbClr val="000000"/>
                </a:solidFill>
                <a:effectLst/>
                <a:latin typeface="Arial" panose="020B0604020202020204" pitchFamily="34" charset="0"/>
                <a:cs typeface="Arial" panose="020B0604020202020204" pitchFamily="34" charset="0"/>
              </a:rPr>
              <a:t>Child Health and Development Institute. (2023). </a:t>
            </a:r>
            <a:r>
              <a:rPr lang="en-US" b="0" i="1" u="none" strike="noStrike" dirty="0">
                <a:solidFill>
                  <a:srgbClr val="000000"/>
                </a:solidFill>
                <a:effectLst/>
                <a:latin typeface="Arial" panose="020B0604020202020204" pitchFamily="34" charset="0"/>
                <a:cs typeface="Arial" panose="020B0604020202020204" pitchFamily="34" charset="0"/>
              </a:rPr>
              <a:t>Child trauma screen (CTS). </a:t>
            </a:r>
            <a:r>
              <a:rPr lang="en-US" b="0" i="0" u="sng" strike="noStrike" dirty="0">
                <a:solidFill>
                  <a:srgbClr val="5351AF"/>
                </a:solidFill>
                <a:effectLst/>
                <a:latin typeface="Arial" panose="020B0604020202020204" pitchFamily="34" charset="0"/>
                <a:cs typeface="Arial" panose="020B0604020202020204" pitchFamily="34" charset="0"/>
                <a:hlinkClick r:id="rId6"/>
              </a:rPr>
              <a:t>https://www.chdi.org/our-work/trauma-informed-initiatives/ct-trauma-screen-cts/</a:t>
            </a:r>
            <a:endParaRPr lang="en-US" b="0" i="0" u="sng" strike="noStrike" dirty="0">
              <a:solidFill>
                <a:srgbClr val="5351AF"/>
              </a:solidFill>
              <a:effectLst/>
              <a:latin typeface="Arial" panose="020B0604020202020204" pitchFamily="34" charset="0"/>
              <a:cs typeface="Arial" panose="020B0604020202020204" pitchFamily="34" charset="0"/>
            </a:endParaRPr>
          </a:p>
          <a:p>
            <a:endParaRPr lang="en-US" b="0" i="0" u="sng" strike="noStrike" dirty="0">
              <a:solidFill>
                <a:srgbClr val="5351AF"/>
              </a:solidFill>
              <a:effectLst/>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Child Welfare Information Gateway. (2020). </a:t>
            </a:r>
            <a:r>
              <a:rPr lang="en-US" b="0" i="1" u="none" strike="noStrike" dirty="0">
                <a:solidFill>
                  <a:srgbClr val="000000"/>
                </a:solidFill>
                <a:effectLst/>
                <a:latin typeface="Arial" panose="020B0604020202020204" pitchFamily="34" charset="0"/>
                <a:cs typeface="Arial" panose="020B0604020202020204" pitchFamily="34" charset="0"/>
              </a:rPr>
              <a:t>The importance of a trauma-informed child welfare system</a:t>
            </a:r>
            <a:r>
              <a:rPr lang="en-US" b="0" i="0" u="none" strike="noStrike" dirty="0">
                <a:solidFill>
                  <a:srgbClr val="000000"/>
                </a:solidFill>
                <a:effectLst/>
                <a:latin typeface="Arial" panose="020B0604020202020204" pitchFamily="34" charset="0"/>
                <a:cs typeface="Arial" panose="020B0604020202020204" pitchFamily="34" charset="0"/>
              </a:rPr>
              <a:t>. U.S. Department of Health and Human Services, Administration for Children and Families, Children’s Bureau. </a:t>
            </a:r>
            <a:r>
              <a:rPr lang="en-US" b="0" i="0" u="sng" strike="noStrike" dirty="0">
                <a:solidFill>
                  <a:srgbClr val="5351AF"/>
                </a:solidFill>
                <a:effectLst/>
                <a:latin typeface="Arial" panose="020B0604020202020204" pitchFamily="34" charset="0"/>
                <a:cs typeface="Arial" panose="020B0604020202020204" pitchFamily="34" charset="0"/>
                <a:hlinkClick r:id="rId7"/>
              </a:rPr>
              <a:t>https://www.childwelfare.gov/pubs/issue-briefs/trauma-informed/</a:t>
            </a:r>
            <a:endParaRPr lang="en-US"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D94FBE8-E633-6196-B31C-E815EB5DFD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4195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F897B-39B9-7389-B3CA-74ABEE222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6F3B2-6FF2-A5C4-FE46-336F6D25C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24D4F8-F098-41DF-3B31-59FADD8BCB7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Mental Health is HEALTH-- and includes our emotional, psychological, and social well-being. It affects how we feel, how we think, how we show up in life, including how we handle stress and make decisions. Before we jump into today’s training, let’s take a moment to check in with ourselves and our neighbors</a:t>
            </a:r>
            <a:r>
              <a:rPr lang="en-US">
                <a:effectLst/>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how are we feeling today? Take a moment to honor what you need in order to be more fully present in today’s discussion. </a:t>
            </a:r>
          </a:p>
          <a:p>
            <a:endParaRPr lang="en-US"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DF3969F-68B2-A088-4227-DD6CD5812D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867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436E3-1CF6-E826-F4A9-B92C2E273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2C9EBD-5E91-82DF-B173-A1A8C0F1D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4E2E4-0AF7-7F44-4D6E-73420919B640}"/>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Recovery from co-occurring disorders is not easy, but it is possible! As child welfare workers we play an important role in ensuring parents and families are first screened and assessed while also facilitating access to an integrated treatment plan that is meeting both their substance use and mental health needs; and when done within a trauma-informed approach this then becomes the foundation for hope and a pathway toward self-directed change and long-term recovery.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E56E3513-19E5-8893-31D8-38D43D3B08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423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Let’s now pause and take a few minutes to watch a real-life recovery video made possible by Doorway Recovery and the New Hampshire Department of Health and Human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Prompts for Participants to Close Out Today’s Training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Arial" panose="020B0604020202020204" pitchFamily="34" charset="0"/>
                <a:cs typeface="Arial" panose="020B0604020202020204" pitchFamily="34" charset="0"/>
              </a:rPr>
              <a:t>What part of DJ’s story resonated with you the most?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Arial" panose="020B0604020202020204" pitchFamily="34" charset="0"/>
                <a:cs typeface="Arial" panose="020B0604020202020204" pitchFamily="34" charset="0"/>
              </a:rPr>
              <a:t>DJ spoke openly about his substance use, but what else may have been contributing to his de-stabilization from a co-occurring standpoint?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Yes, it is clear that DJ and his family suffered a significant trauma through the loss of his brother. Without knowing the exact details of this loss, we can infer from parts of his story that there may have been unprocessed grief, survivor’s guilt, and unhealthy coping patterns that may have contributed to his substance use such as self-medicating through alcohol and drugs to ease the pain brought on by difficult and challenging emotions following the loss of his brother. Treatment of co-occurring disorders will take time to get at what may have come first (substance use or mental disorder) which is why it is so important that parent and families have access to quality integrated care and services. Remember, recovery is possible and let’s be sure we are doing our part to set parents and families up for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dirty="0">
                <a:latin typeface="Arial" panose="020B0604020202020204" pitchFamily="34" charset="0"/>
                <a:cs typeface="Arial" panose="020B0604020202020204" pitchFamily="34" charset="0"/>
              </a:rPr>
              <a:t>Video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Doorway Recovery Videos and</a:t>
            </a:r>
            <a:r>
              <a:rPr lang="en-US" sz="1200" dirty="0">
                <a:latin typeface="Arial" panose="020B0604020202020204" pitchFamily="34" charset="0"/>
                <a:cs typeface="Arial" panose="020B0604020202020204" pitchFamily="34" charset="0"/>
              </a:rPr>
              <a:t> New Hampshire Department of Health and Human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5577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effectLst/>
                <a:latin typeface="Arial" panose="020B0604020202020204" pitchFamily="34" charset="0"/>
                <a:cs typeface="Arial" panose="020B0604020202020204" pitchFamily="34" charset="0"/>
              </a:rPr>
              <a:t>Facilitator Script:​</a:t>
            </a:r>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a:t>
            </a:r>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Alright, this wraps up the instructional content for module three.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parental substance use and co-occurring disorders. ​Have a nice day, everyone!</a:t>
            </a:r>
            <a:r>
              <a:rPr lang="en-US" b="0" i="0" dirty="0">
                <a:effectLst/>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42</a:t>
            </a:fld>
            <a:endParaRPr lang="en-US" dirty="0"/>
          </a:p>
        </p:txBody>
      </p:sp>
    </p:spTree>
    <p:extLst>
      <p:ext uri="{BB962C8B-B14F-4D97-AF65-F5344CB8AC3E}">
        <p14:creationId xmlns:p14="http://schemas.microsoft.com/office/powerpoint/2010/main" val="1972129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835179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t>44</a:t>
            </a:fld>
            <a:endParaRPr lang="en-US" dirty="0"/>
          </a:p>
        </p:txBody>
      </p:sp>
    </p:spTree>
    <p:extLst>
      <p:ext uri="{BB962C8B-B14F-4D97-AF65-F5344CB8AC3E}">
        <p14:creationId xmlns:p14="http://schemas.microsoft.com/office/powerpoint/2010/main" val="3339133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t>45</a:t>
            </a:fld>
            <a:endParaRPr lang="en-US" dirty="0"/>
          </a:p>
        </p:txBody>
      </p:sp>
    </p:spTree>
    <p:extLst>
      <p:ext uri="{BB962C8B-B14F-4D97-AF65-F5344CB8AC3E}">
        <p14:creationId xmlns:p14="http://schemas.microsoft.com/office/powerpoint/2010/main" val="8768259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t>46</a:t>
            </a:fld>
            <a:endParaRPr lang="en-US" dirty="0"/>
          </a:p>
        </p:txBody>
      </p:sp>
    </p:spTree>
    <p:extLst>
      <p:ext uri="{BB962C8B-B14F-4D97-AF65-F5344CB8AC3E}">
        <p14:creationId xmlns:p14="http://schemas.microsoft.com/office/powerpoint/2010/main" val="1794846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t>47</a:t>
            </a:fld>
            <a:endParaRPr lang="en-US" dirty="0"/>
          </a:p>
        </p:txBody>
      </p:sp>
    </p:spTree>
    <p:extLst>
      <p:ext uri="{BB962C8B-B14F-4D97-AF65-F5344CB8AC3E}">
        <p14:creationId xmlns:p14="http://schemas.microsoft.com/office/powerpoint/2010/main" val="1524123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t>48</a:t>
            </a:fld>
            <a:endParaRPr lang="en-US" dirty="0"/>
          </a:p>
        </p:txBody>
      </p:sp>
    </p:spTree>
    <p:extLst>
      <p:ext uri="{BB962C8B-B14F-4D97-AF65-F5344CB8AC3E}">
        <p14:creationId xmlns:p14="http://schemas.microsoft.com/office/powerpoint/2010/main" val="3454691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3438155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Reimagining mental health as a continuum or spectrum allows us to shift the narrative around our mental and emotional well-being. This now becomes a conversation that is inclusive to everyone as we all would fall somewhere along the spectrum (with our positioning often fluctuating in response to a host of situational factors). </a:t>
            </a:r>
            <a:r>
              <a:rPr lang="en-US" dirty="0">
                <a:effectLst/>
                <a:latin typeface="Arial" panose="020B0604020202020204" pitchFamily="34" charset="0"/>
                <a:cs typeface="Arial" panose="020B0604020202020204" pitchFamily="34" charset="0"/>
              </a:rPr>
              <a:t>Imagine what our conversations both personally and professionally could be like if we began to frame our mental and emotional well-being questions as, "How are you doing? How has your mental health been lately? Where would you fall on the continuum today? Has there been times when it was better? If so, what was different then?” </a:t>
            </a:r>
            <a:br>
              <a:rPr lang="en-US" dirty="0">
                <a:effectLst/>
                <a:latin typeface="Arial" panose="020B0604020202020204" pitchFamily="34" charset="0"/>
                <a:cs typeface="Arial" panose="020B0604020202020204" pitchFamily="34" charset="0"/>
              </a:rPr>
            </a:br>
            <a:br>
              <a:rPr lang="en-US" dirty="0">
                <a:effectLst/>
                <a:latin typeface="Arial" panose="020B0604020202020204" pitchFamily="34" charset="0"/>
                <a:cs typeface="Arial" panose="020B0604020202020204" pitchFamily="34" charset="0"/>
              </a:rPr>
            </a:br>
            <a:r>
              <a:rPr lang="en-US" dirty="0">
                <a:effectLst/>
                <a:latin typeface="Arial" panose="020B0604020202020204" pitchFamily="34" charset="0"/>
                <a:cs typeface="Arial" panose="020B0604020202020204" pitchFamily="34" charset="0"/>
              </a:rPr>
              <a:t>Notice how we've moved away from the often-stigmatizing questions like, "Do you have a mental health illness?" or “What’s your diagnosis?” This can also look like when people place an over emphasis or generalization on the mental health diagnosis or label itself, “She seems off, she must be depressed!” or “He’s acting bipolar today!”</a:t>
            </a:r>
            <a:r>
              <a:rPr lang="en-US" dirty="0">
                <a:latin typeface="Arial" panose="020B0604020202020204" pitchFamily="34" charset="0"/>
                <a:cs typeface="Arial" panose="020B0604020202020204" pitchFamily="34" charset="0"/>
              </a:rPr>
              <a:t> </a:t>
            </a:r>
          </a:p>
          <a:p>
            <a:endParaRPr lang="en-US" dirty="0">
              <a:effectLst/>
              <a:latin typeface="Arial" panose="020B0604020202020204" pitchFamily="34" charset="0"/>
              <a:cs typeface="Arial" panose="020B0604020202020204" pitchFamily="34" charset="0"/>
            </a:endParaRPr>
          </a:p>
          <a:p>
            <a:r>
              <a:rPr lang="en-US" b="1" dirty="0">
                <a:effectLst/>
                <a:latin typeface="Arial" panose="020B0604020202020204" pitchFamily="34" charset="0"/>
                <a:cs typeface="Arial" panose="020B0604020202020204" pitchFamily="34" charset="0"/>
              </a:rPr>
              <a:t>Prompt for Participants:</a:t>
            </a:r>
          </a:p>
          <a:p>
            <a:endParaRPr lang="en-US" b="1" dirty="0">
              <a:effectLst/>
              <a:latin typeface="Arial" panose="020B0604020202020204" pitchFamily="34" charset="0"/>
              <a:cs typeface="Arial" panose="020B0604020202020204" pitchFamily="34" charset="0"/>
            </a:endParaRPr>
          </a:p>
          <a:p>
            <a:r>
              <a:rPr lang="en-US" b="1" dirty="0">
                <a:effectLst/>
                <a:latin typeface="Arial" panose="020B0604020202020204" pitchFamily="34" charset="0"/>
                <a:cs typeface="Arial" panose="020B0604020202020204" pitchFamily="34" charset="0"/>
              </a:rPr>
              <a:t>What are some other examples of stigmatizing or generalizing language around mental health?</a:t>
            </a:r>
          </a:p>
          <a:p>
            <a:endParaRPr lang="en-US" dirty="0">
              <a:effectLst/>
              <a:latin typeface="Arial" panose="020B0604020202020204" pitchFamily="34" charset="0"/>
              <a:cs typeface="Arial" panose="020B0604020202020204" pitchFamily="34" charset="0"/>
            </a:endParaRPr>
          </a:p>
          <a:p>
            <a:r>
              <a:rPr lang="en-US" i="1" dirty="0">
                <a:effectLst/>
                <a:latin typeface="Arial" panose="020B0604020202020204" pitchFamily="34" charset="0"/>
                <a:cs typeface="Arial" panose="020B0604020202020204" pitchFamily="34" charset="0"/>
              </a:rPr>
              <a:t>Facilitator Note: there are many variations of mental health spectrum or continuums using different types of scaling language. This one from the Centre for Mental Health was solely selected for its simplicity and applicability across audiences.</a:t>
            </a:r>
            <a:r>
              <a:rPr lang="en-US" i="1" dirty="0">
                <a:latin typeface="Arial" panose="020B0604020202020204" pitchFamily="34" charset="0"/>
                <a:cs typeface="Arial" panose="020B0604020202020204" pitchFamily="34" charset="0"/>
              </a:rPr>
              <a:t> </a:t>
            </a:r>
          </a:p>
          <a:p>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(Bell, 2021)</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(Bell, 2021)</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Bell, A. (2021). </a:t>
            </a:r>
            <a:r>
              <a:rPr lang="en-US" i="1" dirty="0">
                <a:effectLst/>
                <a:latin typeface="Arial" panose="020B0604020202020204" pitchFamily="34" charset="0"/>
                <a:cs typeface="Arial" panose="020B0604020202020204" pitchFamily="34" charset="0"/>
              </a:rPr>
              <a:t>Mental health for all: Working across the spectrum. </a:t>
            </a:r>
            <a:r>
              <a:rPr lang="en-US" dirty="0">
                <a:effectLst/>
                <a:latin typeface="Arial" panose="020B0604020202020204" pitchFamily="34" charset="0"/>
                <a:cs typeface="Arial" panose="020B0604020202020204" pitchFamily="34" charset="0"/>
              </a:rPr>
              <a:t>Centre for Mental Health. </a:t>
            </a:r>
            <a:r>
              <a:rPr lang="en-US" dirty="0">
                <a:effectLst/>
                <a:latin typeface="Arial" panose="020B0604020202020204" pitchFamily="34" charset="0"/>
                <a:cs typeface="Arial" panose="020B0604020202020204" pitchFamily="34" charset="0"/>
                <a:hlinkClick r:id="rId3"/>
              </a:rPr>
              <a:t>https://www.centreformentalhealth.org.uk/mental-health-all-working-across-spectrum/</a:t>
            </a:r>
            <a:r>
              <a:rPr lang="en-US" dirty="0">
                <a:effectLst/>
                <a:latin typeface="Arial" panose="020B060402020202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5</a:t>
            </a:fld>
            <a:endParaRPr lang="en-US" dirty="0"/>
          </a:p>
        </p:txBody>
      </p:sp>
    </p:spTree>
    <p:extLst>
      <p:ext uri="{BB962C8B-B14F-4D97-AF65-F5344CB8AC3E}">
        <p14:creationId xmlns:p14="http://schemas.microsoft.com/office/powerpoint/2010/main" val="16787877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587884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722492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We know that many families involved with child welfare are affected by substance use and co-occurring disorders</a:t>
            </a:r>
            <a:r>
              <a:rPr lang="en-US">
                <a:effectLst/>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and you may </a:t>
            </a:r>
            <a:r>
              <a:rPr lang="en-US" dirty="0">
                <a:latin typeface="Arial" panose="020B0604020202020204" pitchFamily="34" charset="0"/>
                <a:cs typeface="Arial" panose="020B0604020202020204" pitchFamily="34" charset="0"/>
              </a:rPr>
              <a:t>notice</a:t>
            </a:r>
            <a:r>
              <a:rPr lang="en-US" dirty="0">
                <a:effectLst/>
                <a:latin typeface="Arial" panose="020B0604020202020204" pitchFamily="34" charset="0"/>
                <a:cs typeface="Arial" panose="020B0604020202020204" pitchFamily="34" charset="0"/>
              </a:rPr>
              <a:t> these mental health terms being used interchangeably and/or work within systems that have preferred terminology. In this training module, we will be using the term 'mental disorder' and in the same way that mental health is a continuum, so is the term 'disorder.' It's important to remember that the language we use to describe and talk about mental health is often shaped by our own personal, social, and cultural experiences. The term 'disorder' shouldn't be conflated with qualifiers such as 'serious' or 'debilitating;' rather, it is helpful to think of disorders with respect to their diagnostic specifiers of mild, moderate, or severe which was covered in module two of the toolkit.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9AA6ACD-CDDF-45BC-960F-EFD5DE7BA707}" type="slidenum">
              <a:rPr lang="en-US" altLang="en-US" smtClean="0"/>
              <a:pPr>
                <a:defRPr/>
              </a:pPr>
              <a:t>6</a:t>
            </a:fld>
            <a:endParaRPr lang="en-US" altLang="en-US" dirty="0"/>
          </a:p>
        </p:txBody>
      </p:sp>
    </p:spTree>
    <p:extLst>
      <p:ext uri="{BB962C8B-B14F-4D97-AF65-F5344CB8AC3E}">
        <p14:creationId xmlns:p14="http://schemas.microsoft.com/office/powerpoint/2010/main" val="363017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Facilitator Note: </a:t>
            </a:r>
            <a:r>
              <a:rPr lang="en-US" i="1" dirty="0">
                <a:latin typeface="Arial" panose="020B0604020202020204" pitchFamily="34" charset="0"/>
                <a:cs typeface="Arial" panose="020B0604020202020204" pitchFamily="34" charset="0"/>
              </a:rPr>
              <a:t>Engage learners for a large group discussion on creating a shared language and understanding of substance use and mental disorders</a:t>
            </a:r>
            <a:r>
              <a:rPr lang="en-US" i="1">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 </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Did anybody notice what common mental health term wasn’t listed on the previous slide? </a:t>
            </a:r>
            <a:r>
              <a:rPr lang="en-US" i="1" dirty="0">
                <a:latin typeface="Arial" panose="020B0604020202020204" pitchFamily="34" charset="0"/>
                <a:cs typeface="Arial" panose="020B0604020202020204" pitchFamily="34" charset="0"/>
              </a:rPr>
              <a:t>(Give learners an opportunity to answer by going back to the slide briefly); </a:t>
            </a:r>
            <a:r>
              <a:rPr lang="en-US" dirty="0">
                <a:latin typeface="Arial" panose="020B0604020202020204" pitchFamily="34" charset="0"/>
                <a:cs typeface="Arial" panose="020B0604020202020204" pitchFamily="34" charset="0"/>
              </a:rPr>
              <a:t>Answer: Mental Illness. </a:t>
            </a:r>
          </a:p>
          <a:p>
            <a:pPr marL="0" indent="0">
              <a:buFontTx/>
              <a:buNone/>
            </a:pPr>
            <a:endParaRPr lang="en-US" b="1" dirty="0">
              <a:latin typeface="Arial" panose="020B0604020202020204" pitchFamily="34" charset="0"/>
              <a:cs typeface="Arial" panose="020B0604020202020204" pitchFamily="34" charset="0"/>
            </a:endParaRPr>
          </a:p>
          <a:p>
            <a:pPr marL="0" indent="0">
              <a:buFontTx/>
              <a:buNone/>
            </a:pPr>
            <a:r>
              <a:rPr lang="en-US" b="0" dirty="0">
                <a:latin typeface="Arial" panose="020B0604020202020204" pitchFamily="34" charset="0"/>
                <a:cs typeface="Arial" panose="020B0604020202020204" pitchFamily="34" charset="0"/>
              </a:rPr>
              <a:t>This helps us segue nicely to my next question for you all…</a:t>
            </a:r>
          </a:p>
          <a:p>
            <a:pPr marL="0" indent="0">
              <a:buFontTx/>
              <a:buNone/>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Why is language we use in our work with families so important?</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How does the language we use to discuss substance use and mental disorders affect the children and families we serve?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179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Stigma is defined as the relationship between an attribute and a stereotype that assigns undesirable labels, qualities, and behaviors to a person exhibiting the attribute. Let’s take parents affected by substance use and co-occurring mental disorders involved with the child welfare system as an example.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the institutional level, stigma around parental substance use has and continues to shape policies and practices that can greatly influence family unification and reunification, respectively. This is in part due to the level of public stigma (driven by attitudes, beliefs, emotions, and behaviors) assigned to parents with substance use and co-occurring mental disorders</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this includes stereotypes or misconceptions about parents choosing drugs or alcohol over their children, not being able to safely parent while in recovery, or beliefs that parents on medication for opioid use disorder are merely just replacing one drug for another.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combined effects of institutional and public stigma then </a:t>
            </a:r>
            <a:r>
              <a:rPr lang="en-US">
                <a:latin typeface="Arial" panose="020B0604020202020204" pitchFamily="34" charset="0"/>
                <a:cs typeface="Arial" panose="020B0604020202020204" pitchFamily="34" charset="0"/>
              </a:rPr>
              <a:t>perpetuate</a:t>
            </a:r>
            <a:r>
              <a:rPr lang="en-US" dirty="0">
                <a:latin typeface="Arial" panose="020B0604020202020204" pitchFamily="34" charset="0"/>
                <a:cs typeface="Arial" panose="020B0604020202020204" pitchFamily="34" charset="0"/>
              </a:rPr>
              <a:t> a level of self-stigma or shame that is carried and internalized, often becoming the very thing standing between a parent seeking treatment and other supportive services.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What are some other ways stigma affects child welfare-involved families? </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Facilitator Note: Encourage open large group discussion and then follow-up with next question…</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Have there been any active strategies to reduce stigma in your agencies? </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Possible answers include training on the importance of person-first language (e.g., parent affected by substance use disorder versus addict or drug user); integrating peer recovery specialists into service delivery models; using public awareness campaigns to dispel common myths or misconceptions at the agency and community level. </a:t>
            </a:r>
          </a:p>
          <a:p>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(National Center on Substance Abuse and Child Welfare, 2022)</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(2022). </a:t>
            </a:r>
            <a:r>
              <a:rPr lang="en-US" b="0" i="1" u="none" strike="noStrike" dirty="0">
                <a:solidFill>
                  <a:srgbClr val="000000"/>
                </a:solidFill>
                <a:effectLst/>
                <a:latin typeface="Arial" panose="020B0604020202020204" pitchFamily="34" charset="0"/>
                <a:cs typeface="Arial" panose="020B0604020202020204" pitchFamily="34" charset="0"/>
              </a:rPr>
              <a:t>Disrupting stigma: How understanding, empathy, and connection can improve outcomes for families affected by substance use and mental disorders. </a:t>
            </a:r>
            <a:r>
              <a:rPr lang="en-US" b="0" i="0" u="none" strike="noStrike" dirty="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a:t>
            </a:r>
            <a:r>
              <a:rPr lang="en-US" b="0" i="1" u="none" strike="noStrike" dirty="0">
                <a:solidFill>
                  <a:srgbClr val="000000"/>
                </a:solidFill>
                <a:effectLst/>
                <a:latin typeface="Arial" panose="020B0604020202020204" pitchFamily="34" charset="0"/>
                <a:cs typeface="Arial" panose="020B0604020202020204" pitchFamily="34" charset="0"/>
              </a:rPr>
              <a:t>.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https://ncsacw.acf.hhs.gov/files/disrupting-stigma-brief.pdf</a:t>
            </a: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89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medical versus recovery model is the difference between focusing on the illness versus the person affected by the illness. It is the difference in how we ask, “what is wrong with you?” versus “what has happened to you.” While once dominated by the medical model, our field has been undergoing a language paradigm shift with active efforts toward prioritizing healing and well-being, valuing the lived experience of our parents, viewing them as an expert on themselves, and engaging them in shared decision-making.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Another example of this paradigm shift is the emphasis being placed on language inclusivity in our field</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more specifically, efforts at raising awareness around the importance of person-first language in place of the long-standing identity-first language used. Person-first language places emphasis on the person before the disability (diagnosis, condition, ailment, etc.). This shift is not specific to child welfare and SUD treatment</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as we are witnessing public awareness and workforce development efforts across all disciplines.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Has your agency implemented any efforts toward language inclusivity and awareness? If so, what has this looked like?</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While many would agree that person-first language is a current best practice standard, can anyone think of any exceptions where identity-first language might be preferred and why? </a:t>
            </a:r>
          </a:p>
          <a:p>
            <a:pPr marL="0" indent="0">
              <a:buFontTx/>
              <a:buNone/>
            </a:pPr>
            <a:endParaRPr lang="en-US" b="1" dirty="0">
              <a:latin typeface="Arial" panose="020B0604020202020204" pitchFamily="34" charset="0"/>
              <a:cs typeface="Arial" panose="020B0604020202020204" pitchFamily="34" charset="0"/>
            </a:endParaRPr>
          </a:p>
          <a:p>
            <a:pPr marL="0" indent="0">
              <a:buFontTx/>
              <a:buNone/>
            </a:pPr>
            <a:r>
              <a:rPr lang="en-US" b="0" dirty="0">
                <a:latin typeface="Arial" panose="020B0604020202020204" pitchFamily="34" charset="0"/>
                <a:cs typeface="Arial" panose="020B0604020202020204" pitchFamily="34" charset="0"/>
              </a:rPr>
              <a:t>[One possibility is members in the recovery community</a:t>
            </a:r>
            <a:r>
              <a:rPr lang="en-US" b="0">
                <a:latin typeface="Arial" panose="020B0604020202020204" pitchFamily="34" charset="0"/>
                <a:cs typeface="Arial" panose="020B0604020202020204" pitchFamily="34" charset="0"/>
              </a:rPr>
              <a:t>—</a:t>
            </a:r>
            <a:r>
              <a:rPr lang="en-US" b="0" dirty="0">
                <a:latin typeface="Arial" panose="020B0604020202020204" pitchFamily="34" charset="0"/>
                <a:cs typeface="Arial" panose="020B0604020202020204" pitchFamily="34" charset="0"/>
              </a:rPr>
              <a:t>often within the secular/self-help groups terms and language like ‘addict, alcoholic, etc.’ are still used and within the norm for those settings].</a:t>
            </a:r>
          </a:p>
          <a:p>
            <a:pPr marL="171450" indent="-171450">
              <a:buFontTx/>
              <a:buChar char="-"/>
            </a:pPr>
            <a:endParaRPr lang="en-US" dirty="0">
              <a:latin typeface="Arial" panose="020B0604020202020204" pitchFamily="34" charset="0"/>
              <a:cs typeface="Arial" panose="020B0604020202020204" pitchFamily="34" charset="0"/>
            </a:endParaRPr>
          </a:p>
          <a:p>
            <a:pPr marL="0" indent="0">
              <a:buFontTx/>
              <a:buNone/>
            </a:pPr>
            <a:r>
              <a:rPr lang="en-US" i="1" u="none" dirty="0">
                <a:latin typeface="Arial" panose="020B0604020202020204" pitchFamily="34" charset="0"/>
                <a:cs typeface="Arial" panose="020B0604020202020204" pitchFamily="34" charset="0"/>
              </a:rPr>
              <a:t>Wrap up the discussion and close with:</a:t>
            </a:r>
          </a:p>
          <a:p>
            <a:pPr marL="0" indent="0">
              <a:buFontTx/>
              <a:buNone/>
            </a:pPr>
            <a:endParaRPr lang="en-US" i="1" u="none"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This has been a good discussion. One final thought is that </a:t>
            </a:r>
            <a:r>
              <a:rPr lang="en-US" dirty="0">
                <a:effectLst/>
                <a:latin typeface="Arial" panose="020B0604020202020204" pitchFamily="34" charset="0"/>
                <a:cs typeface="Arial" panose="020B0604020202020204" pitchFamily="34" charset="0"/>
              </a:rPr>
              <a:t>it's important to remember that person-first and identity-first language is never as simple as always right or always wrong</a:t>
            </a:r>
            <a:r>
              <a:rPr lang="en-US">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rather, affirming the preferences by asking what others prefer should always be the rule of thumb.</a:t>
            </a:r>
          </a:p>
          <a:p>
            <a:pPr marL="0" indent="0">
              <a:buFontTx/>
              <a:buNone/>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2972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E339-D7FF-4040-2C51-D510EED42EC3}"/>
              </a:ext>
            </a:extLst>
          </p:cNvPr>
          <p:cNvSpPr>
            <a:spLocks noGrp="1"/>
          </p:cNvSpPr>
          <p:nvPr>
            <p:ph type="title"/>
          </p:nvPr>
        </p:nvSpPr>
        <p:spPr>
          <a:xfrm>
            <a:off x="5613722" y="365125"/>
            <a:ext cx="5740078" cy="1325563"/>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99A0BB49-03AB-E438-4DE6-735A39DBDB39}"/>
              </a:ext>
            </a:extLst>
          </p:cNvPr>
          <p:cNvSpPr>
            <a:spLocks noGrp="1"/>
          </p:cNvSpPr>
          <p:nvPr>
            <p:ph type="ftr" sz="quarter" idx="10"/>
          </p:nvPr>
        </p:nvSpPr>
        <p:spPr/>
        <p:txBody>
          <a:bodyPr/>
          <a:lstStyle/>
          <a:p>
            <a:r>
              <a:rPr lang="en-US" i="1" dirty="0">
                <a:cs typeface="Arial"/>
              </a:rPr>
              <a:t>(Children and Family Futures, 2017)</a:t>
            </a:r>
          </a:p>
        </p:txBody>
      </p:sp>
      <p:sp>
        <p:nvSpPr>
          <p:cNvPr id="5" name="Picture Placeholder 4">
            <a:extLst>
              <a:ext uri="{FF2B5EF4-FFF2-40B4-BE49-F238E27FC236}">
                <a16:creationId xmlns:a16="http://schemas.microsoft.com/office/drawing/2014/main" id="{31F89CDF-2919-31B5-592A-B5F089DE170A}"/>
              </a:ext>
            </a:extLst>
          </p:cNvPr>
          <p:cNvSpPr>
            <a:spLocks noGrp="1"/>
          </p:cNvSpPr>
          <p:nvPr>
            <p:ph type="pic" sz="quarter" idx="11"/>
          </p:nvPr>
        </p:nvSpPr>
        <p:spPr>
          <a:xfrm>
            <a:off x="0" y="6350"/>
            <a:ext cx="5486400" cy="6845300"/>
          </a:xfrm>
        </p:spPr>
        <p:txBody>
          <a:bodyPr/>
          <a:lstStyle/>
          <a:p>
            <a:endParaRPr lang="en-US" dirty="0"/>
          </a:p>
        </p:txBody>
      </p:sp>
      <p:sp>
        <p:nvSpPr>
          <p:cNvPr id="7" name="Content Placeholder 6">
            <a:extLst>
              <a:ext uri="{FF2B5EF4-FFF2-40B4-BE49-F238E27FC236}">
                <a16:creationId xmlns:a16="http://schemas.microsoft.com/office/drawing/2014/main" id="{93A7DB92-1A8A-8D81-68ED-D0E37A35CD56}"/>
              </a:ext>
            </a:extLst>
          </p:cNvPr>
          <p:cNvSpPr>
            <a:spLocks noGrp="1"/>
          </p:cNvSpPr>
          <p:nvPr>
            <p:ph sz="quarter" idx="12"/>
          </p:nvPr>
        </p:nvSpPr>
        <p:spPr>
          <a:xfrm>
            <a:off x="5949950" y="208280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534ED031-7AE4-0122-F52B-C548C09632EE}"/>
              </a:ext>
            </a:extLst>
          </p:cNvPr>
          <p:cNvSpPr>
            <a:spLocks noGrp="1"/>
          </p:cNvSpPr>
          <p:nvPr>
            <p:ph sz="quarter" idx="13"/>
          </p:nvPr>
        </p:nvSpPr>
        <p:spPr>
          <a:xfrm>
            <a:off x="5949950" y="3159125"/>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3E89EF49-6117-D254-5921-21A325EF36FA}"/>
              </a:ext>
            </a:extLst>
          </p:cNvPr>
          <p:cNvSpPr>
            <a:spLocks noGrp="1"/>
          </p:cNvSpPr>
          <p:nvPr>
            <p:ph sz="quarter" idx="14"/>
          </p:nvPr>
        </p:nvSpPr>
        <p:spPr>
          <a:xfrm>
            <a:off x="5949950" y="42354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276185A-FCA9-B49F-AC9B-B095FFC9D435}"/>
              </a:ext>
            </a:extLst>
          </p:cNvPr>
          <p:cNvSpPr>
            <a:spLocks noGrp="1"/>
          </p:cNvSpPr>
          <p:nvPr>
            <p:ph sz="quarter" idx="15"/>
          </p:nvPr>
        </p:nvSpPr>
        <p:spPr>
          <a:xfrm>
            <a:off x="5949950" y="51625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FEDCBF3-B87C-4D21-0CF8-93C593C35667}"/>
              </a:ext>
            </a:extLst>
          </p:cNvPr>
          <p:cNvSpPr>
            <a:spLocks noGrp="1"/>
          </p:cNvSpPr>
          <p:nvPr>
            <p:ph sz="quarter" idx="16"/>
          </p:nvPr>
        </p:nvSpPr>
        <p:spPr>
          <a:xfrm>
            <a:off x="5949950" y="60896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558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dirty="0">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840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dirty="0">
                <a:solidFill>
                  <a:schemeClr val="bg1"/>
                </a:solidFill>
                <a:cs typeface="Arial"/>
              </a:rPr>
              <a:t>Footer</a:t>
            </a:r>
          </a:p>
        </p:txBody>
      </p:sp>
    </p:spTree>
    <p:extLst>
      <p:ext uri="{BB962C8B-B14F-4D97-AF65-F5344CB8AC3E}">
        <p14:creationId xmlns:p14="http://schemas.microsoft.com/office/powerpoint/2010/main" val="3401665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Footer Placeholder 3">
            <a:extLst>
              <a:ext uri="{FF2B5EF4-FFF2-40B4-BE49-F238E27FC236}">
                <a16:creationId xmlns:a16="http://schemas.microsoft.com/office/drawing/2014/main" id="{A92F4212-61CE-B524-032B-7BBF773A18E4}"/>
              </a:ext>
            </a:extLst>
          </p:cNvPr>
          <p:cNvSpPr>
            <a:spLocks noGrp="1"/>
          </p:cNvSpPr>
          <p:nvPr>
            <p:ph type="ftr" sz="quarter" idx="1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272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1777899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666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250951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dirty="0">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707646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40166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84459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dirty="0"/>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691513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dirty="0"/>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368210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690347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206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434205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dirty="0">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3458030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3934637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dirty="0">
                <a:cs typeface="Arial"/>
              </a:rPr>
              <a:t>(Children and Family Futures, 2017)</a:t>
            </a:r>
          </a:p>
        </p:txBody>
      </p:sp>
    </p:spTree>
    <p:extLst>
      <p:ext uri="{BB962C8B-B14F-4D97-AF65-F5344CB8AC3E}">
        <p14:creationId xmlns:p14="http://schemas.microsoft.com/office/powerpoint/2010/main" val="893564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dirty="0">
                <a:cs typeface="Arial"/>
              </a:rPr>
              <a:t>(Children and Family Futures, 2017)</a:t>
            </a:r>
          </a:p>
        </p:txBody>
      </p:sp>
    </p:spTree>
    <p:extLst>
      <p:ext uri="{BB962C8B-B14F-4D97-AF65-F5344CB8AC3E}">
        <p14:creationId xmlns:p14="http://schemas.microsoft.com/office/powerpoint/2010/main" val="4155030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42383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4229233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4210013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799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dirty="0">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151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38156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F4D6-63AC-40C7-D38D-05251D3269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C74625-D44C-9114-FBF7-4B5B17979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1340B-B9F2-1B37-1916-2045F9C27477}"/>
              </a:ext>
            </a:extLst>
          </p:cNvPr>
          <p:cNvSpPr>
            <a:spLocks noGrp="1"/>
          </p:cNvSpPr>
          <p:nvPr>
            <p:ph type="dt" sz="half" idx="10"/>
          </p:nvPr>
        </p:nvSpPr>
        <p:spPr/>
        <p:txBody>
          <a:bodyPr/>
          <a:lstStyle/>
          <a:p>
            <a:fld id="{3825DCDD-7B46-4ECB-BA03-3C04B4744C08}" type="datetimeFigureOut">
              <a:rPr lang="en-US" smtClean="0"/>
              <a:t>5/17/2024</a:t>
            </a:fld>
            <a:endParaRPr lang="en-US" dirty="0"/>
          </a:p>
        </p:txBody>
      </p:sp>
      <p:sp>
        <p:nvSpPr>
          <p:cNvPr id="5" name="Footer Placeholder 4">
            <a:extLst>
              <a:ext uri="{FF2B5EF4-FFF2-40B4-BE49-F238E27FC236}">
                <a16:creationId xmlns:a16="http://schemas.microsoft.com/office/drawing/2014/main" id="{8E978735-C80C-5EE3-AB84-7687DE3899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40C1C3-3115-9B6B-DC30-5AC06CB00CBD}"/>
              </a:ext>
            </a:extLst>
          </p:cNvPr>
          <p:cNvSpPr>
            <a:spLocks noGrp="1"/>
          </p:cNvSpPr>
          <p:nvPr>
            <p:ph type="sldNum" sz="quarter" idx="12"/>
          </p:nvPr>
        </p:nvSpPr>
        <p:spPr/>
        <p:txBody>
          <a:bodyPr/>
          <a:lstStyle/>
          <a:p>
            <a:fld id="{508CEDCD-2091-47ED-B72F-6C09D396A10B}" type="slidenum">
              <a:rPr lang="en-US" smtClean="0"/>
              <a:t>‹#›</a:t>
            </a:fld>
            <a:endParaRPr lang="en-US" dirty="0"/>
          </a:p>
        </p:txBody>
      </p:sp>
    </p:spTree>
    <p:extLst>
      <p:ext uri="{BB962C8B-B14F-4D97-AF65-F5344CB8AC3E}">
        <p14:creationId xmlns:p14="http://schemas.microsoft.com/office/powerpoint/2010/main" val="35280013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1155-877A-A149-904C-34ABE9A92E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6868E0-FE25-CE2F-4C37-9947451B4D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C2EBF-E8BD-8FBE-5E43-2E4B15660EA0}"/>
              </a:ext>
            </a:extLst>
          </p:cNvPr>
          <p:cNvSpPr>
            <a:spLocks noGrp="1"/>
          </p:cNvSpPr>
          <p:nvPr>
            <p:ph type="dt" sz="half" idx="10"/>
          </p:nvPr>
        </p:nvSpPr>
        <p:spPr/>
        <p:txBody>
          <a:bodyPr/>
          <a:lstStyle/>
          <a:p>
            <a:fld id="{3825DCDD-7B46-4ECB-BA03-3C04B4744C08}" type="datetimeFigureOut">
              <a:rPr lang="en-US" smtClean="0"/>
              <a:t>5/17/2024</a:t>
            </a:fld>
            <a:endParaRPr lang="en-US" dirty="0"/>
          </a:p>
        </p:txBody>
      </p:sp>
      <p:sp>
        <p:nvSpPr>
          <p:cNvPr id="5" name="Footer Placeholder 4">
            <a:extLst>
              <a:ext uri="{FF2B5EF4-FFF2-40B4-BE49-F238E27FC236}">
                <a16:creationId xmlns:a16="http://schemas.microsoft.com/office/drawing/2014/main" id="{4371BFB7-FC45-3863-1D6A-37B91C9595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7E8554-80E0-BF7B-7249-7AF9CCB6F3C6}"/>
              </a:ext>
            </a:extLst>
          </p:cNvPr>
          <p:cNvSpPr>
            <a:spLocks noGrp="1"/>
          </p:cNvSpPr>
          <p:nvPr>
            <p:ph type="sldNum" sz="quarter" idx="12"/>
          </p:nvPr>
        </p:nvSpPr>
        <p:spPr/>
        <p:txBody>
          <a:bodyPr/>
          <a:lstStyle/>
          <a:p>
            <a:fld id="{508CEDCD-2091-47ED-B72F-6C09D396A10B}" type="slidenum">
              <a:rPr lang="en-US" smtClean="0"/>
              <a:t>‹#›</a:t>
            </a:fld>
            <a:endParaRPr lang="en-US" dirty="0"/>
          </a:p>
        </p:txBody>
      </p:sp>
    </p:spTree>
    <p:extLst>
      <p:ext uri="{BB962C8B-B14F-4D97-AF65-F5344CB8AC3E}">
        <p14:creationId xmlns:p14="http://schemas.microsoft.com/office/powerpoint/2010/main" val="3944231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F4D6-63AC-40C7-D38D-05251D3269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C74625-D44C-9114-FBF7-4B5B17979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1340B-B9F2-1B37-1916-2045F9C27477}"/>
              </a:ext>
            </a:extLst>
          </p:cNvPr>
          <p:cNvSpPr>
            <a:spLocks noGrp="1"/>
          </p:cNvSpPr>
          <p:nvPr>
            <p:ph type="dt" sz="half" idx="10"/>
          </p:nvPr>
        </p:nvSpPr>
        <p:spPr/>
        <p:txBody>
          <a:bodyPr/>
          <a:lstStyle/>
          <a:p>
            <a:fld id="{3825DCDD-7B46-4ECB-BA03-3C04B4744C08}" type="datetimeFigureOut">
              <a:rPr lang="en-US" smtClean="0"/>
              <a:t>5/17/2024</a:t>
            </a:fld>
            <a:endParaRPr lang="en-US" dirty="0"/>
          </a:p>
        </p:txBody>
      </p:sp>
      <p:sp>
        <p:nvSpPr>
          <p:cNvPr id="5" name="Footer Placeholder 4">
            <a:extLst>
              <a:ext uri="{FF2B5EF4-FFF2-40B4-BE49-F238E27FC236}">
                <a16:creationId xmlns:a16="http://schemas.microsoft.com/office/drawing/2014/main" id="{8E978735-C80C-5EE3-AB84-7687DE3899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40C1C3-3115-9B6B-DC30-5AC06CB00CBD}"/>
              </a:ext>
            </a:extLst>
          </p:cNvPr>
          <p:cNvSpPr>
            <a:spLocks noGrp="1"/>
          </p:cNvSpPr>
          <p:nvPr>
            <p:ph type="sldNum" sz="quarter" idx="12"/>
          </p:nvPr>
        </p:nvSpPr>
        <p:spPr/>
        <p:txBody>
          <a:bodyPr/>
          <a:lstStyle/>
          <a:p>
            <a:fld id="{508CEDCD-2091-47ED-B72F-6C09D396A10B}" type="slidenum">
              <a:rPr lang="en-US" smtClean="0"/>
              <a:t>‹#›</a:t>
            </a:fld>
            <a:endParaRPr lang="en-US" dirty="0"/>
          </a:p>
        </p:txBody>
      </p:sp>
    </p:spTree>
    <p:extLst>
      <p:ext uri="{BB962C8B-B14F-4D97-AF65-F5344CB8AC3E}">
        <p14:creationId xmlns:p14="http://schemas.microsoft.com/office/powerpoint/2010/main" val="9264862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989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1D9A0987-2332-3A27-E6F3-18A29F984B61}"/>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3615374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2395761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5473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0298258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065503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dirty="0">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28558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568957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746559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612763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7960077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2594516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128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451738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567670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31689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638799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638373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7567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4166240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49956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1189081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4849732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66585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0127493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3707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2" y="2778253"/>
            <a:ext cx="5047310"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6D9C2AC5-6BB4-CC5A-BE5B-368EA9D46740}"/>
              </a:ext>
            </a:extLst>
          </p:cNvPr>
          <p:cNvSpPr>
            <a:spLocks noGrp="1"/>
          </p:cNvSpPr>
          <p:nvPr>
            <p:ph sz="quarter" idx="11"/>
          </p:nvPr>
        </p:nvSpPr>
        <p:spPr>
          <a:xfrm>
            <a:off x="6115308" y="2778125"/>
            <a:ext cx="5047488"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49446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6437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8812486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24107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33595519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63748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3600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155707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5137902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A90897-5A6D-12C1-3995-63F7EAB6DD81}"/>
              </a:ext>
            </a:extLst>
          </p:cNvPr>
          <p:cNvSpPr>
            <a:spLocks noGrp="1"/>
          </p:cNvSpPr>
          <p:nvPr>
            <p:ph sz="quarter" idx="16"/>
          </p:nvPr>
        </p:nvSpPr>
        <p:spPr>
          <a:xfrm>
            <a:off x="1595437" y="86666"/>
            <a:ext cx="8969375" cy="458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301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dirty="0"/>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36508686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2F15293-52A9-597B-FCFD-8C73195D59E3}"/>
              </a:ext>
            </a:extLst>
          </p:cNvPr>
          <p:cNvSpPr>
            <a:spLocks noGrp="1"/>
          </p:cNvSpPr>
          <p:nvPr>
            <p:ph type="ftr" sz="quarter" idx="13"/>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867261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5511164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6496776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6507138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76062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3463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697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30441584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45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dirty="0"/>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90727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457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theme" Target="../theme/theme5.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1" Type="http://schemas.openxmlformats.org/officeDocument/2006/relationships/slideLayout" Target="../slideLayouts/slideLayout44.xml"/><Relationship Id="rId6"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dirty="0">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4206" r:id="rId1"/>
    <p:sldLayoutId id="2147483649" r:id="rId2"/>
    <p:sldLayoutId id="2147483684" r:id="rId3"/>
    <p:sldLayoutId id="2147483727" r:id="rId4"/>
    <p:sldLayoutId id="2147483677" r:id="rId5"/>
    <p:sldLayoutId id="2147483655" r:id="rId6"/>
    <p:sldLayoutId id="2147483665" r:id="rId7"/>
    <p:sldLayoutId id="2147483668" r:id="rId8"/>
    <p:sldLayoutId id="2147483674" r:id="rId9"/>
    <p:sldLayoutId id="2147483669" r:id="rId10"/>
    <p:sldLayoutId id="2147483664" r:id="rId11"/>
    <p:sldLayoutId id="2147483651" r:id="rId12"/>
    <p:sldLayoutId id="2147483672" r:id="rId13"/>
    <p:sldLayoutId id="2147483687" r:id="rId14"/>
    <p:sldLayoutId id="2147483661" r:id="rId15"/>
    <p:sldLayoutId id="2147483688" r:id="rId16"/>
    <p:sldLayoutId id="2147483662" r:id="rId17"/>
    <p:sldLayoutId id="2147483667" r:id="rId18"/>
    <p:sldLayoutId id="2147483671" r:id="rId19"/>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dirty="0">
                <a:cs typeface="Arial"/>
              </a:rPr>
              <a:t>(Children and Family Futures, 2017)</a:t>
            </a:r>
          </a:p>
        </p:txBody>
      </p:sp>
    </p:spTree>
    <p:extLst>
      <p:ext uri="{BB962C8B-B14F-4D97-AF65-F5344CB8AC3E}">
        <p14:creationId xmlns:p14="http://schemas.microsoft.com/office/powerpoint/2010/main" val="15501390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58A5EF-B8AF-14BF-DB74-C489179FF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CFCDB9-32AC-01B7-C3AA-36A1E04B01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B11FD-B01C-DD85-DAB9-F4A88C23F1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5DCDD-7B46-4ECB-BA03-3C04B4744C08}" type="datetimeFigureOut">
              <a:rPr lang="en-US" smtClean="0"/>
              <a:t>5/17/2024</a:t>
            </a:fld>
            <a:endParaRPr lang="en-US" dirty="0"/>
          </a:p>
        </p:txBody>
      </p:sp>
      <p:sp>
        <p:nvSpPr>
          <p:cNvPr id="5" name="Footer Placeholder 4">
            <a:extLst>
              <a:ext uri="{FF2B5EF4-FFF2-40B4-BE49-F238E27FC236}">
                <a16:creationId xmlns:a16="http://schemas.microsoft.com/office/drawing/2014/main" id="{9F50B3B8-7C69-D334-D5DE-183051FCAE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9970B6-D86F-5306-FDA0-47F3EF6F77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CEDCD-2091-47ED-B72F-6C09D396A10B}" type="slidenum">
              <a:rPr lang="en-US" smtClean="0"/>
              <a:t>‹#›</a:t>
            </a:fld>
            <a:endParaRPr lang="en-US" dirty="0"/>
          </a:p>
        </p:txBody>
      </p:sp>
    </p:spTree>
    <p:extLst>
      <p:ext uri="{BB962C8B-B14F-4D97-AF65-F5344CB8AC3E}">
        <p14:creationId xmlns:p14="http://schemas.microsoft.com/office/powerpoint/2010/main" val="2091983555"/>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58A5EF-B8AF-14BF-DB74-C489179FF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CFCDB9-32AC-01B7-C3AA-36A1E04B01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B11FD-B01C-DD85-DAB9-F4A88C23F1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5DCDD-7B46-4ECB-BA03-3C04B4744C08}" type="datetimeFigureOut">
              <a:rPr lang="en-US" smtClean="0"/>
              <a:t>5/17/2024</a:t>
            </a:fld>
            <a:endParaRPr lang="en-US" dirty="0"/>
          </a:p>
        </p:txBody>
      </p:sp>
      <p:sp>
        <p:nvSpPr>
          <p:cNvPr id="5" name="Footer Placeholder 4">
            <a:extLst>
              <a:ext uri="{FF2B5EF4-FFF2-40B4-BE49-F238E27FC236}">
                <a16:creationId xmlns:a16="http://schemas.microsoft.com/office/drawing/2014/main" id="{9F50B3B8-7C69-D334-D5DE-183051FCAE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9970B6-D86F-5306-FDA0-47F3EF6F77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CEDCD-2091-47ED-B72F-6C09D396A10B}" type="slidenum">
              <a:rPr lang="en-US" smtClean="0"/>
              <a:t>‹#›</a:t>
            </a:fld>
            <a:endParaRPr lang="en-US" dirty="0"/>
          </a:p>
        </p:txBody>
      </p:sp>
    </p:spTree>
    <p:extLst>
      <p:ext uri="{BB962C8B-B14F-4D97-AF65-F5344CB8AC3E}">
        <p14:creationId xmlns:p14="http://schemas.microsoft.com/office/powerpoint/2010/main" val="2577313526"/>
      </p:ext>
    </p:extLst>
  </p:cSld>
  <p:clrMap bg1="lt1" tx1="dk1" bg2="lt2" tx2="dk2" accent1="accent1" accent2="accent2" accent3="accent3" accent4="accent4" accent5="accent5" accent6="accent6" hlink="hlink" folHlink="folHlink"/>
  <p:sldLayoutIdLst>
    <p:sldLayoutId id="2147484208" r:id="rId1"/>
    <p:sldLayoutId id="214748420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031553409"/>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 id="2147484227" r:id="rId17"/>
    <p:sldLayoutId id="2147484228" r:id="rId18"/>
    <p:sldLayoutId id="2147484229" r:id="rId19"/>
    <p:sldLayoutId id="2147484230" r:id="rId20"/>
    <p:sldLayoutId id="2147484231" r:id="rId21"/>
    <p:sldLayoutId id="2147484232" r:id="rId22"/>
    <p:sldLayoutId id="2147484233" r:id="rId23"/>
    <p:sldLayoutId id="2147484234" r:id="rId24"/>
    <p:sldLayoutId id="2147484235" r:id="rId25"/>
    <p:sldLayoutId id="2147484236" r:id="rId26"/>
    <p:sldLayoutId id="2147484237" r:id="rId27"/>
    <p:sldLayoutId id="2147484238" r:id="rId28"/>
    <p:sldLayoutId id="2147484239" r:id="rId29"/>
    <p:sldLayoutId id="2147484240" r:id="rId30"/>
    <p:sldLayoutId id="2147484241" r:id="rId31"/>
    <p:sldLayoutId id="2147484242" r:id="rId32"/>
    <p:sldLayoutId id="2147484243" r:id="rId33"/>
    <p:sldLayoutId id="2147484244" r:id="rId34"/>
    <p:sldLayoutId id="2147484245" r:id="rId35"/>
    <p:sldLayoutId id="2147484246" r:id="rId36"/>
    <p:sldLayoutId id="2147484247" r:id="rId37"/>
    <p:sldLayoutId id="2147484248" r:id="rId38"/>
    <p:sldLayoutId id="2147484249" r:id="rId39"/>
    <p:sldLayoutId id="2147484250" r:id="rId40"/>
    <p:sldLayoutId id="2147484251" r:id="rId41"/>
    <p:sldLayoutId id="2147484252" r:id="rId42"/>
    <p:sldLayoutId id="2147484253" r:id="rId43"/>
    <p:sldLayoutId id="2147484254" r:id="rId44"/>
    <p:sldLayoutId id="2147484255" r:id="rId45"/>
    <p:sldLayoutId id="2147484256" r:id="rId46"/>
    <p:sldLayoutId id="2147484257" r:id="rId47"/>
    <p:sldLayoutId id="2147484258" r:id="rId4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38.sv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28.xml"/><Relationship Id="rId1" Type="http://schemas.openxmlformats.org/officeDocument/2006/relationships/slideLayout" Target="../slideLayouts/slideLayout64.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29.xml"/><Relationship Id="rId1" Type="http://schemas.openxmlformats.org/officeDocument/2006/relationships/slideLayout" Target="../slideLayouts/slideLayout66.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31.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26.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25.sv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61.svg"/><Relationship Id="rId11" Type="http://schemas.openxmlformats.org/officeDocument/2006/relationships/image" Target="../media/image24.png"/><Relationship Id="rId5" Type="http://schemas.openxmlformats.org/officeDocument/2006/relationships/image" Target="../media/image60.png"/><Relationship Id="rId10" Type="http://schemas.openxmlformats.org/officeDocument/2006/relationships/image" Target="../media/image23.svg"/><Relationship Id="rId4" Type="http://schemas.openxmlformats.org/officeDocument/2006/relationships/image" Target="../media/image59.svg"/><Relationship Id="rId9" Type="http://schemas.openxmlformats.org/officeDocument/2006/relationships/image" Target="../media/image22.png"/><Relationship Id="rId14" Type="http://schemas.openxmlformats.org/officeDocument/2006/relationships/image" Target="../media/image27.svg"/></Relationships>
</file>

<file path=ppt/slides/_rels/slide32.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 Type="http://schemas.openxmlformats.org/officeDocument/2006/relationships/notesSlide" Target="../notesSlides/notesSlide32.xml"/><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26.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31.xml"/><Relationship Id="rId4" Type="http://schemas.openxmlformats.org/officeDocument/2006/relationships/image" Target="../media/image86.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hyperlink" Target="https://www.thedoorway.nh.gov/about-doorway/recovery-story-videos"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hyperlink" Target="https://www.cdc.gov/violenceprevention/pdf/ipv/IPV-factsheet_2022.pdf" TargetMode="External"/><Relationship Id="rId3" Type="http://schemas.openxmlformats.org/officeDocument/2006/relationships/hyperlink" Target="https://doi.org/10.1007/s11199-012-0218-3" TargetMode="External"/><Relationship Id="rId7" Type="http://schemas.openxmlformats.org/officeDocument/2006/relationships/hyperlink" Target="https://www.innovatingjustice.org/sites/default/files/media/document/2022/CCI_Factsheet_DV_Guiding_Principles_IPV_04132022.pdf"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hyperlink" Target="https://capacity.childwelfare.gov/states/resources/domestic-violence-child-welfare-professional-general-practice" TargetMode="External"/><Relationship Id="rId5" Type="http://schemas.openxmlformats.org/officeDocument/2006/relationships/hyperlink" Target="https://www.centreformentalhealth.org.uk/mental-health-all-working-across-spectrum/" TargetMode="External"/><Relationship Id="rId4" Type="http://schemas.openxmlformats.org/officeDocument/2006/relationships/hyperlink" Target="https://www.cdc.gov/violenceprevention/pdf/ipv/ipvandsvscreening.pdf" TargetMode="External"/><Relationship Id="rId9" Type="http://schemas.openxmlformats.org/officeDocument/2006/relationships/hyperlink" Target="https://www.chdi.org/our-work/trauma-informed-initiatives/ct-trauma-screen-cts/"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evidentchange.org/blog/to-end-disproportionality-in-child-protection-heres-where-to-look/" TargetMode="External"/><Relationship Id="rId3" Type="http://schemas.openxmlformats.org/officeDocument/2006/relationships/hyperlink" Target="https://www.childwelfare.gov/pubs/issue-briefs/trauma-informed/" TargetMode="External"/><Relationship Id="rId7" Type="http://schemas.openxmlformats.org/officeDocument/2006/relationships/hyperlink" Target="https://www.urban.org/sites/default/files/publication/104380/advancing-a-coordinated-response-to-intimate-partner-violence_0.pdf"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hyperlink" Target="https://www.theduluthmodel.org/wheels/" TargetMode="External"/><Relationship Id="rId5" Type="http://schemas.openxmlformats.org/officeDocument/2006/relationships/hyperlink" Target="https://aspe.hhs.gov/reports/screening-domestic-violence-health-care-settings-0" TargetMode="External"/><Relationship Id="rId4" Type="http://schemas.openxmlformats.org/officeDocument/2006/relationships/hyperlink" Target="https://www.socialworkerstoolbox.com/little-eyes-little-ears-how-violence-against-mother-shapes-children-as-they-grow-booklet" TargetMode="External"/><Relationship Id="rId9" Type="http://schemas.openxmlformats.org/officeDocument/2006/relationships/hyperlink" Target="https://doi.org/10.1136/tsaco-2021-000815"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thehotline.org/resources/abuse-in-immigrant-communities/" TargetMode="External"/><Relationship Id="rId3" Type="http://schemas.openxmlformats.org/officeDocument/2006/relationships/hyperlink" Target="https://eclkc.ohs.acf.hhs.gov/publication/domestic-violence-child-abuse-reporting" TargetMode="External"/><Relationship Id="rId7" Type="http://schemas.openxmlformats.org/officeDocument/2006/relationships/hyperlink" Target="https://ncsacw.acf.hhs.gov/files/disrupting-stigma-brief.pdf"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hyperlink" Target="https://edocs.dhs.state.mn.us/lfserver/Public/DHS-3490-ENG" TargetMode="External"/><Relationship Id="rId5" Type="http://schemas.openxmlformats.org/officeDocument/2006/relationships/hyperlink" Target="https://mandatedreportertraining.com/resources/blog/which-states-have-mandatory-domestic-violence-reporting/" TargetMode="External"/><Relationship Id="rId10" Type="http://schemas.openxmlformats.org/officeDocument/2006/relationships/hyperlink" Target="https://www.nctsn.org/what-is-child-trauma/trauma-types/intimate-partner-violence" TargetMode="External"/><Relationship Id="rId4" Type="http://schemas.openxmlformats.org/officeDocument/2006/relationships/hyperlink" Target="https://doi.org/10.1007/978-3-319-89999-2_157" TargetMode="External"/><Relationship Id="rId9" Type="http://schemas.openxmlformats.org/officeDocument/2006/relationships/hyperlink" Target="https://www.nctsn.org/what-is-child-trauma/trauma-types/intimate-partner-violence/interventions"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samhsa.gov/medications-substance-use-disorders/medications-counseling-related-conditions/co-occurring-disorders" TargetMode="External"/><Relationship Id="rId3" Type="http://schemas.openxmlformats.org/officeDocument/2006/relationships/hyperlink" Target="https://www.nctsn.org/trauma-informed-care/nctsn-trauma-informed-organizational-assessment" TargetMode="External"/><Relationship Id="rId7" Type="http://schemas.openxmlformats.org/officeDocument/2006/relationships/hyperlink" Target="https://www.samhsa.gov/co-occurring-disorders" TargetMode="External"/><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hyperlink" Target="https://store.samhsa.gov/sites/default/files/d7/priv/ebp-kit-building-your-program-10112019.pdf" TargetMode="External"/><Relationship Id="rId5" Type="http://schemas.openxmlformats.org/officeDocument/2006/relationships/hyperlink" Target="https://www.sdcda.org/content/helping/IPV%20Healthcare%20Standards%202021%20Final%20Oct%202021.pdf" TargetMode="External"/><Relationship Id="rId4" Type="http://schemas.openxmlformats.org/officeDocument/2006/relationships/hyperlink" Target="https://promising.futureswithoutviolence.org/wp-content/uploads/2022/07/FWV-QIC-Protective-Factors-Brief-Final-09-1.pd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samhsa.gov/data/report/2022-nsduh-annual-national-report" TargetMode="External"/><Relationship Id="rId2" Type="http://schemas.openxmlformats.org/officeDocument/2006/relationships/notesSlide" Target="../notesSlides/notesSlide48.xml"/><Relationship Id="rId1" Type="http://schemas.openxmlformats.org/officeDocument/2006/relationships/slideLayout" Target="../slideLayouts/slideLayout10.xml"/><Relationship Id="rId5" Type="http://schemas.openxmlformats.org/officeDocument/2006/relationships/hyperlink" Target="http://www.nationalcenterdvtraumamh.org/wp-content/uploads/2018/03/NCDVTMH_MHSUCoercionToolkit2018.pdf" TargetMode="External"/><Relationship Id="rId4" Type="http://schemas.openxmlformats.org/officeDocument/2006/relationships/hyperlink" Target="https://pritzkercenter.ucla.edu/wp-content/uploads/2021/05/Pritzker-Domestic-Violence-Report-Endnotes_final.pdf"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hyperlink" Target="https://www.thehotline.org/" TargetMode="External"/><Relationship Id="rId13" Type="http://schemas.openxmlformats.org/officeDocument/2006/relationships/hyperlink" Target="https://strongheartshelpline.org/get-help" TargetMode="External"/><Relationship Id="rId3" Type="http://schemas.openxmlformats.org/officeDocument/2006/relationships/hyperlink" Target="https://capacity.childwelfare.gov/sites/default/files/media_pdf/domestic-violence-general-cp-00065.pdf" TargetMode="External"/><Relationship Id="rId7" Type="http://schemas.openxmlformats.org/officeDocument/2006/relationships/hyperlink" Target="http://www.nationalcenterdvtraumamh.org/" TargetMode="External"/><Relationship Id="rId12" Type="http://schemas.openxmlformats.org/officeDocument/2006/relationships/hyperlink" Target="https://promising.futureswithoutviolence.org/wp-content/uploads/2022/07/FWV-QIC-Protective-Factors-Brief-Final-09-1.pdf" TargetMode="External"/><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hyperlink" Target="https://www.theduluthmodel.org/wheel-gallery/" TargetMode="External"/><Relationship Id="rId11" Type="http://schemas.openxmlformats.org/officeDocument/2006/relationships/hyperlink" Target="https://cssp.org/wp-content/uploads/2019/06/Overview-of-ACSCA.pdf" TargetMode="External"/><Relationship Id="rId5" Type="http://schemas.openxmlformats.org/officeDocument/2006/relationships/hyperlink" Target="https://www.childwelfare.gov/resources/states-territories-tribes/state-statutes/" TargetMode="External"/><Relationship Id="rId10" Type="http://schemas.openxmlformats.org/officeDocument/2006/relationships/hyperlink" Target="https://promising.futureswithoutviolence.org/" TargetMode="External"/><Relationship Id="rId4" Type="http://schemas.openxmlformats.org/officeDocument/2006/relationships/hyperlink" Target="https://www.casey.org/what-steps-can-our-agency-take-to-become-more-trauma-informed/" TargetMode="External"/><Relationship Id="rId9" Type="http://schemas.openxmlformats.org/officeDocument/2006/relationships/hyperlink" Target="https://nrcdv.org/" TargetMode="External"/><Relationship Id="rId14" Type="http://schemas.openxmlformats.org/officeDocument/2006/relationships/hyperlink" Target="https://store.samhsa.gov/sites/default/files/d7/priv/sma14-4884.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store.samhsa.gov/product/tip-42-substance-use-treatment-persons-co-occurring-disorders/pep20-02-01-004" TargetMode="External"/><Relationship Id="rId2" Type="http://schemas.openxmlformats.org/officeDocument/2006/relationships/notesSlide" Target="../notesSlides/notesSlide51.xml"/><Relationship Id="rId1" Type="http://schemas.openxmlformats.org/officeDocument/2006/relationships/slideLayout" Target="../slideLayouts/slideLayout10.xml"/><Relationship Id="rId5" Type="http://schemas.openxmlformats.org/officeDocument/2006/relationships/hyperlink" Target="https://cascw.umn.edu/wp-content/uploads/2016/10/PracticeNotes_26.WEB_A.pdf" TargetMode="External"/><Relationship Id="rId4" Type="http://schemas.openxmlformats.org/officeDocument/2006/relationships/hyperlink" Target="https://preventionservices.acf.hhs.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eaLnBrk="1" fontAlgn="auto" hangingPunct="1">
              <a:spcBef>
                <a:spcPts val="0"/>
              </a:spcBef>
              <a:spcAft>
                <a:spcPts val="0"/>
              </a:spcAft>
            </a:pPr>
            <a:endParaRPr lang="en-US" sz="1615" dirty="0">
              <a:solidFill>
                <a:srgbClr val="FFFFFF"/>
              </a:solidFill>
              <a:sym typeface="Helvetica Light"/>
            </a:endParaRPr>
          </a:p>
        </p:txBody>
      </p:sp>
      <p:sp>
        <p:nvSpPr>
          <p:cNvPr id="2" name="Title 1"/>
          <p:cNvSpPr>
            <a:spLocks noGrp="1"/>
          </p:cNvSpPr>
          <p:nvPr>
            <p:ph type="ctrTitle"/>
          </p:nvPr>
        </p:nvSpPr>
        <p:spPr>
          <a:xfrm>
            <a:off x="290286" y="584882"/>
            <a:ext cx="11524343" cy="2490653"/>
          </a:xfrm>
        </p:spPr>
        <p:txBody>
          <a:bodyPr anchor="ctr">
            <a:normAutofit fontScale="90000"/>
          </a:bodyPr>
          <a:lstStyle/>
          <a:p>
            <a:pPr>
              <a:spcAft>
                <a:spcPts val="1200"/>
              </a:spcAft>
            </a:pPr>
            <a:br>
              <a:rPr lang="en-US" sz="4400" b="1" dirty="0">
                <a:solidFill>
                  <a:schemeClr val="bg1"/>
                </a:solidFill>
                <a:latin typeface="Arial" panose="020B0604020202020204" pitchFamily="34" charset="0"/>
                <a:cs typeface="Arial" panose="020B0604020202020204" pitchFamily="34" charset="0"/>
              </a:rPr>
            </a:br>
            <a:r>
              <a:rPr lang="en-US" sz="4400" b="1" dirty="0">
                <a:solidFill>
                  <a:schemeClr val="bg1"/>
                </a:solidFill>
                <a:latin typeface="Arial" panose="020B0604020202020204" pitchFamily="34" charset="0"/>
                <a:cs typeface="Arial" panose="020B0604020202020204" pitchFamily="34" charset="0"/>
              </a:rPr>
              <a:t>Module 3: </a:t>
            </a:r>
            <a:br>
              <a:rPr lang="en-US" sz="4400" b="1">
                <a:solidFill>
                  <a:schemeClr val="bg1"/>
                </a:solidFill>
                <a:latin typeface="Arial" panose="020B0604020202020204" pitchFamily="34" charset="0"/>
                <a:cs typeface="Arial" panose="020B0604020202020204" pitchFamily="34" charset="0"/>
              </a:rPr>
            </a:br>
            <a:r>
              <a:rPr lang="en-US" sz="4400" b="1">
                <a:solidFill>
                  <a:schemeClr val="bg1"/>
                </a:solidFill>
                <a:latin typeface="Arial" panose="020B0604020202020204" pitchFamily="34" charset="0"/>
                <a:cs typeface="Arial" panose="020B0604020202020204" pitchFamily="34" charset="0"/>
              </a:rPr>
              <a:t>Understanding </a:t>
            </a:r>
            <a:r>
              <a:rPr lang="en-US" sz="4400" b="1" dirty="0">
                <a:solidFill>
                  <a:schemeClr val="bg1"/>
                </a:solidFill>
                <a:latin typeface="Arial" panose="020B0604020202020204" pitchFamily="34" charset="0"/>
                <a:cs typeface="Arial" panose="020B0604020202020204" pitchFamily="34" charset="0"/>
              </a:rPr>
              <a:t>Co-Occurring Disorders, Intimate Partner Violence &amp; Trauma</a:t>
            </a:r>
            <a:br>
              <a:rPr lang="en-US" sz="4000" b="1" dirty="0">
                <a:solidFill>
                  <a:schemeClr val="bg1"/>
                </a:solidFill>
                <a:latin typeface="+mn-lt"/>
              </a:rPr>
            </a:br>
            <a:endParaRPr lang="en-US" b="1" dirty="0">
              <a:solidFill>
                <a:srgbClr val="FF0000"/>
              </a:solidFill>
            </a:endParaRPr>
          </a:p>
        </p:txBody>
      </p:sp>
      <p:sp>
        <p:nvSpPr>
          <p:cNvPr id="3" name="Subtitle 2"/>
          <p:cNvSpPr>
            <a:spLocks noGrp="1"/>
          </p:cNvSpPr>
          <p:nvPr>
            <p:ph type="subTitle" idx="1"/>
          </p:nvPr>
        </p:nvSpPr>
        <p:spPr>
          <a:xfrm>
            <a:off x="1524000" y="3509963"/>
            <a:ext cx="9144000" cy="646023"/>
          </a:xfrm>
        </p:spPr>
        <p:txBody>
          <a:bodyPr/>
          <a:lstStyle/>
          <a:p>
            <a:r>
              <a:rPr lang="en-US" sz="3600" b="1" i="1" dirty="0">
                <a:solidFill>
                  <a:schemeClr val="bg1"/>
                </a:solidFill>
              </a:rPr>
              <a:t>Child Welfare Training Toolkit</a:t>
            </a:r>
          </a:p>
          <a:p>
            <a:endParaRPr lang="en-US" dirty="0">
              <a:solidFill>
                <a:schemeClr val="bg1"/>
              </a:solidFill>
            </a:endParaRPr>
          </a:p>
          <a:p>
            <a:endParaRPr lang="en-US" dirty="0">
              <a:solidFill>
                <a:schemeClr val="bg1"/>
              </a:solidFill>
            </a:endParaRPr>
          </a:p>
        </p:txBody>
      </p:sp>
      <p:pic>
        <p:nvPicPr>
          <p:cNvPr id="6" name="Picture 5" descr="Logo of National Center on Substance Abuse and Child Welfare. ">
            <a:extLst>
              <a:ext uri="{FF2B5EF4-FFF2-40B4-BE49-F238E27FC236}">
                <a16:creationId xmlns:a16="http://schemas.microsoft.com/office/drawing/2014/main" id="{FE533C42-F443-044B-B437-47A9020198F5}"/>
              </a:ext>
            </a:extLst>
          </p:cNvPr>
          <p:cNvPicPr>
            <a:picLocks noChangeAspect="1"/>
          </p:cNvPicPr>
          <p:nvPr/>
        </p:nvPicPr>
        <p:blipFill>
          <a:blip r:embed="rId3"/>
          <a:stretch>
            <a:fillRect/>
          </a:stretch>
        </p:blipFill>
        <p:spPr>
          <a:xfrm>
            <a:off x="3070458" y="4964426"/>
            <a:ext cx="6035040" cy="1409646"/>
          </a:xfrm>
          <a:prstGeom prst="rect">
            <a:avLst/>
          </a:prstGeom>
        </p:spPr>
      </p:pic>
    </p:spTree>
    <p:extLst>
      <p:ext uri="{BB962C8B-B14F-4D97-AF65-F5344CB8AC3E}">
        <p14:creationId xmlns:p14="http://schemas.microsoft.com/office/powerpoint/2010/main" val="546016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65AB6E4-5F77-6CF3-7A3E-A5EAF2F229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9469" r="19469"/>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BA93E3-FDA6-0FCB-13A7-F035B434AE60}"/>
              </a:ext>
            </a:extLst>
          </p:cNvPr>
          <p:cNvSpPr>
            <a:spLocks noGrp="1"/>
          </p:cNvSpPr>
          <p:nvPr>
            <p:ph type="title"/>
          </p:nvPr>
        </p:nvSpPr>
        <p:spPr>
          <a:xfrm>
            <a:off x="477981" y="1122363"/>
            <a:ext cx="5285510" cy="3204134"/>
          </a:xfrm>
        </p:spPr>
        <p:txBody>
          <a:bodyPr vert="horz" lIns="91440" tIns="45720" rIns="91440" bIns="45720" rtlCol="0" anchor="b">
            <a:normAutofit/>
          </a:bodyPr>
          <a:lstStyle/>
          <a:p>
            <a:r>
              <a:rPr lang="en-US" sz="4800" dirty="0">
                <a:latin typeface="Arial" panose="020B0604020202020204" pitchFamily="34" charset="0"/>
                <a:cs typeface="Arial" panose="020B0604020202020204" pitchFamily="34" charset="0"/>
              </a:rPr>
              <a:t>Co-Occurring Substance Use &amp; Mental Disorders</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73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71360C-D41D-8C7E-3A58-5BA1B1A8F082}"/>
              </a:ext>
            </a:extLst>
          </p:cNvPr>
          <p:cNvSpPr>
            <a:spLocks noGrp="1"/>
          </p:cNvSpPr>
          <p:nvPr>
            <p:ph type="title"/>
          </p:nvPr>
        </p:nvSpPr>
        <p:spPr>
          <a:xfrm>
            <a:off x="137716" y="439737"/>
            <a:ext cx="11601450" cy="1325563"/>
          </a:xfrm>
        </p:spPr>
        <p:txBody>
          <a:bodyPr/>
          <a:lstStyle/>
          <a:p>
            <a:r>
              <a:rPr lang="en-US" dirty="0"/>
              <a:t>Prevalence of Co-Occurring Disorders</a:t>
            </a:r>
          </a:p>
        </p:txBody>
      </p:sp>
      <p:sp>
        <p:nvSpPr>
          <p:cNvPr id="4" name="Content Placeholder 3">
            <a:extLst>
              <a:ext uri="{FF2B5EF4-FFF2-40B4-BE49-F238E27FC236}">
                <a16:creationId xmlns:a16="http://schemas.microsoft.com/office/drawing/2014/main" id="{48641BCD-E03D-C3D2-49EE-E6CCA5890402}"/>
              </a:ext>
            </a:extLst>
          </p:cNvPr>
          <p:cNvSpPr>
            <a:spLocks noGrp="1"/>
          </p:cNvSpPr>
          <p:nvPr>
            <p:ph sz="quarter" idx="12"/>
          </p:nvPr>
        </p:nvSpPr>
        <p:spPr>
          <a:xfrm>
            <a:off x="2303858" y="1614717"/>
            <a:ext cx="4504533" cy="4406900"/>
          </a:xfrm>
          <a:prstGeom prst="ellipse">
            <a:avLst/>
          </a:prstGeom>
          <a:solidFill>
            <a:schemeClr val="accent1">
              <a:lumMod val="60000"/>
              <a:lumOff val="40000"/>
              <a:alpha val="88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lstStyle/>
          <a:p>
            <a:pPr marL="0" indent="0">
              <a:spcBef>
                <a:spcPts val="0"/>
              </a:spcBef>
              <a:buNone/>
            </a:pPr>
            <a:r>
              <a:rPr lang="en-US" sz="2000" b="1" dirty="0">
                <a:solidFill>
                  <a:schemeClr val="tx1">
                    <a:lumMod val="75000"/>
                    <a:lumOff val="25000"/>
                  </a:schemeClr>
                </a:solidFill>
              </a:rPr>
              <a:t>25 million </a:t>
            </a:r>
          </a:p>
          <a:p>
            <a:pPr marL="0" indent="0">
              <a:spcBef>
                <a:spcPts val="0"/>
              </a:spcBef>
              <a:buNone/>
            </a:pPr>
            <a:r>
              <a:rPr lang="en-US" sz="2000" b="1" dirty="0">
                <a:solidFill>
                  <a:schemeClr val="tx1">
                    <a:lumMod val="75000"/>
                    <a:lumOff val="25000"/>
                  </a:schemeClr>
                </a:solidFill>
              </a:rPr>
              <a:t>Substance </a:t>
            </a:r>
          </a:p>
          <a:p>
            <a:pPr marL="0" indent="0">
              <a:spcBef>
                <a:spcPts val="0"/>
              </a:spcBef>
              <a:buNone/>
            </a:pPr>
            <a:r>
              <a:rPr lang="en-US" sz="2000" b="1" dirty="0">
                <a:solidFill>
                  <a:schemeClr val="tx1">
                    <a:lumMod val="75000"/>
                    <a:lumOff val="25000"/>
                  </a:schemeClr>
                </a:solidFill>
              </a:rPr>
              <a:t>Use Disorder</a:t>
            </a:r>
          </a:p>
        </p:txBody>
      </p:sp>
      <p:sp>
        <p:nvSpPr>
          <p:cNvPr id="5" name="Content Placeholder 4">
            <a:extLst>
              <a:ext uri="{FF2B5EF4-FFF2-40B4-BE49-F238E27FC236}">
                <a16:creationId xmlns:a16="http://schemas.microsoft.com/office/drawing/2014/main" id="{60ADCE60-5D69-CA49-B5A5-AC684F3C6A54}"/>
              </a:ext>
            </a:extLst>
          </p:cNvPr>
          <p:cNvSpPr>
            <a:spLocks noGrp="1"/>
          </p:cNvSpPr>
          <p:nvPr>
            <p:ph sz="quarter" idx="13"/>
          </p:nvPr>
        </p:nvSpPr>
        <p:spPr>
          <a:xfrm>
            <a:off x="4832748" y="1614717"/>
            <a:ext cx="4504533" cy="4406900"/>
          </a:xfrm>
          <a:prstGeom prst="flowChartConnector">
            <a:avLst/>
          </a:prstGeom>
          <a:solidFill>
            <a:schemeClr val="accent2">
              <a:alpha val="60000"/>
            </a:schemeClr>
          </a:solidFill>
          <a:ln w="12700">
            <a:solidFill>
              <a:schemeClr val="bg1"/>
            </a:solidFill>
          </a:ln>
        </p:spPr>
        <p:style>
          <a:lnRef idx="0">
            <a:scrgbClr r="0" g="0" b="0"/>
          </a:lnRef>
          <a:fillRef idx="0">
            <a:scrgbClr r="0" g="0" b="0"/>
          </a:fillRef>
          <a:effectRef idx="0">
            <a:scrgbClr r="0" g="0" b="0"/>
          </a:effectRef>
          <a:fontRef idx="minor">
            <a:schemeClr val="lt1"/>
          </a:fontRef>
        </p:style>
        <p:txBody>
          <a:bodyPr/>
          <a:lstStyle/>
          <a:p>
            <a:pPr marL="0" indent="0" algn="r">
              <a:spcBef>
                <a:spcPts val="0"/>
              </a:spcBef>
              <a:buNone/>
            </a:pPr>
            <a:r>
              <a:rPr lang="en-US" sz="2000" b="1" dirty="0">
                <a:solidFill>
                  <a:schemeClr val="tx1">
                    <a:lumMod val="85000"/>
                    <a:lumOff val="15000"/>
                  </a:schemeClr>
                </a:solidFill>
              </a:rPr>
              <a:t>37.7 million</a:t>
            </a:r>
          </a:p>
          <a:p>
            <a:pPr marL="0" indent="0" algn="r">
              <a:spcBef>
                <a:spcPts val="0"/>
              </a:spcBef>
              <a:buNone/>
            </a:pPr>
            <a:r>
              <a:rPr lang="en-US" sz="2000" b="1" dirty="0">
                <a:solidFill>
                  <a:schemeClr val="tx1">
                    <a:lumMod val="85000"/>
                    <a:lumOff val="15000"/>
                  </a:schemeClr>
                </a:solidFill>
              </a:rPr>
              <a:t>Mental</a:t>
            </a:r>
          </a:p>
          <a:p>
            <a:pPr marL="0" indent="0" algn="r">
              <a:spcBef>
                <a:spcPts val="0"/>
              </a:spcBef>
              <a:buNone/>
            </a:pPr>
            <a:r>
              <a:rPr lang="en-US" sz="2000" b="1" dirty="0">
                <a:solidFill>
                  <a:schemeClr val="tx1">
                    <a:lumMod val="85000"/>
                    <a:lumOff val="15000"/>
                  </a:schemeClr>
                </a:solidFill>
              </a:rPr>
              <a:t>Disorder</a:t>
            </a:r>
          </a:p>
        </p:txBody>
      </p:sp>
      <p:sp>
        <p:nvSpPr>
          <p:cNvPr id="6" name="Content Placeholder 5">
            <a:extLst>
              <a:ext uri="{FF2B5EF4-FFF2-40B4-BE49-F238E27FC236}">
                <a16:creationId xmlns:a16="http://schemas.microsoft.com/office/drawing/2014/main" id="{1D2BBD62-F0B5-8A18-F008-F4843EC05D23}"/>
              </a:ext>
            </a:extLst>
          </p:cNvPr>
          <p:cNvSpPr>
            <a:spLocks noGrp="1"/>
          </p:cNvSpPr>
          <p:nvPr>
            <p:ph sz="quarter" idx="14"/>
          </p:nvPr>
        </p:nvSpPr>
        <p:spPr>
          <a:xfrm>
            <a:off x="4755755" y="3387078"/>
            <a:ext cx="2211387" cy="1170781"/>
          </a:xfrm>
        </p:spPr>
        <p:txBody>
          <a:bodyPr/>
          <a:lstStyle/>
          <a:p>
            <a:pPr marL="0" indent="0" algn="ctr">
              <a:spcBef>
                <a:spcPts val="0"/>
              </a:spcBef>
              <a:buNone/>
            </a:pPr>
            <a:r>
              <a:rPr lang="en-US" sz="2000" b="1" dirty="0">
                <a:solidFill>
                  <a:schemeClr val="bg1"/>
                </a:solidFill>
              </a:rPr>
              <a:t>21.5 million </a:t>
            </a:r>
          </a:p>
          <a:p>
            <a:pPr marL="0" indent="0" algn="ctr">
              <a:spcBef>
                <a:spcPts val="0"/>
              </a:spcBef>
              <a:buNone/>
            </a:pPr>
            <a:r>
              <a:rPr lang="en-US" sz="2000" b="1" dirty="0">
                <a:solidFill>
                  <a:schemeClr val="bg1"/>
                </a:solidFill>
              </a:rPr>
              <a:t>Co-Occurring Disorders</a:t>
            </a:r>
          </a:p>
        </p:txBody>
      </p:sp>
      <p:sp>
        <p:nvSpPr>
          <p:cNvPr id="2" name="Footer Placeholder 1">
            <a:extLst>
              <a:ext uri="{FF2B5EF4-FFF2-40B4-BE49-F238E27FC236}">
                <a16:creationId xmlns:a16="http://schemas.microsoft.com/office/drawing/2014/main" id="{6DCAF864-8450-2B21-4066-840F8E5CC9CB}"/>
              </a:ext>
            </a:extLst>
          </p:cNvPr>
          <p:cNvSpPr>
            <a:spLocks noGrp="1"/>
          </p:cNvSpPr>
          <p:nvPr>
            <p:ph type="ftr" sz="quarter" idx="11"/>
          </p:nvPr>
        </p:nvSpPr>
        <p:spPr>
          <a:xfrm>
            <a:off x="6369071" y="6418263"/>
            <a:ext cx="5370095" cy="54710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a:t>
            </a:r>
            <a:r>
              <a:rPr lang="en-US" dirty="0">
                <a:solidFill>
                  <a:srgbClr val="FFFFFF"/>
                </a:solidFill>
                <a:latin typeface="Arial" panose="020B0604020202020204"/>
              </a:rPr>
              <a:t>Substance Abuse and Mental Health Services Administration,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2023b)​</a:t>
            </a:r>
          </a:p>
        </p:txBody>
      </p:sp>
    </p:spTree>
    <p:extLst>
      <p:ext uri="{BB962C8B-B14F-4D97-AF65-F5344CB8AC3E}">
        <p14:creationId xmlns:p14="http://schemas.microsoft.com/office/powerpoint/2010/main" val="130668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B3E631-5CBD-9E69-4960-6E112B5B4E54}"/>
              </a:ext>
              <a:ext uri="{C183D7F6-B498-43B3-948B-1728B52AA6E4}">
                <adec:decorative xmlns:adec="http://schemas.microsoft.com/office/drawing/2017/decorative" val="1"/>
              </a:ext>
            </a:extLst>
          </p:cNvPr>
          <p:cNvSpPr/>
          <p:nvPr/>
        </p:nvSpPr>
        <p:spPr>
          <a:xfrm rot="5400000">
            <a:off x="5856570" y="-5865035"/>
            <a:ext cx="478859" cy="12192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A7C815A-8B6B-9805-ADD4-1F577AF077B7}"/>
              </a:ext>
              <a:ext uri="{C183D7F6-B498-43B3-948B-1728B52AA6E4}">
                <adec:decorative xmlns:adec="http://schemas.microsoft.com/office/drawing/2017/decorative" val="1"/>
              </a:ext>
            </a:extLst>
          </p:cNvPr>
          <p:cNvSpPr/>
          <p:nvPr/>
        </p:nvSpPr>
        <p:spPr>
          <a:xfrm>
            <a:off x="0" y="0"/>
            <a:ext cx="4729655" cy="637914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7587877-7810-DAE9-B7B5-D4A36B2E01FD}"/>
              </a:ext>
            </a:extLst>
          </p:cNvPr>
          <p:cNvSpPr>
            <a:spLocks noGrp="1"/>
          </p:cNvSpPr>
          <p:nvPr>
            <p:ph type="title"/>
          </p:nvPr>
        </p:nvSpPr>
        <p:spPr>
          <a:xfrm>
            <a:off x="0" y="0"/>
            <a:ext cx="4729655" cy="6858000"/>
          </a:xfrm>
          <a:noFill/>
        </p:spPr>
        <p:txBody>
          <a:bodyPr anchor="ctr">
            <a:normAutofit/>
          </a:bodyPr>
          <a:lstStyle/>
          <a:p>
            <a:r>
              <a:rPr lang="en-US" sz="4000" dirty="0">
                <a:solidFill>
                  <a:schemeClr val="tx1"/>
                </a:solidFill>
              </a:rPr>
              <a:t>Common Types of Co-Occurring Mental Disorders</a:t>
            </a:r>
          </a:p>
        </p:txBody>
      </p:sp>
      <p:sp>
        <p:nvSpPr>
          <p:cNvPr id="3" name="Content Placeholder 2">
            <a:extLst>
              <a:ext uri="{FF2B5EF4-FFF2-40B4-BE49-F238E27FC236}">
                <a16:creationId xmlns:a16="http://schemas.microsoft.com/office/drawing/2014/main" id="{ABEAE581-CAE1-BDC9-A69A-F6626B94167D}"/>
              </a:ext>
            </a:extLst>
          </p:cNvPr>
          <p:cNvSpPr>
            <a:spLocks noGrp="1"/>
          </p:cNvSpPr>
          <p:nvPr>
            <p:ph sz="quarter" idx="11"/>
          </p:nvPr>
        </p:nvSpPr>
        <p:spPr>
          <a:xfrm>
            <a:off x="5151179" y="750372"/>
            <a:ext cx="6592824" cy="1161288"/>
          </a:xfrm>
          <a:prstGeom prst="roundRect">
            <a:avLst/>
          </a:prstGeom>
          <a:solidFill>
            <a:schemeClr val="tx2"/>
          </a:solidFill>
        </p:spPr>
        <p:txBody>
          <a:bodyPr/>
          <a:lstStyle/>
          <a:p>
            <a:r>
              <a:rPr lang="en-US" sz="3600" b="0" dirty="0">
                <a:solidFill>
                  <a:schemeClr val="bg1"/>
                </a:solidFill>
              </a:rPr>
              <a:t>Mood</a:t>
            </a:r>
          </a:p>
        </p:txBody>
      </p:sp>
      <p:sp>
        <p:nvSpPr>
          <p:cNvPr id="5" name="Content Placeholder 4">
            <a:extLst>
              <a:ext uri="{FF2B5EF4-FFF2-40B4-BE49-F238E27FC236}">
                <a16:creationId xmlns:a16="http://schemas.microsoft.com/office/drawing/2014/main" id="{8318492C-0C95-1D79-D9F2-7DEE587AD655}"/>
              </a:ext>
            </a:extLst>
          </p:cNvPr>
          <p:cNvSpPr>
            <a:spLocks noGrp="1"/>
          </p:cNvSpPr>
          <p:nvPr>
            <p:ph sz="quarter" idx="12"/>
          </p:nvPr>
        </p:nvSpPr>
        <p:spPr>
          <a:xfrm>
            <a:off x="5151179" y="2157564"/>
            <a:ext cx="6592824" cy="1161288"/>
          </a:xfrm>
          <a:prstGeom prst="roundRect">
            <a:avLst/>
          </a:prstGeom>
          <a:solidFill>
            <a:schemeClr val="accent1"/>
          </a:solidFill>
        </p:spPr>
        <p:txBody>
          <a:bodyPr/>
          <a:lstStyle/>
          <a:p>
            <a:pPr lvl="0"/>
            <a:r>
              <a:rPr lang="en-US" sz="3600" b="0" dirty="0">
                <a:solidFill>
                  <a:schemeClr val="bg1"/>
                </a:solidFill>
              </a:rPr>
              <a:t>Anxiety</a:t>
            </a:r>
          </a:p>
        </p:txBody>
      </p:sp>
      <p:sp>
        <p:nvSpPr>
          <p:cNvPr id="6" name="Content Placeholder 5">
            <a:extLst>
              <a:ext uri="{FF2B5EF4-FFF2-40B4-BE49-F238E27FC236}">
                <a16:creationId xmlns:a16="http://schemas.microsoft.com/office/drawing/2014/main" id="{555DF7FC-62C0-13A6-7305-94B7DC1FA24E}"/>
              </a:ext>
            </a:extLst>
          </p:cNvPr>
          <p:cNvSpPr>
            <a:spLocks noGrp="1"/>
          </p:cNvSpPr>
          <p:nvPr>
            <p:ph sz="quarter" idx="13"/>
          </p:nvPr>
        </p:nvSpPr>
        <p:spPr>
          <a:xfrm>
            <a:off x="5151179" y="3564756"/>
            <a:ext cx="6592824" cy="1161288"/>
          </a:xfrm>
          <a:prstGeom prst="roundRect">
            <a:avLst/>
          </a:prstGeom>
          <a:solidFill>
            <a:schemeClr val="accent3"/>
          </a:solidFill>
        </p:spPr>
        <p:txBody>
          <a:bodyPr/>
          <a:lstStyle/>
          <a:p>
            <a:r>
              <a:rPr lang="en-US" sz="3600" b="0" dirty="0">
                <a:solidFill>
                  <a:schemeClr val="bg1"/>
                </a:solidFill>
              </a:rPr>
              <a:t>Psychotic</a:t>
            </a:r>
          </a:p>
        </p:txBody>
      </p:sp>
      <p:sp>
        <p:nvSpPr>
          <p:cNvPr id="9" name="Content Placeholder 8">
            <a:extLst>
              <a:ext uri="{FF2B5EF4-FFF2-40B4-BE49-F238E27FC236}">
                <a16:creationId xmlns:a16="http://schemas.microsoft.com/office/drawing/2014/main" id="{42143B98-D5FE-625F-6EC8-220991CA2E0E}"/>
              </a:ext>
            </a:extLst>
          </p:cNvPr>
          <p:cNvSpPr>
            <a:spLocks noGrp="1"/>
          </p:cNvSpPr>
          <p:nvPr>
            <p:ph sz="quarter" idx="15"/>
          </p:nvPr>
        </p:nvSpPr>
        <p:spPr>
          <a:xfrm>
            <a:off x="5151179" y="4971949"/>
            <a:ext cx="6592824" cy="1161288"/>
          </a:xfrm>
          <a:prstGeom prst="roundRect">
            <a:avLst/>
          </a:prstGeom>
          <a:solidFill>
            <a:schemeClr val="accent2"/>
          </a:solidFill>
        </p:spPr>
        <p:txBody>
          <a:bodyPr/>
          <a:lstStyle/>
          <a:p>
            <a:r>
              <a:rPr lang="en-US" sz="3600" b="0" dirty="0">
                <a:solidFill>
                  <a:schemeClr val="bg1"/>
                </a:solidFill>
              </a:rPr>
              <a:t>Personality</a:t>
            </a:r>
          </a:p>
        </p:txBody>
      </p:sp>
      <p:sp>
        <p:nvSpPr>
          <p:cNvPr id="7" name="Rectangle 6">
            <a:extLst>
              <a:ext uri="{FF2B5EF4-FFF2-40B4-BE49-F238E27FC236}">
                <a16:creationId xmlns:a16="http://schemas.microsoft.com/office/drawing/2014/main" id="{950C34B4-C06D-57CE-4F30-A89761E7D258}"/>
              </a:ext>
              <a:ext uri="{C183D7F6-B498-43B3-948B-1728B52AA6E4}">
                <adec:decorative xmlns:adec="http://schemas.microsoft.com/office/drawing/2017/decorative" val="1"/>
              </a:ext>
            </a:extLst>
          </p:cNvPr>
          <p:cNvSpPr/>
          <p:nvPr/>
        </p:nvSpPr>
        <p:spPr>
          <a:xfrm>
            <a:off x="1" y="6379142"/>
            <a:ext cx="12192000" cy="47885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7036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3A41B61-85D9-B00B-B466-9FE810018DE9}"/>
              </a:ext>
            </a:extLst>
          </p:cNvPr>
          <p:cNvSpPr>
            <a:spLocks noGrp="1"/>
          </p:cNvSpPr>
          <p:nvPr>
            <p:ph type="title"/>
          </p:nvPr>
        </p:nvSpPr>
        <p:spPr>
          <a:xfrm>
            <a:off x="6043227" y="551926"/>
            <a:ext cx="6148773" cy="5754148"/>
          </a:xfrm>
          <a:prstGeom prst="rect">
            <a:avLst/>
          </a:prstGeom>
          <a:solidFill>
            <a:schemeClr val="tx2"/>
          </a:solidFill>
        </p:spPr>
        <p:txBody>
          <a:bodyPr vert="horz" lIns="91440" tIns="45720" rIns="91440" bIns="45720" rtlCol="0" anchor="ctr">
            <a:normAutofit/>
          </a:bodyPr>
          <a:lstStyle/>
          <a:p>
            <a:r>
              <a:rPr lang="en-US" sz="4000" kern="1200" dirty="0">
                <a:solidFill>
                  <a:srgbClr val="FFFFFF"/>
                </a:solidFill>
                <a:latin typeface="+mj-lt"/>
                <a:ea typeface="+mj-ea"/>
                <a:cs typeface="+mj-cs"/>
              </a:rPr>
              <a:t>Three Models of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Care Management for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Co-Occurring Disorders</a:t>
            </a:r>
          </a:p>
        </p:txBody>
      </p:sp>
      <p:sp>
        <p:nvSpPr>
          <p:cNvPr id="6" name="Content Placeholder 5">
            <a:extLst>
              <a:ext uri="{FF2B5EF4-FFF2-40B4-BE49-F238E27FC236}">
                <a16:creationId xmlns:a16="http://schemas.microsoft.com/office/drawing/2014/main" id="{599C03C6-C666-9A79-F091-7C40535ADC6A}"/>
              </a:ext>
            </a:extLst>
          </p:cNvPr>
          <p:cNvSpPr>
            <a:spLocks noGrp="1"/>
          </p:cNvSpPr>
          <p:nvPr>
            <p:ph sz="quarter" idx="13"/>
          </p:nvPr>
        </p:nvSpPr>
        <p:spPr>
          <a:xfrm>
            <a:off x="753000" y="551926"/>
            <a:ext cx="4597207" cy="1600724"/>
          </a:xfrm>
          <a:prstGeom prst="roundRect">
            <a:avLst/>
          </a:prstGeom>
          <a:solidFill>
            <a:schemeClr val="accent3"/>
          </a:solidFill>
          <a:ln w="76200">
            <a:noFill/>
          </a:ln>
          <a:effectLst/>
        </p:spPr>
        <p:txBody>
          <a:bodyPr/>
          <a:lstStyle/>
          <a:p>
            <a:r>
              <a:rPr lang="en-US" sz="3200" b="0" dirty="0">
                <a:solidFill>
                  <a:schemeClr val="bg1"/>
                </a:solidFill>
              </a:rPr>
              <a:t>Coordinated</a:t>
            </a:r>
          </a:p>
        </p:txBody>
      </p:sp>
      <p:sp>
        <p:nvSpPr>
          <p:cNvPr id="5" name="Content Placeholder 4">
            <a:extLst>
              <a:ext uri="{FF2B5EF4-FFF2-40B4-BE49-F238E27FC236}">
                <a16:creationId xmlns:a16="http://schemas.microsoft.com/office/drawing/2014/main" id="{5E325614-56E3-1A74-D67E-458A05ECB7F6}"/>
              </a:ext>
            </a:extLst>
          </p:cNvPr>
          <p:cNvSpPr>
            <a:spLocks noGrp="1"/>
          </p:cNvSpPr>
          <p:nvPr>
            <p:ph sz="quarter" idx="12"/>
          </p:nvPr>
        </p:nvSpPr>
        <p:spPr>
          <a:xfrm>
            <a:off x="753000" y="2628638"/>
            <a:ext cx="4597207" cy="1600724"/>
          </a:xfrm>
          <a:prstGeom prst="roundRect">
            <a:avLst/>
          </a:prstGeom>
          <a:solidFill>
            <a:schemeClr val="accent1"/>
          </a:solidFill>
          <a:ln w="76200">
            <a:noFill/>
          </a:ln>
          <a:effectLst/>
        </p:spPr>
        <p:txBody>
          <a:bodyPr/>
          <a:lstStyle/>
          <a:p>
            <a:r>
              <a:rPr lang="en-US" sz="3200" b="0" dirty="0">
                <a:solidFill>
                  <a:schemeClr val="bg1"/>
                </a:solidFill>
              </a:rPr>
              <a:t>Co-Located</a:t>
            </a:r>
          </a:p>
        </p:txBody>
      </p:sp>
      <p:sp>
        <p:nvSpPr>
          <p:cNvPr id="4" name="Content Placeholder 3">
            <a:extLst>
              <a:ext uri="{FF2B5EF4-FFF2-40B4-BE49-F238E27FC236}">
                <a16:creationId xmlns:a16="http://schemas.microsoft.com/office/drawing/2014/main" id="{88F8387D-B87A-1F14-8C2E-AE3330850808}"/>
              </a:ext>
            </a:extLst>
          </p:cNvPr>
          <p:cNvSpPr>
            <a:spLocks noGrp="1"/>
          </p:cNvSpPr>
          <p:nvPr>
            <p:ph sz="quarter" idx="11"/>
          </p:nvPr>
        </p:nvSpPr>
        <p:spPr>
          <a:xfrm>
            <a:off x="753006" y="4705350"/>
            <a:ext cx="4597201" cy="1600724"/>
          </a:xfrm>
          <a:prstGeom prst="roundRect">
            <a:avLst/>
          </a:prstGeom>
          <a:solidFill>
            <a:schemeClr val="accent2"/>
          </a:solidFill>
          <a:ln w="76200">
            <a:noFill/>
          </a:ln>
          <a:effectLst/>
        </p:spPr>
        <p:txBody>
          <a:bodyPr/>
          <a:lstStyle/>
          <a:p>
            <a:r>
              <a:rPr lang="en-US" sz="3200" b="0" dirty="0">
                <a:solidFill>
                  <a:schemeClr val="bg1"/>
                </a:solidFill>
              </a:rPr>
              <a:t>Integrated</a:t>
            </a:r>
          </a:p>
        </p:txBody>
      </p:sp>
    </p:spTree>
    <p:extLst>
      <p:ext uri="{BB962C8B-B14F-4D97-AF65-F5344CB8AC3E}">
        <p14:creationId xmlns:p14="http://schemas.microsoft.com/office/powerpoint/2010/main" val="644480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Mental Scategories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Small Group Activity</a:t>
            </a:r>
          </a:p>
        </p:txBody>
      </p:sp>
    </p:spTree>
    <p:extLst>
      <p:ext uri="{BB962C8B-B14F-4D97-AF65-F5344CB8AC3E}">
        <p14:creationId xmlns:p14="http://schemas.microsoft.com/office/powerpoint/2010/main" val="160422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0D0300-586E-78FD-0A3E-26945A5A7073}"/>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88BEEB1-D9FE-6320-6B60-661FC413A7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318F06E-C0D4-5884-07DA-FF4A68A8D12B}"/>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t="10443" b="10443"/>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F4512F27-B7F9-3FA5-1EB9-688A7F082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688D35-A316-F0BC-8317-3056E7CC958C}"/>
              </a:ext>
            </a:extLst>
          </p:cNvPr>
          <p:cNvSpPr>
            <a:spLocks noGrp="1"/>
          </p:cNvSpPr>
          <p:nvPr>
            <p:ph type="title"/>
          </p:nvPr>
        </p:nvSpPr>
        <p:spPr>
          <a:xfrm>
            <a:off x="477980" y="1122363"/>
            <a:ext cx="7122970" cy="3204134"/>
          </a:xfrm>
        </p:spPr>
        <p:txBody>
          <a:bodyPr vert="horz" lIns="91440" tIns="45720" rIns="91440" bIns="45720" rtlCol="0" anchor="b">
            <a:normAutofit/>
          </a:bodyPr>
          <a:lstStyle/>
          <a:p>
            <a:r>
              <a:rPr lang="en-US" sz="4800" dirty="0">
                <a:latin typeface="Arial" panose="020B0604020202020204" pitchFamily="34" charset="0"/>
                <a:cs typeface="Arial" panose="020B0604020202020204" pitchFamily="34" charset="0"/>
              </a:rPr>
              <a:t>Intimate Partner Violence</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&amp; the Intersection with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Co-Occurring Disorders </a:t>
            </a:r>
          </a:p>
        </p:txBody>
      </p:sp>
      <p:sp>
        <p:nvSpPr>
          <p:cNvPr id="25" name="Rectangle 24">
            <a:extLst>
              <a:ext uri="{FF2B5EF4-FFF2-40B4-BE49-F238E27FC236}">
                <a16:creationId xmlns:a16="http://schemas.microsoft.com/office/drawing/2014/main" id="{EB91E25C-0D45-A9DB-2250-92840B7F8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171F873-442F-F2E1-F94E-09BEAA2D5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9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65B4-DE82-416E-B334-6625351FE91E}"/>
              </a:ext>
            </a:extLst>
          </p:cNvPr>
          <p:cNvSpPr>
            <a:spLocks noGrp="1"/>
          </p:cNvSpPr>
          <p:nvPr>
            <p:ph type="title"/>
          </p:nvPr>
        </p:nvSpPr>
        <p:spPr>
          <a:xfrm>
            <a:off x="0" y="1"/>
            <a:ext cx="12192000" cy="1828800"/>
          </a:xfrm>
          <a:solidFill>
            <a:schemeClr val="tx2"/>
          </a:solidFill>
          <a:ln w="254000" cmpd="thickThin">
            <a:noFill/>
          </a:ln>
        </p:spPr>
        <p:txBody>
          <a:bodyPr>
            <a:normAutofit/>
          </a:bodyPr>
          <a:lstStyle/>
          <a:p>
            <a:pPr marL="338138" algn="l">
              <a:lnSpc>
                <a:spcPct val="100000"/>
              </a:lnSpc>
              <a:spcAft>
                <a:spcPts val="600"/>
              </a:spcAft>
              <a:buNone/>
            </a:pPr>
            <a:r>
              <a:rPr lang="en-US" sz="3600" dirty="0"/>
              <a:t>Domestic Violence or Intimate Partner Violence</a:t>
            </a:r>
            <a:r>
              <a:rPr lang="en-US" sz="3600"/>
              <a:t>—</a:t>
            </a:r>
            <a:br>
              <a:rPr lang="en-US" sz="3600" dirty="0"/>
            </a:br>
            <a:r>
              <a:rPr lang="en-US" sz="3600" dirty="0"/>
              <a:t>What’s the Difference?</a:t>
            </a:r>
          </a:p>
        </p:txBody>
      </p:sp>
      <p:sp>
        <p:nvSpPr>
          <p:cNvPr id="4" name="Content Placeholder 3">
            <a:extLst>
              <a:ext uri="{FF2B5EF4-FFF2-40B4-BE49-F238E27FC236}">
                <a16:creationId xmlns:a16="http://schemas.microsoft.com/office/drawing/2014/main" id="{16230ED8-382E-E92A-A1CB-8EAEB6871BE9}"/>
              </a:ext>
            </a:extLst>
          </p:cNvPr>
          <p:cNvSpPr>
            <a:spLocks noGrp="1"/>
          </p:cNvSpPr>
          <p:nvPr>
            <p:ph sz="quarter" idx="14"/>
          </p:nvPr>
        </p:nvSpPr>
        <p:spPr>
          <a:xfrm>
            <a:off x="389044" y="2459333"/>
            <a:ext cx="5486400" cy="1600200"/>
          </a:xfrm>
          <a:prstGeom prst="roundRect">
            <a:avLst>
              <a:gd name="adj" fmla="val 7950"/>
            </a:avLst>
          </a:prstGeom>
          <a:solidFill>
            <a:schemeClr val="accent2"/>
          </a:solidFill>
          <a:ln>
            <a:solidFill>
              <a:schemeClr val="accent4"/>
            </a:solidFill>
          </a:ln>
          <a:effectLst/>
          <a:scene3d>
            <a:camera prst="orthographicFront">
              <a:rot lat="0" lon="0" rev="0"/>
            </a:camera>
            <a:lightRig rig="balanced" dir="t">
              <a:rot lat="0" lon="0" rev="8700000"/>
            </a:lightRig>
          </a:scene3d>
          <a:sp3d/>
        </p:spPr>
        <p:txBody>
          <a:bodyPr anchor="ctr"/>
          <a:lstStyle/>
          <a:p>
            <a:pPr marL="0" indent="0" algn="ctr">
              <a:spcAft>
                <a:spcPts val="600"/>
              </a:spcAft>
              <a:buNone/>
            </a:pPr>
            <a:r>
              <a:rPr lang="en-US" sz="2800" dirty="0">
                <a:solidFill>
                  <a:schemeClr val="bg1"/>
                </a:solidFill>
              </a:rPr>
              <a:t>Definitions &amp; Parameters</a:t>
            </a:r>
          </a:p>
        </p:txBody>
      </p:sp>
      <p:sp>
        <p:nvSpPr>
          <p:cNvPr id="5" name="Content Placeholder 4">
            <a:extLst>
              <a:ext uri="{FF2B5EF4-FFF2-40B4-BE49-F238E27FC236}">
                <a16:creationId xmlns:a16="http://schemas.microsoft.com/office/drawing/2014/main" id="{6306DF0B-449A-E1CB-CAE3-845FE66F168E}"/>
              </a:ext>
            </a:extLst>
          </p:cNvPr>
          <p:cNvSpPr>
            <a:spLocks noGrp="1"/>
          </p:cNvSpPr>
          <p:nvPr>
            <p:ph sz="quarter" idx="16"/>
          </p:nvPr>
        </p:nvSpPr>
        <p:spPr>
          <a:xfrm>
            <a:off x="6316557" y="2459333"/>
            <a:ext cx="5486400" cy="1600200"/>
          </a:xfrm>
          <a:prstGeom prst="roundRect">
            <a:avLst>
              <a:gd name="adj" fmla="val 7950"/>
            </a:avLst>
          </a:prstGeom>
          <a:solidFill>
            <a:schemeClr val="tx2"/>
          </a:solidFill>
          <a:ln>
            <a:solidFill>
              <a:schemeClr val="accent4"/>
            </a:solidFill>
          </a:ln>
          <a:effectLst/>
          <a:scene3d>
            <a:camera prst="orthographicFront">
              <a:rot lat="0" lon="0" rev="0"/>
            </a:camera>
            <a:lightRig rig="balanced" dir="t">
              <a:rot lat="0" lon="0" rev="8700000"/>
            </a:lightRig>
          </a:scene3d>
          <a:sp3d/>
        </p:spPr>
        <p:txBody>
          <a:bodyPr anchor="ctr"/>
          <a:lstStyle/>
          <a:p>
            <a:pPr marL="0" indent="0" algn="ctr">
              <a:buNone/>
            </a:pPr>
            <a:r>
              <a:rPr lang="en-US" sz="2800" dirty="0">
                <a:solidFill>
                  <a:schemeClr val="bg1"/>
                </a:solidFill>
              </a:rPr>
              <a:t>Other Qualifying Indicators</a:t>
            </a:r>
          </a:p>
        </p:txBody>
      </p:sp>
      <p:sp>
        <p:nvSpPr>
          <p:cNvPr id="6" name="Content Placeholder 5">
            <a:extLst>
              <a:ext uri="{FF2B5EF4-FFF2-40B4-BE49-F238E27FC236}">
                <a16:creationId xmlns:a16="http://schemas.microsoft.com/office/drawing/2014/main" id="{F5D947F9-6FA4-01FA-6810-AEB8C18C01A1}"/>
              </a:ext>
            </a:extLst>
          </p:cNvPr>
          <p:cNvSpPr>
            <a:spLocks noGrp="1"/>
          </p:cNvSpPr>
          <p:nvPr>
            <p:ph sz="quarter" idx="17"/>
          </p:nvPr>
        </p:nvSpPr>
        <p:spPr>
          <a:xfrm>
            <a:off x="368407" y="4587900"/>
            <a:ext cx="5486400" cy="1600200"/>
          </a:xfrm>
          <a:prstGeom prst="roundRect">
            <a:avLst>
              <a:gd name="adj" fmla="val 6013"/>
            </a:avLst>
          </a:prstGeom>
          <a:solidFill>
            <a:schemeClr val="accent2">
              <a:lumMod val="75000"/>
            </a:schemeClr>
          </a:solidFill>
          <a:ln>
            <a:solidFill>
              <a:schemeClr val="accent4"/>
            </a:solidFill>
          </a:ln>
          <a:effectLst/>
          <a:scene3d>
            <a:camera prst="orthographicFront">
              <a:rot lat="0" lon="0" rev="0"/>
            </a:camera>
            <a:lightRig rig="balanced" dir="t">
              <a:rot lat="0" lon="0" rev="8700000"/>
            </a:lightRig>
          </a:scene3d>
          <a:sp3d/>
        </p:spPr>
        <p:txBody>
          <a:bodyPr anchor="ctr"/>
          <a:lstStyle/>
          <a:p>
            <a:pPr marL="0" indent="0" algn="ctr">
              <a:buNone/>
            </a:pPr>
            <a:r>
              <a:rPr lang="en-US" sz="2800" dirty="0">
                <a:solidFill>
                  <a:schemeClr val="bg1"/>
                </a:solidFill>
              </a:rPr>
              <a:t>Types of IPV</a:t>
            </a:r>
          </a:p>
        </p:txBody>
      </p:sp>
      <p:sp>
        <p:nvSpPr>
          <p:cNvPr id="7" name="Content Placeholder 6">
            <a:extLst>
              <a:ext uri="{FF2B5EF4-FFF2-40B4-BE49-F238E27FC236}">
                <a16:creationId xmlns:a16="http://schemas.microsoft.com/office/drawing/2014/main" id="{DBD91C7F-9F3A-AEFF-9C7F-CB036F648042}"/>
              </a:ext>
            </a:extLst>
          </p:cNvPr>
          <p:cNvSpPr>
            <a:spLocks noGrp="1"/>
          </p:cNvSpPr>
          <p:nvPr>
            <p:ph sz="quarter" idx="18"/>
          </p:nvPr>
        </p:nvSpPr>
        <p:spPr>
          <a:xfrm>
            <a:off x="6316557" y="4587901"/>
            <a:ext cx="5486400" cy="1600200"/>
          </a:xfrm>
          <a:prstGeom prst="roundRect">
            <a:avLst>
              <a:gd name="adj" fmla="val 6982"/>
            </a:avLst>
          </a:prstGeom>
          <a:solidFill>
            <a:schemeClr val="accent1"/>
          </a:solidFill>
          <a:ln>
            <a:solidFill>
              <a:schemeClr val="accent4"/>
            </a:solidFill>
          </a:ln>
          <a:effectLst/>
          <a:scene3d>
            <a:camera prst="orthographicFront">
              <a:rot lat="0" lon="0" rev="0"/>
            </a:camera>
            <a:lightRig rig="balanced" dir="t">
              <a:rot lat="0" lon="0" rev="8700000"/>
            </a:lightRig>
          </a:scene3d>
          <a:sp3d/>
        </p:spPr>
        <p:txBody>
          <a:bodyPr anchor="ctr"/>
          <a:lstStyle/>
          <a:p>
            <a:pPr marL="0" indent="0" algn="ctr">
              <a:buNone/>
            </a:pPr>
            <a:r>
              <a:rPr lang="en-US" sz="2800" dirty="0">
                <a:solidFill>
                  <a:schemeClr val="bg1"/>
                </a:solidFill>
              </a:rPr>
              <a:t>Rates of Prevalence</a:t>
            </a:r>
          </a:p>
        </p:txBody>
      </p:sp>
    </p:spTree>
    <p:extLst>
      <p:ext uri="{BB962C8B-B14F-4D97-AF65-F5344CB8AC3E}">
        <p14:creationId xmlns:p14="http://schemas.microsoft.com/office/powerpoint/2010/main" val="1916475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971">
              <a:schemeClr val="bg1"/>
            </a:gs>
            <a:gs pos="74000">
              <a:srgbClr val="F8F8FA"/>
            </a:gs>
            <a:gs pos="88000">
              <a:srgbClr val="F0F1F4"/>
            </a:gs>
            <a:gs pos="54000">
              <a:schemeClr val="accent4">
                <a:lumMod val="5000"/>
                <a:lumOff val="95000"/>
              </a:schemeClr>
            </a:gs>
            <a:gs pos="100000">
              <a:schemeClr val="accent4">
                <a:lumMod val="40000"/>
                <a:lumOff val="60000"/>
              </a:schemeClr>
            </a:gs>
          </a:gsLst>
          <a:lin ang="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D326C1-4E21-D617-00EF-575D048DFC27}"/>
              </a:ext>
            </a:extLst>
          </p:cNvPr>
          <p:cNvSpPr>
            <a:spLocks noGrp="1"/>
          </p:cNvSpPr>
          <p:nvPr>
            <p:ph type="title"/>
          </p:nvPr>
        </p:nvSpPr>
        <p:spPr>
          <a:xfrm>
            <a:off x="-1" y="2053845"/>
            <a:ext cx="12214989" cy="3264330"/>
          </a:xfrm>
        </p:spPr>
        <p:txBody>
          <a:bodyPr rIns="274320"/>
          <a:lstStyle/>
          <a:p>
            <a:pPr marL="8061325" algn="r"/>
            <a:r>
              <a:rPr lang="en-US" sz="4400" dirty="0"/>
              <a:t>Understanding </a:t>
            </a:r>
            <a:br>
              <a:rPr lang="en-US" sz="4400" dirty="0"/>
            </a:br>
            <a:r>
              <a:rPr lang="en-US" sz="4400" dirty="0"/>
              <a:t>IPV Dynamics</a:t>
            </a:r>
          </a:p>
        </p:txBody>
      </p:sp>
      <p:pic>
        <p:nvPicPr>
          <p:cNvPr id="48" name="Picture Placeholder 47" descr="The Duluth Model's Power and Control Wheel with the words: Economic Abuse; Coercion and Threats; Intimidation; Emotional Abuse; Isolation; Denying, Minimizing, Blaming; Using Children and Pets; and Privilege on sections of the wheel. The middle of the wheel says Power and Control: theduluthmodel.org. The words Physical and sexual violence repeat in a circle around the wheel.">
            <a:extLst>
              <a:ext uri="{FF2B5EF4-FFF2-40B4-BE49-F238E27FC236}">
                <a16:creationId xmlns:a16="http://schemas.microsoft.com/office/drawing/2014/main" id="{8E5471FF-4F00-4CB7-CDEA-CCE8483A091D}"/>
              </a:ext>
            </a:extLst>
          </p:cNvPr>
          <p:cNvPicPr>
            <a:picLocks noGrp="1" noChangeAspect="1"/>
          </p:cNvPicPr>
          <p:nvPr>
            <p:ph type="pic" sz="quarter" idx="10"/>
          </p:nvPr>
        </p:nvPicPr>
        <p:blipFill rotWithShape="1">
          <a:blip r:embed="rId3"/>
          <a:srcRect l="-1169" t="-2853" r="-1814" b="-1870"/>
          <a:stretch/>
        </p:blipFill>
        <p:spPr>
          <a:xfrm>
            <a:off x="304800" y="-190500"/>
            <a:ext cx="7124700" cy="7181849"/>
          </a:xfrm>
        </p:spPr>
      </p:pic>
      <p:sp>
        <p:nvSpPr>
          <p:cNvPr id="22" name="Footer Placeholder 21">
            <a:extLst>
              <a:ext uri="{FF2B5EF4-FFF2-40B4-BE49-F238E27FC236}">
                <a16:creationId xmlns:a16="http://schemas.microsoft.com/office/drawing/2014/main" id="{A3466850-D9E0-C302-9FE4-E823BB8AA12D}"/>
              </a:ext>
            </a:extLst>
          </p:cNvPr>
          <p:cNvSpPr>
            <a:spLocks noGrp="1"/>
          </p:cNvSpPr>
          <p:nvPr>
            <p:ph type="ftr"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7A2B2">
                    <a:lumMod val="50000"/>
                  </a:srgbClr>
                </a:solidFill>
                <a:effectLst/>
                <a:uLnTx/>
                <a:uFillTx/>
                <a:latin typeface="Arial" panose="020B0604020202020204"/>
                <a:ea typeface="+mn-ea"/>
                <a:cs typeface="Arial"/>
              </a:rPr>
              <a:t>(Domestic Abuse Intervention Programs, 2017) </a:t>
            </a:r>
          </a:p>
        </p:txBody>
      </p:sp>
    </p:spTree>
    <p:extLst>
      <p:ext uri="{BB962C8B-B14F-4D97-AF65-F5344CB8AC3E}">
        <p14:creationId xmlns:p14="http://schemas.microsoft.com/office/powerpoint/2010/main" val="365157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199" y="1595336"/>
            <a:ext cx="10515600" cy="2350795"/>
          </a:xfrm>
        </p:spPr>
        <p:txBody>
          <a:bodyPr vert="horz" lIns="91440" tIns="45720" rIns="91440" bIns="45720" rtlCol="0" anchor="ctr">
            <a:noAutofit/>
          </a:bodyPr>
          <a:lstStyle/>
          <a:p>
            <a:r>
              <a:rPr lang="en-US" sz="4800"/>
              <a:t>Identifying Behavioral </a:t>
            </a:r>
            <a:br>
              <a:rPr lang="en-US" sz="4800"/>
            </a:br>
            <a:r>
              <a:rPr lang="en-US" sz="4800"/>
              <a:t>Indicators of IPV</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Small Group Activity</a:t>
            </a:r>
          </a:p>
        </p:txBody>
      </p:sp>
    </p:spTree>
    <p:extLst>
      <p:ext uri="{BB962C8B-B14F-4D97-AF65-F5344CB8AC3E}">
        <p14:creationId xmlns:p14="http://schemas.microsoft.com/office/powerpoint/2010/main" val="3154064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006411-D726-7B8F-8454-B660D4701A09}"/>
              </a:ext>
            </a:extLst>
          </p:cNvPr>
          <p:cNvSpPr>
            <a:spLocks noGrp="1"/>
          </p:cNvSpPr>
          <p:nvPr>
            <p:ph type="title"/>
          </p:nvPr>
        </p:nvSpPr>
        <p:spPr/>
        <p:txBody>
          <a:bodyPr anchor="ctr">
            <a:normAutofit/>
          </a:bodyPr>
          <a:lstStyle/>
          <a:p>
            <a:pPr>
              <a:lnSpc>
                <a:spcPct val="90000"/>
              </a:lnSpc>
            </a:pPr>
            <a:r>
              <a:rPr lang="en-US" sz="3400" dirty="0">
                <a:latin typeface="Arial" panose="020B0604020202020204" pitchFamily="34" charset="0"/>
                <a:cs typeface="Arial" panose="020B0604020202020204" pitchFamily="34" charset="0"/>
              </a:rPr>
              <a:t>Understanding Substance Use Coercion </a:t>
            </a:r>
            <a:br>
              <a:rPr lang="en-US" sz="3400" dirty="0">
                <a:latin typeface="Arial" panose="020B0604020202020204" pitchFamily="34" charset="0"/>
                <a:cs typeface="Arial" panose="020B0604020202020204" pitchFamily="34" charset="0"/>
              </a:rPr>
            </a:br>
            <a:r>
              <a:rPr lang="en-US" sz="3400" dirty="0">
                <a:latin typeface="Arial" panose="020B0604020202020204" pitchFamily="34" charset="0"/>
                <a:cs typeface="Arial" panose="020B0604020202020204" pitchFamily="34" charset="0"/>
              </a:rPr>
              <a:t>and Intimate Partner Violence</a:t>
            </a:r>
          </a:p>
        </p:txBody>
      </p:sp>
      <p:sp>
        <p:nvSpPr>
          <p:cNvPr id="6" name="Content Placeholder 5">
            <a:extLst>
              <a:ext uri="{FF2B5EF4-FFF2-40B4-BE49-F238E27FC236}">
                <a16:creationId xmlns:a16="http://schemas.microsoft.com/office/drawing/2014/main" id="{CC9CE020-0E9B-D740-D116-407BD7DD1E80}"/>
              </a:ext>
            </a:extLst>
          </p:cNvPr>
          <p:cNvSpPr>
            <a:spLocks noGrp="1"/>
          </p:cNvSpPr>
          <p:nvPr>
            <p:ph sz="quarter" idx="11"/>
          </p:nvPr>
        </p:nvSpPr>
        <p:spPr>
          <a:xfrm>
            <a:off x="228695" y="1344790"/>
            <a:ext cx="2592230" cy="3530530"/>
          </a:xfrm>
          <a:prstGeom prst="rect">
            <a:avLst/>
          </a:prstGeom>
          <a:solidFill>
            <a:schemeClr val="bg1"/>
          </a:solidFill>
          <a:ln>
            <a:solidFill>
              <a:schemeClr val="tx2"/>
            </a:solidFill>
          </a:ln>
          <a:effectLst>
            <a:innerShdw blurRad="63500" dist="50800" dir="2700000">
              <a:prstClr val="black">
                <a:alpha val="50000"/>
              </a:prstClr>
            </a:innerShdw>
          </a:effectLst>
        </p:spPr>
        <p:txBody>
          <a:bodyPr bIns="182880" anchor="b"/>
          <a:lstStyle/>
          <a:p>
            <a:pPr>
              <a:spcAft>
                <a:spcPts val="1200"/>
              </a:spcAft>
            </a:pPr>
            <a:r>
              <a:rPr lang="en-US" sz="4800" b="0" dirty="0">
                <a:ln w="0"/>
                <a:solidFill>
                  <a:schemeClr val="accent1"/>
                </a:solidFill>
                <a:effectLst>
                  <a:outerShdw blurRad="38100" dist="25400" dir="5400000" algn="ctr" rotWithShape="0">
                    <a:srgbClr val="6E747A">
                      <a:alpha val="43000"/>
                    </a:srgbClr>
                  </a:outerShdw>
                </a:effectLst>
                <a:latin typeface="Verdana Pro Semibold" panose="020B0704030504040204" pitchFamily="34" charset="0"/>
              </a:rPr>
              <a:t>26%</a:t>
            </a:r>
          </a:p>
          <a:p>
            <a:r>
              <a:rPr lang="en-US" sz="2000" b="0" dirty="0">
                <a:ln w="0"/>
                <a:solidFill>
                  <a:schemeClr val="tx2">
                    <a:lumMod val="75000"/>
                  </a:schemeClr>
                </a:solidFill>
              </a:rPr>
              <a:t>used substances as </a:t>
            </a:r>
            <a:r>
              <a:rPr lang="en-US" sz="2800" b="0" dirty="0">
                <a:ln w="0"/>
                <a:solidFill>
                  <a:schemeClr val="tx2">
                    <a:lumMod val="75000"/>
                  </a:schemeClr>
                </a:solidFill>
              </a:rPr>
              <a:t>a coping mechanism </a:t>
            </a:r>
            <a:r>
              <a:rPr lang="en-US" sz="2000" b="0" dirty="0">
                <a:ln w="0"/>
                <a:solidFill>
                  <a:schemeClr val="tx2">
                    <a:lumMod val="75000"/>
                  </a:schemeClr>
                </a:solidFill>
              </a:rPr>
              <a:t>for IPV </a:t>
            </a:r>
            <a:r>
              <a:rPr lang="en-US" sz="2000" b="0">
                <a:ln w="0"/>
                <a:solidFill>
                  <a:schemeClr val="tx2">
                    <a:lumMod val="75000"/>
                  </a:schemeClr>
                </a:solidFill>
              </a:rPr>
              <a:t>dynamics</a:t>
            </a:r>
            <a:endParaRPr lang="en-US" sz="2000" b="0" dirty="0">
              <a:ln w="0"/>
              <a:solidFill>
                <a:schemeClr val="tx2">
                  <a:lumMod val="75000"/>
                </a:schemeClr>
              </a:solidFill>
            </a:endParaRPr>
          </a:p>
          <a:p>
            <a:pPr algn="l"/>
            <a:endParaRPr lang="en-US" sz="2000" b="0" dirty="0">
              <a:ln w="0"/>
              <a:effectLst>
                <a:outerShdw blurRad="38100" dist="19050" dir="2700000" algn="tl" rotWithShape="0">
                  <a:schemeClr val="dk1">
                    <a:alpha val="40000"/>
                  </a:schemeClr>
                </a:outerShdw>
              </a:effectLst>
            </a:endParaRPr>
          </a:p>
        </p:txBody>
      </p:sp>
      <p:sp>
        <p:nvSpPr>
          <p:cNvPr id="7" name="Content Placeholder 6">
            <a:extLst>
              <a:ext uri="{FF2B5EF4-FFF2-40B4-BE49-F238E27FC236}">
                <a16:creationId xmlns:a16="http://schemas.microsoft.com/office/drawing/2014/main" id="{36299F86-7850-04E3-74AA-A97205055324}"/>
              </a:ext>
            </a:extLst>
          </p:cNvPr>
          <p:cNvSpPr>
            <a:spLocks noGrp="1"/>
          </p:cNvSpPr>
          <p:nvPr>
            <p:ph sz="quarter" idx="12"/>
          </p:nvPr>
        </p:nvSpPr>
        <p:spPr>
          <a:xfrm>
            <a:off x="3073466" y="1411035"/>
            <a:ext cx="4220398" cy="1970117"/>
          </a:xfrm>
          <a:prstGeom prst="rect">
            <a:avLst/>
          </a:prstGeom>
          <a:solidFill>
            <a:schemeClr val="bg1"/>
          </a:solidFill>
          <a:ln>
            <a:solidFill>
              <a:schemeClr val="tx2"/>
            </a:solidFill>
          </a:ln>
          <a:effectLst>
            <a:innerShdw blurRad="63500" dist="50800" dir="2700000">
              <a:prstClr val="black">
                <a:alpha val="50000"/>
              </a:prstClr>
            </a:innerShdw>
          </a:effectLst>
        </p:spPr>
        <p:txBody>
          <a:bodyPr lIns="91440" rIns="274320" bIns="182880" anchor="b"/>
          <a:lstStyle/>
          <a:p>
            <a:pPr marL="685800" algn="r"/>
            <a:r>
              <a:rPr lang="en-US" sz="2000" b="0" baseline="0" dirty="0">
                <a:ln w="0"/>
                <a:solidFill>
                  <a:schemeClr val="accent1"/>
                </a:solidFill>
              </a:rPr>
              <a:t>  27% were </a:t>
            </a:r>
            <a:r>
              <a:rPr lang="en-US" sz="2800" b="0" baseline="0" dirty="0">
                <a:ln w="0"/>
                <a:solidFill>
                  <a:schemeClr val="accent1"/>
                </a:solidFill>
              </a:rPr>
              <a:t>forced or pressured </a:t>
            </a:r>
            <a:r>
              <a:rPr lang="en-US" sz="2000" b="0" baseline="0" dirty="0">
                <a:ln w="0"/>
                <a:solidFill>
                  <a:schemeClr val="accent1"/>
                </a:solidFill>
              </a:rPr>
              <a:t>to use substances or use more than they wanted to</a:t>
            </a:r>
            <a:endParaRPr lang="en-US" sz="2000" b="0" dirty="0">
              <a:ln w="0"/>
              <a:solidFill>
                <a:schemeClr val="accent1"/>
              </a:solidFill>
            </a:endParaRPr>
          </a:p>
        </p:txBody>
      </p:sp>
      <p:sp>
        <p:nvSpPr>
          <p:cNvPr id="9" name="Content Placeholder 8">
            <a:extLst>
              <a:ext uri="{FF2B5EF4-FFF2-40B4-BE49-F238E27FC236}">
                <a16:creationId xmlns:a16="http://schemas.microsoft.com/office/drawing/2014/main" id="{DC6132AB-4E61-E2D0-ABE2-6225714C5072}"/>
              </a:ext>
            </a:extLst>
          </p:cNvPr>
          <p:cNvSpPr>
            <a:spLocks noGrp="1"/>
          </p:cNvSpPr>
          <p:nvPr>
            <p:ph sz="quarter" idx="14"/>
          </p:nvPr>
        </p:nvSpPr>
        <p:spPr>
          <a:xfrm>
            <a:off x="7546405" y="1411035"/>
            <a:ext cx="4403221" cy="1946310"/>
          </a:xfrm>
          <a:prstGeom prst="rect">
            <a:avLst/>
          </a:prstGeom>
          <a:solidFill>
            <a:schemeClr val="bg1"/>
          </a:solidFill>
          <a:ln>
            <a:solidFill>
              <a:schemeClr val="tx2"/>
            </a:solidFill>
          </a:ln>
          <a:effectLst>
            <a:innerShdw blurRad="63500" dist="50800" dir="2700000">
              <a:prstClr val="black">
                <a:alpha val="50000"/>
              </a:prstClr>
            </a:innerShdw>
          </a:effectLst>
        </p:spPr>
        <p:txBody>
          <a:bodyPr lIns="274320" tIns="0" rIns="91440" bIns="640080"/>
          <a:lstStyle/>
          <a:p>
            <a:pPr algn="l">
              <a:lnSpc>
                <a:spcPts val="50"/>
              </a:lnSpc>
              <a:spcBef>
                <a:spcPts val="0"/>
              </a:spcBef>
            </a:pPr>
            <a:r>
              <a:rPr lang="en-US" sz="1000" b="0" dirty="0">
                <a:ln w="0"/>
                <a:solidFill>
                  <a:schemeClr val="accent1"/>
                </a:solidFill>
              </a:rPr>
              <a:t>24.4%</a:t>
            </a:r>
          </a:p>
          <a:p>
            <a:pPr algn="l">
              <a:spcBef>
                <a:spcPts val="0"/>
              </a:spcBef>
            </a:pPr>
            <a:r>
              <a:rPr lang="en-US" sz="2000" b="0" dirty="0">
                <a:ln w="0"/>
                <a:solidFill>
                  <a:schemeClr val="accent1"/>
                </a:solidFill>
              </a:rPr>
              <a:t>noted being </a:t>
            </a:r>
            <a:r>
              <a:rPr lang="en-US" sz="2800" b="0" dirty="0">
                <a:ln w="0"/>
                <a:solidFill>
                  <a:schemeClr val="accent1"/>
                </a:solidFill>
              </a:rPr>
              <a:t>afraid to seek help </a:t>
            </a:r>
            <a:r>
              <a:rPr lang="en-US" sz="2000" b="0" dirty="0">
                <a:ln w="0"/>
                <a:solidFill>
                  <a:schemeClr val="accent1"/>
                </a:solidFill>
              </a:rPr>
              <a:t>due to fear of reported consequences</a:t>
            </a:r>
          </a:p>
        </p:txBody>
      </p:sp>
      <p:sp>
        <p:nvSpPr>
          <p:cNvPr id="8" name="Content Placeholder 7">
            <a:extLst>
              <a:ext uri="{FF2B5EF4-FFF2-40B4-BE49-F238E27FC236}">
                <a16:creationId xmlns:a16="http://schemas.microsoft.com/office/drawing/2014/main" id="{3FB6DBCB-5417-A884-7157-2C03E62BA245}"/>
              </a:ext>
            </a:extLst>
          </p:cNvPr>
          <p:cNvSpPr>
            <a:spLocks noGrp="1"/>
          </p:cNvSpPr>
          <p:nvPr>
            <p:ph sz="quarter" idx="13"/>
          </p:nvPr>
        </p:nvSpPr>
        <p:spPr>
          <a:xfrm>
            <a:off x="3073466" y="3579176"/>
            <a:ext cx="8876160" cy="1296143"/>
          </a:xfrm>
          <a:prstGeom prst="rect">
            <a:avLst/>
          </a:prstGeom>
          <a:solidFill>
            <a:schemeClr val="bg1"/>
          </a:solidFill>
          <a:ln>
            <a:solidFill>
              <a:schemeClr val="tx2"/>
            </a:solidFill>
          </a:ln>
          <a:effectLst>
            <a:innerShdw blurRad="63500" dist="50800" dir="2700000">
              <a:prstClr val="black">
                <a:alpha val="50000"/>
              </a:prstClr>
            </a:innerShdw>
          </a:effectLst>
        </p:spPr>
        <p:txBody>
          <a:bodyPr rIns="274320" anchor="ctr"/>
          <a:lstStyle/>
          <a:p>
            <a:pPr marL="2286000" indent="-514350" algn="r"/>
            <a:r>
              <a:rPr lang="en-US" sz="2800" b="0" baseline="0" dirty="0">
                <a:ln w="0"/>
                <a:solidFill>
                  <a:schemeClr val="accent1"/>
                </a:solidFill>
              </a:rPr>
              <a:t> </a:t>
            </a:r>
            <a:r>
              <a:rPr lang="en-US" sz="1200" b="0" baseline="0" dirty="0">
                <a:ln w="0"/>
                <a:solidFill>
                  <a:schemeClr val="accent1"/>
                </a:solidFill>
              </a:rPr>
              <a:t>37.5% </a:t>
            </a:r>
            <a:r>
              <a:rPr lang="en-US" sz="2800" b="0" baseline="0" dirty="0">
                <a:ln w="0"/>
                <a:solidFill>
                  <a:schemeClr val="accent1"/>
                </a:solidFill>
              </a:rPr>
              <a:t>received threats </a:t>
            </a:r>
            <a:r>
              <a:rPr lang="en-US" sz="2000" b="0" baseline="0" dirty="0">
                <a:ln w="0"/>
                <a:solidFill>
                  <a:schemeClr val="accent1"/>
                </a:solidFill>
              </a:rPr>
              <a:t>that their substance use would be reported to employers, LEA, or CPS</a:t>
            </a:r>
            <a:endParaRPr lang="en-US" sz="2000" b="0" dirty="0">
              <a:ln w="0"/>
              <a:solidFill>
                <a:schemeClr val="accent1"/>
              </a:solidFill>
            </a:endParaRPr>
          </a:p>
        </p:txBody>
      </p:sp>
      <p:sp>
        <p:nvSpPr>
          <p:cNvPr id="10" name="Content Placeholder 9">
            <a:extLst>
              <a:ext uri="{FF2B5EF4-FFF2-40B4-BE49-F238E27FC236}">
                <a16:creationId xmlns:a16="http://schemas.microsoft.com/office/drawing/2014/main" id="{08898CC5-91C8-FF81-5653-B69086317250}"/>
              </a:ext>
            </a:extLst>
          </p:cNvPr>
          <p:cNvSpPr>
            <a:spLocks noGrp="1"/>
          </p:cNvSpPr>
          <p:nvPr>
            <p:ph sz="quarter" idx="15"/>
          </p:nvPr>
        </p:nvSpPr>
        <p:spPr>
          <a:xfrm>
            <a:off x="228695" y="5018636"/>
            <a:ext cx="11720931" cy="1467889"/>
          </a:xfrm>
          <a:prstGeom prst="rect">
            <a:avLst/>
          </a:prstGeom>
          <a:solidFill>
            <a:schemeClr val="bg1"/>
          </a:solidFill>
          <a:ln>
            <a:solidFill>
              <a:schemeClr val="tx2"/>
            </a:solidFill>
          </a:ln>
          <a:effectLst>
            <a:innerShdw blurRad="63500" dist="50800" dir="2700000">
              <a:prstClr val="black">
                <a:alpha val="50000"/>
              </a:prstClr>
            </a:innerShdw>
          </a:effectLst>
        </p:spPr>
        <p:txBody>
          <a:bodyPr rIns="182880" anchor="b">
            <a:scene3d>
              <a:camera prst="orthographicFront"/>
              <a:lightRig rig="harsh" dir="t"/>
            </a:scene3d>
            <a:sp3d prstMaterial="matte">
              <a:contourClr>
                <a:schemeClr val="bg1">
                  <a:lumMod val="65000"/>
                </a:schemeClr>
              </a:contourClr>
            </a:sp3d>
          </a:bodyPr>
          <a:lstStyle/>
          <a:p>
            <a:pPr marL="8801100" indent="-7143750" algn="l"/>
            <a:r>
              <a:rPr lang="en-US" sz="1200" b="0" dirty="0">
                <a:ln/>
                <a:solidFill>
                  <a:schemeClr val="accent1"/>
                </a:solidFill>
              </a:rPr>
              <a:t>15.2 % </a:t>
            </a:r>
            <a:r>
              <a:rPr lang="en-US" sz="2000" b="0" dirty="0">
                <a:ln/>
                <a:solidFill>
                  <a:schemeClr val="accent1"/>
                </a:solidFill>
              </a:rPr>
              <a:t>acknowledged trying to seek treatment but</a:t>
            </a:r>
          </a:p>
          <a:p>
            <a:pPr marL="11315700" indent="-6858000" algn="l"/>
            <a:r>
              <a:rPr lang="en-US" sz="4400" b="0" dirty="0">
                <a:ln w="0"/>
                <a:solidFill>
                  <a:schemeClr val="accent1"/>
                </a:solidFill>
                <a:effectLst>
                  <a:outerShdw blurRad="38100" dist="25400" dir="5400000" algn="ctr" rotWithShape="0">
                    <a:srgbClr val="6E747A">
                      <a:alpha val="43000"/>
                    </a:srgbClr>
                  </a:outerShdw>
                </a:effectLst>
                <a:latin typeface="Verdana Pro Semibold" panose="020B0704030504040204" pitchFamily="34" charset="0"/>
              </a:rPr>
              <a:t>60% </a:t>
            </a:r>
            <a:r>
              <a:rPr lang="en-US" sz="2000" b="0" dirty="0">
                <a:ln w="0">
                  <a:noFill/>
                </a:ln>
                <a:solidFill>
                  <a:schemeClr val="accent1"/>
                </a:solidFill>
              </a:rPr>
              <a:t>were</a:t>
            </a:r>
            <a:r>
              <a:rPr lang="en-US" sz="2800" b="0" dirty="0">
                <a:ln w="0">
                  <a:noFill/>
                </a:ln>
                <a:solidFill>
                  <a:schemeClr val="accent1"/>
                </a:solidFill>
              </a:rPr>
              <a:t> prevented or discouraged </a:t>
            </a:r>
            <a:endParaRPr lang="en-US" sz="1800" b="0" dirty="0">
              <a:ln w="0">
                <a:noFill/>
              </a:ln>
              <a:solidFill>
                <a:schemeClr val="accent1"/>
              </a:solidFill>
            </a:endParaRPr>
          </a:p>
        </p:txBody>
      </p:sp>
      <p:sp>
        <p:nvSpPr>
          <p:cNvPr id="22" name="Footer Placeholder 21">
            <a:extLst>
              <a:ext uri="{FF2B5EF4-FFF2-40B4-BE49-F238E27FC236}">
                <a16:creationId xmlns:a16="http://schemas.microsoft.com/office/drawing/2014/main" id="{CA68BDDA-78E8-C327-9734-EC7DA6666DEE}"/>
              </a:ext>
            </a:extLst>
          </p:cNvPr>
          <p:cNvSpPr>
            <a:spLocks noGrp="1"/>
          </p:cNvSpPr>
          <p:nvPr>
            <p:ph type="ftr" sz="quarter" idx="16"/>
          </p:nvPr>
        </p:nvSpPr>
        <p:spPr>
          <a:xfrm>
            <a:off x="7590700" y="6486525"/>
            <a:ext cx="4114800" cy="365125"/>
          </a:xfrm>
        </p:spPr>
        <p:txBody>
          <a:bodyPr/>
          <a:lstStyle/>
          <a:p>
            <a:r>
              <a:rPr lang="da-DK" dirty="0"/>
              <a:t>(Warshaw &amp; Tinnon, 2018)</a:t>
            </a:r>
          </a:p>
        </p:txBody>
      </p:sp>
      <p:sp>
        <p:nvSpPr>
          <p:cNvPr id="19" name="Freeform 18">
            <a:extLst>
              <a:ext uri="{FF2B5EF4-FFF2-40B4-BE49-F238E27FC236}">
                <a16:creationId xmlns:a16="http://schemas.microsoft.com/office/drawing/2014/main" id="{BC09BB4B-6868-6590-219C-151E2CFC3ABB}"/>
              </a:ext>
              <a:ext uri="{C183D7F6-B498-43B3-948B-1728B52AA6E4}">
                <adec:decorative xmlns:adec="http://schemas.microsoft.com/office/drawing/2017/decorative" val="1"/>
              </a:ext>
            </a:extLst>
          </p:cNvPr>
          <p:cNvSpPr/>
          <p:nvPr/>
        </p:nvSpPr>
        <p:spPr>
          <a:xfrm>
            <a:off x="9296400" y="2400321"/>
            <a:ext cx="3452647" cy="1035538"/>
          </a:xfrm>
          <a:prstGeom prst="roundRect">
            <a:avLst/>
          </a:prstGeom>
          <a:no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3073" tIns="223073" rIns="223073" bIns="223073" numCol="1" spcCol="1270" anchor="ctr" anchorCtr="0">
            <a:noAutofit/>
          </a:bodyPr>
          <a:lstStyle/>
          <a:p>
            <a:pPr marL="0" lvl="0" indent="0" algn="l" defTabSz="2222500">
              <a:lnSpc>
                <a:spcPct val="90000"/>
              </a:lnSpc>
              <a:spcBef>
                <a:spcPct val="0"/>
              </a:spcBef>
              <a:spcAft>
                <a:spcPct val="35000"/>
              </a:spcAft>
              <a:buNone/>
            </a:pPr>
            <a:r>
              <a:rPr lang="en-US" sz="4400" kern="1200" dirty="0">
                <a:ln w="0"/>
                <a:solidFill>
                  <a:schemeClr val="accent1"/>
                </a:solidFill>
                <a:effectLst>
                  <a:outerShdw blurRad="38100" dist="25400" dir="5400000" algn="ctr" rotWithShape="0">
                    <a:srgbClr val="6E747A">
                      <a:alpha val="43000"/>
                    </a:srgbClr>
                  </a:outerShdw>
                </a:effectLst>
                <a:latin typeface="Verdana Pro Semibold" panose="020B0704030504040204" pitchFamily="34" charset="0"/>
              </a:rPr>
              <a:t>24.4%</a:t>
            </a:r>
          </a:p>
        </p:txBody>
      </p:sp>
      <p:sp>
        <p:nvSpPr>
          <p:cNvPr id="21" name="Freeform 20">
            <a:extLst>
              <a:ext uri="{FF2B5EF4-FFF2-40B4-BE49-F238E27FC236}">
                <a16:creationId xmlns:a16="http://schemas.microsoft.com/office/drawing/2014/main" id="{05FCE590-357F-0571-1D5E-9F48351FA4CF}"/>
              </a:ext>
              <a:ext uri="{C183D7F6-B498-43B3-948B-1728B52AA6E4}">
                <adec:decorative xmlns:adec="http://schemas.microsoft.com/office/drawing/2017/decorative" val="1"/>
              </a:ext>
            </a:extLst>
          </p:cNvPr>
          <p:cNvSpPr/>
          <p:nvPr/>
        </p:nvSpPr>
        <p:spPr>
          <a:xfrm>
            <a:off x="54863" y="5303941"/>
            <a:ext cx="3018603" cy="747763"/>
          </a:xfrm>
          <a:prstGeom prst="roundRect">
            <a:avLst/>
          </a:prstGeom>
          <a:no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3073" tIns="223073" rIns="223073" bIns="223073" numCol="1" spcCol="1270" anchor="ctr" anchorCtr="0">
            <a:noAutofit/>
          </a:bodyPr>
          <a:lstStyle/>
          <a:p>
            <a:pPr marL="0" lvl="0" indent="0" algn="l" defTabSz="2222500">
              <a:lnSpc>
                <a:spcPct val="90000"/>
              </a:lnSpc>
              <a:spcBef>
                <a:spcPct val="0"/>
              </a:spcBef>
              <a:spcAft>
                <a:spcPct val="35000"/>
              </a:spcAft>
              <a:buNone/>
            </a:pPr>
            <a:r>
              <a:rPr lang="en-US" sz="4400" kern="1200" dirty="0">
                <a:ln w="0"/>
                <a:solidFill>
                  <a:schemeClr val="accent1"/>
                </a:solidFill>
                <a:effectLst>
                  <a:outerShdw blurRad="38100" dist="25400" dir="5400000" algn="ctr" rotWithShape="0">
                    <a:srgbClr val="6E747A">
                      <a:alpha val="43000"/>
                    </a:srgbClr>
                  </a:outerShdw>
                </a:effectLst>
                <a:latin typeface="Verdana Pro Semibold" panose="020B0704030504040204" pitchFamily="34" charset="0"/>
              </a:rPr>
              <a:t>15.2%</a:t>
            </a:r>
          </a:p>
        </p:txBody>
      </p:sp>
      <p:sp>
        <p:nvSpPr>
          <p:cNvPr id="17" name="Freeform 16">
            <a:extLst>
              <a:ext uri="{FF2B5EF4-FFF2-40B4-BE49-F238E27FC236}">
                <a16:creationId xmlns:a16="http://schemas.microsoft.com/office/drawing/2014/main" id="{25ECF7D5-B5C2-87D6-C7B8-2547D0E05B90}"/>
              </a:ext>
              <a:ext uri="{C183D7F6-B498-43B3-948B-1728B52AA6E4}">
                <adec:decorative xmlns:adec="http://schemas.microsoft.com/office/drawing/2017/decorative" val="1"/>
              </a:ext>
            </a:extLst>
          </p:cNvPr>
          <p:cNvSpPr/>
          <p:nvPr/>
        </p:nvSpPr>
        <p:spPr>
          <a:xfrm>
            <a:off x="2697868" y="3671868"/>
            <a:ext cx="3473867" cy="1143698"/>
          </a:xfrm>
          <a:prstGeom prst="roundRect">
            <a:avLst/>
          </a:prstGeom>
          <a:no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3073" tIns="223073" rIns="223073" bIns="223073" numCol="1" spcCol="1270" anchor="ctr" anchorCtr="0">
            <a:noAutofit/>
          </a:bodyPr>
          <a:lstStyle/>
          <a:p>
            <a:pPr marL="0" lvl="0" indent="0" algn="ctr" defTabSz="2222500">
              <a:lnSpc>
                <a:spcPct val="90000"/>
              </a:lnSpc>
              <a:spcBef>
                <a:spcPct val="0"/>
              </a:spcBef>
              <a:spcAft>
                <a:spcPct val="35000"/>
              </a:spcAft>
              <a:buNone/>
            </a:pPr>
            <a:r>
              <a:rPr lang="en-US" sz="4400" kern="1200" dirty="0">
                <a:ln w="0"/>
                <a:solidFill>
                  <a:schemeClr val="accent1"/>
                </a:solidFill>
                <a:effectLst>
                  <a:outerShdw blurRad="38100" dist="25400" dir="5400000" algn="ctr" rotWithShape="0">
                    <a:srgbClr val="6E747A">
                      <a:alpha val="43000"/>
                    </a:srgbClr>
                  </a:outerShdw>
                </a:effectLst>
                <a:latin typeface="Verdana Pro Semibold" panose="020B0704030504040204" pitchFamily="34" charset="0"/>
              </a:rPr>
              <a:t>37.5%</a:t>
            </a:r>
          </a:p>
        </p:txBody>
      </p:sp>
      <p:sp>
        <p:nvSpPr>
          <p:cNvPr id="15" name="Freeform 14">
            <a:extLst>
              <a:ext uri="{FF2B5EF4-FFF2-40B4-BE49-F238E27FC236}">
                <a16:creationId xmlns:a16="http://schemas.microsoft.com/office/drawing/2014/main" id="{3EE34A80-F870-7ECA-0668-F93545009B53}"/>
              </a:ext>
              <a:ext uri="{C183D7F6-B498-43B3-948B-1728B52AA6E4}">
                <adec:decorative xmlns:adec="http://schemas.microsoft.com/office/drawing/2017/decorative" val="1"/>
              </a:ext>
            </a:extLst>
          </p:cNvPr>
          <p:cNvSpPr/>
          <p:nvPr/>
        </p:nvSpPr>
        <p:spPr>
          <a:xfrm>
            <a:off x="3060011" y="1267718"/>
            <a:ext cx="2885431" cy="1316326"/>
          </a:xfrm>
          <a:prstGeom prst="roundRect">
            <a:avLst/>
          </a:prstGeom>
          <a:no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3073" tIns="223073" rIns="223073" bIns="223073" numCol="1" spcCol="1270" anchor="b" anchorCtr="0">
            <a:noAutofit/>
          </a:bodyPr>
          <a:lstStyle/>
          <a:p>
            <a:pPr marL="0" lvl="0" indent="0" algn="l" defTabSz="2222500">
              <a:lnSpc>
                <a:spcPct val="90000"/>
              </a:lnSpc>
              <a:spcBef>
                <a:spcPct val="0"/>
              </a:spcBef>
              <a:spcAft>
                <a:spcPct val="35000"/>
              </a:spcAft>
              <a:buNone/>
            </a:pPr>
            <a:r>
              <a:rPr lang="en-US" sz="4400" kern="1200" dirty="0">
                <a:ln w="0"/>
                <a:solidFill>
                  <a:schemeClr val="accent1"/>
                </a:solidFill>
                <a:effectLst>
                  <a:outerShdw blurRad="38100" dist="25400" dir="5400000" algn="ctr" rotWithShape="0">
                    <a:srgbClr val="6E747A">
                      <a:alpha val="43000"/>
                    </a:srgbClr>
                  </a:outerShdw>
                </a:effectLst>
                <a:latin typeface="Verdana Pro Semibold" panose="020B0704030504040204" pitchFamily="34" charset="0"/>
              </a:rPr>
              <a:t>27%</a:t>
            </a:r>
          </a:p>
        </p:txBody>
      </p:sp>
    </p:spTree>
    <p:extLst>
      <p:ext uri="{BB962C8B-B14F-4D97-AF65-F5344CB8AC3E}">
        <p14:creationId xmlns:p14="http://schemas.microsoft.com/office/powerpoint/2010/main" val="49976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dirty="0"/>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sp>
        <p:nvSpPr>
          <p:cNvPr id="4" name="Footer Placeholder 3">
            <a:extLst>
              <a:ext uri="{FF2B5EF4-FFF2-40B4-BE49-F238E27FC236}">
                <a16:creationId xmlns:a16="http://schemas.microsoft.com/office/drawing/2014/main" id="{33B9C5ED-657B-6ABD-1C97-B7E6A9F5731E}"/>
              </a:ext>
            </a:extLst>
          </p:cNvPr>
          <p:cNvSpPr>
            <a:spLocks noGrp="1"/>
          </p:cNvSpPr>
          <p:nvPr>
            <p:ph type="ftr" sz="quarter" idx="11"/>
          </p:nvPr>
        </p:nvSpPr>
        <p:spPr/>
        <p:txBody>
          <a:bodyPr/>
          <a:lstStyle/>
          <a:p>
            <a:r>
              <a:rPr lang="en-US" dirty="0"/>
              <a:t>https://ncsacw.acf.hhs.gov | ncsacw@cffutures.org</a:t>
            </a:r>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78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A406CA-3925-8454-AAD2-83DC64F0B111}"/>
              </a:ext>
              <a:ext uri="{C183D7F6-B498-43B3-948B-1728B52AA6E4}">
                <adec:decorative xmlns:adec="http://schemas.microsoft.com/office/drawing/2017/decorative" val="1"/>
              </a:ext>
            </a:extLst>
          </p:cNvPr>
          <p:cNvSpPr/>
          <p:nvPr/>
        </p:nvSpPr>
        <p:spPr>
          <a:xfrm>
            <a:off x="223285" y="256592"/>
            <a:ext cx="11759608" cy="6307494"/>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570D1DA-3ABE-978D-DE78-FD30731CE3C7}"/>
              </a:ext>
            </a:extLst>
          </p:cNvPr>
          <p:cNvSpPr>
            <a:spLocks noGrp="1"/>
          </p:cNvSpPr>
          <p:nvPr>
            <p:ph type="title"/>
          </p:nvPr>
        </p:nvSpPr>
        <p:spPr>
          <a:xfrm>
            <a:off x="696686" y="855314"/>
            <a:ext cx="4846320" cy="5106948"/>
          </a:xfrm>
        </p:spPr>
        <p:txBody>
          <a:bodyPr lIns="0" rIns="0" bIns="914400"/>
          <a:lstStyle/>
          <a:p>
            <a:r>
              <a:rPr lang="en-US" dirty="0"/>
              <a:t>Child Welfare Involvement as a Power and Control Tactic</a:t>
            </a:r>
          </a:p>
        </p:txBody>
      </p:sp>
      <p:sp>
        <p:nvSpPr>
          <p:cNvPr id="12" name="Content Placeholder 11">
            <a:extLst>
              <a:ext uri="{FF2B5EF4-FFF2-40B4-BE49-F238E27FC236}">
                <a16:creationId xmlns:a16="http://schemas.microsoft.com/office/drawing/2014/main" id="{C19694C0-4A01-1F31-CD87-FDC839682A3F}"/>
              </a:ext>
            </a:extLst>
          </p:cNvPr>
          <p:cNvSpPr>
            <a:spLocks noGrp="1"/>
          </p:cNvSpPr>
          <p:nvPr>
            <p:ph sz="quarter" idx="11"/>
          </p:nvPr>
        </p:nvSpPr>
        <p:spPr>
          <a:xfrm>
            <a:off x="6036088" y="855313"/>
            <a:ext cx="5459225" cy="822960"/>
          </a:xfrm>
          <a:prstGeom prst="roundRect">
            <a:avLst/>
          </a:prstGeom>
          <a:solidFill>
            <a:schemeClr val="accent2">
              <a:lumMod val="75000"/>
            </a:schemeClr>
          </a:solidFill>
          <a:ln>
            <a:noFill/>
          </a:ln>
          <a:scene3d>
            <a:camera prst="orthographicFront"/>
            <a:lightRig rig="threePt" dir="t"/>
          </a:scene3d>
          <a:sp3d>
            <a:bevelT prst="angle"/>
          </a:sp3d>
        </p:spPr>
        <p:txBody>
          <a:bodyPr lIns="365760"/>
          <a:lstStyle/>
          <a:p>
            <a:pPr algn="l"/>
            <a:r>
              <a:rPr lang="en-US" sz="1800" b="0" dirty="0">
                <a:solidFill>
                  <a:schemeClr val="bg1"/>
                </a:solidFill>
              </a:rPr>
              <a:t>Escalating violence and coercive behavior</a:t>
            </a:r>
          </a:p>
        </p:txBody>
      </p:sp>
      <p:sp>
        <p:nvSpPr>
          <p:cNvPr id="6" name="Content Placeholder 5">
            <a:extLst>
              <a:ext uri="{FF2B5EF4-FFF2-40B4-BE49-F238E27FC236}">
                <a16:creationId xmlns:a16="http://schemas.microsoft.com/office/drawing/2014/main" id="{09005FB3-F546-67B5-A0EC-105FE8B1AC83}"/>
              </a:ext>
            </a:extLst>
          </p:cNvPr>
          <p:cNvSpPr>
            <a:spLocks noGrp="1"/>
          </p:cNvSpPr>
          <p:nvPr>
            <p:ph sz="quarter" idx="12"/>
          </p:nvPr>
        </p:nvSpPr>
        <p:spPr>
          <a:xfrm>
            <a:off x="6036088" y="1925534"/>
            <a:ext cx="5459225" cy="822960"/>
          </a:xfrm>
          <a:prstGeom prst="roundRect">
            <a:avLst/>
          </a:prstGeom>
          <a:solidFill>
            <a:schemeClr val="accent3">
              <a:lumMod val="75000"/>
            </a:schemeClr>
          </a:solidFill>
          <a:ln>
            <a:noFill/>
          </a:ln>
          <a:scene3d>
            <a:camera prst="orthographicFront"/>
            <a:lightRig rig="threePt" dir="t"/>
          </a:scene3d>
          <a:sp3d>
            <a:bevelT prst="angle"/>
          </a:sp3d>
        </p:spPr>
        <p:txBody>
          <a:bodyPr lIns="365760"/>
          <a:lstStyle/>
          <a:p>
            <a:pPr algn="l"/>
            <a:r>
              <a:rPr lang="en-US" sz="1800" b="0" dirty="0">
                <a:solidFill>
                  <a:schemeClr val="bg1"/>
                </a:solidFill>
              </a:rPr>
              <a:t>Withholding finances or jeopardizing employment status</a:t>
            </a:r>
          </a:p>
        </p:txBody>
      </p:sp>
      <p:sp>
        <p:nvSpPr>
          <p:cNvPr id="7" name="Content Placeholder 6">
            <a:extLst>
              <a:ext uri="{FF2B5EF4-FFF2-40B4-BE49-F238E27FC236}">
                <a16:creationId xmlns:a16="http://schemas.microsoft.com/office/drawing/2014/main" id="{133D9BA5-9F7C-3E2F-6C4C-6151FE56094E}"/>
              </a:ext>
            </a:extLst>
          </p:cNvPr>
          <p:cNvSpPr>
            <a:spLocks noGrp="1"/>
          </p:cNvSpPr>
          <p:nvPr>
            <p:ph sz="quarter" idx="13"/>
          </p:nvPr>
        </p:nvSpPr>
        <p:spPr>
          <a:xfrm>
            <a:off x="6036088" y="2995755"/>
            <a:ext cx="5459225" cy="822960"/>
          </a:xfrm>
          <a:prstGeom prst="roundRect">
            <a:avLst/>
          </a:prstGeom>
          <a:solidFill>
            <a:schemeClr val="accent1"/>
          </a:solidFill>
          <a:ln>
            <a:noFill/>
          </a:ln>
          <a:scene3d>
            <a:camera prst="orthographicFront"/>
            <a:lightRig rig="threePt" dir="t"/>
          </a:scene3d>
          <a:sp3d>
            <a:bevelT prst="angle"/>
          </a:sp3d>
        </p:spPr>
        <p:txBody>
          <a:bodyPr lIns="365760"/>
          <a:lstStyle/>
          <a:p>
            <a:pPr algn="l"/>
            <a:r>
              <a:rPr lang="en-US" sz="1800" b="0" dirty="0">
                <a:solidFill>
                  <a:schemeClr val="bg1"/>
                </a:solidFill>
              </a:rPr>
              <a:t>Threatening deportation or interfering with immigration status</a:t>
            </a:r>
          </a:p>
        </p:txBody>
      </p:sp>
      <p:sp>
        <p:nvSpPr>
          <p:cNvPr id="8" name="Content Placeholder 7">
            <a:extLst>
              <a:ext uri="{FF2B5EF4-FFF2-40B4-BE49-F238E27FC236}">
                <a16:creationId xmlns:a16="http://schemas.microsoft.com/office/drawing/2014/main" id="{FF05BDA4-679B-7B75-E42D-3C7616393B85}"/>
              </a:ext>
            </a:extLst>
          </p:cNvPr>
          <p:cNvSpPr>
            <a:spLocks noGrp="1"/>
          </p:cNvSpPr>
          <p:nvPr>
            <p:ph sz="quarter" idx="14"/>
          </p:nvPr>
        </p:nvSpPr>
        <p:spPr>
          <a:xfrm>
            <a:off x="6036088" y="4065976"/>
            <a:ext cx="5459225" cy="822960"/>
          </a:xfrm>
          <a:prstGeom prst="roundRect">
            <a:avLst/>
          </a:prstGeom>
          <a:solidFill>
            <a:schemeClr val="accent4">
              <a:lumMod val="75000"/>
            </a:schemeClr>
          </a:solidFill>
          <a:ln>
            <a:noFill/>
          </a:ln>
          <a:scene3d>
            <a:camera prst="orthographicFront"/>
            <a:lightRig rig="threePt" dir="t"/>
          </a:scene3d>
          <a:sp3d>
            <a:bevelT prst="angle"/>
          </a:sp3d>
        </p:spPr>
        <p:txBody>
          <a:bodyPr lIns="365760"/>
          <a:lstStyle/>
          <a:p>
            <a:pPr algn="l"/>
            <a:r>
              <a:rPr lang="en-US" sz="1800" b="0" dirty="0">
                <a:solidFill>
                  <a:schemeClr val="bg1"/>
                </a:solidFill>
              </a:rPr>
              <a:t>Making false reports to child abuse hotlines</a:t>
            </a:r>
          </a:p>
        </p:txBody>
      </p:sp>
      <p:sp>
        <p:nvSpPr>
          <p:cNvPr id="9" name="Content Placeholder 8">
            <a:extLst>
              <a:ext uri="{FF2B5EF4-FFF2-40B4-BE49-F238E27FC236}">
                <a16:creationId xmlns:a16="http://schemas.microsoft.com/office/drawing/2014/main" id="{2187FBF1-7223-0CED-11E2-6D20BDD853C9}"/>
              </a:ext>
            </a:extLst>
          </p:cNvPr>
          <p:cNvSpPr>
            <a:spLocks noGrp="1"/>
          </p:cNvSpPr>
          <p:nvPr>
            <p:ph sz="quarter" idx="15"/>
          </p:nvPr>
        </p:nvSpPr>
        <p:spPr>
          <a:xfrm>
            <a:off x="6036088" y="5136198"/>
            <a:ext cx="5459225" cy="822960"/>
          </a:xfrm>
          <a:prstGeom prst="roundRect">
            <a:avLst/>
          </a:prstGeom>
          <a:solidFill>
            <a:schemeClr val="accent5"/>
          </a:solidFill>
          <a:ln>
            <a:noFill/>
          </a:ln>
          <a:scene3d>
            <a:camera prst="orthographicFront"/>
            <a:lightRig rig="threePt" dir="t"/>
          </a:scene3d>
          <a:sp3d>
            <a:bevelT prst="angle"/>
          </a:sp3d>
        </p:spPr>
        <p:txBody>
          <a:bodyPr lIns="365760"/>
          <a:lstStyle/>
          <a:p>
            <a:pPr algn="l"/>
            <a:r>
              <a:rPr lang="en-US" sz="1800" b="0" dirty="0">
                <a:solidFill>
                  <a:schemeClr val="bg1"/>
                </a:solidFill>
              </a:rPr>
              <a:t>Filing false police reports or restraining orders</a:t>
            </a:r>
          </a:p>
        </p:txBody>
      </p:sp>
      <p:pic>
        <p:nvPicPr>
          <p:cNvPr id="28" name="Graphic 27">
            <a:extLst>
              <a:ext uri="{FF2B5EF4-FFF2-40B4-BE49-F238E27FC236}">
                <a16:creationId xmlns:a16="http://schemas.microsoft.com/office/drawing/2014/main" id="{0FE5B8A3-DBAD-93E8-D17B-01C81F915A7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04040" y="3661340"/>
            <a:ext cx="1474858" cy="1474858"/>
          </a:xfrm>
          <a:prstGeom prst="rect">
            <a:avLst/>
          </a:prstGeom>
        </p:spPr>
      </p:pic>
      <p:pic>
        <p:nvPicPr>
          <p:cNvPr id="32" name="Graphic 31">
            <a:extLst>
              <a:ext uri="{FF2B5EF4-FFF2-40B4-BE49-F238E27FC236}">
                <a16:creationId xmlns:a16="http://schemas.microsoft.com/office/drawing/2014/main" id="{7A3929E1-2019-979C-5122-3057DA0D904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7308" y="4908144"/>
            <a:ext cx="914400" cy="914400"/>
          </a:xfrm>
          <a:prstGeom prst="rect">
            <a:avLst/>
          </a:prstGeom>
        </p:spPr>
      </p:pic>
      <p:pic>
        <p:nvPicPr>
          <p:cNvPr id="36" name="Graphic 35">
            <a:extLst>
              <a:ext uri="{FF2B5EF4-FFF2-40B4-BE49-F238E27FC236}">
                <a16:creationId xmlns:a16="http://schemas.microsoft.com/office/drawing/2014/main" id="{F9B2D818-0D7C-4D45-7140-E166E3081EA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66920" y="4513851"/>
            <a:ext cx="572430" cy="508407"/>
          </a:xfrm>
          <a:prstGeom prst="rect">
            <a:avLst/>
          </a:prstGeom>
        </p:spPr>
      </p:pic>
      <p:pic>
        <p:nvPicPr>
          <p:cNvPr id="37" name="Graphic 36">
            <a:extLst>
              <a:ext uri="{FF2B5EF4-FFF2-40B4-BE49-F238E27FC236}">
                <a16:creationId xmlns:a16="http://schemas.microsoft.com/office/drawing/2014/main" id="{A4BE2E47-2900-5AA8-B03D-B215B988B44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53135" y="4416738"/>
            <a:ext cx="572430" cy="508407"/>
          </a:xfrm>
          <a:prstGeom prst="rect">
            <a:avLst/>
          </a:prstGeom>
        </p:spPr>
      </p:pic>
      <p:pic>
        <p:nvPicPr>
          <p:cNvPr id="38" name="Graphic 37">
            <a:extLst>
              <a:ext uri="{FF2B5EF4-FFF2-40B4-BE49-F238E27FC236}">
                <a16:creationId xmlns:a16="http://schemas.microsoft.com/office/drawing/2014/main" id="{E21B519D-22D9-0607-E720-86A691C2317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06468" y="4484053"/>
            <a:ext cx="572430" cy="508407"/>
          </a:xfrm>
          <a:prstGeom prst="rect">
            <a:avLst/>
          </a:prstGeom>
        </p:spPr>
      </p:pic>
      <p:sp>
        <p:nvSpPr>
          <p:cNvPr id="5" name="Footer Placeholder 4">
            <a:extLst>
              <a:ext uri="{FF2B5EF4-FFF2-40B4-BE49-F238E27FC236}">
                <a16:creationId xmlns:a16="http://schemas.microsoft.com/office/drawing/2014/main" id="{B54FCF5B-A081-621B-A07D-8B61C3F22D0E}"/>
              </a:ext>
            </a:extLst>
          </p:cNvPr>
          <p:cNvSpPr>
            <a:spLocks noGrp="1"/>
          </p:cNvSpPr>
          <p:nvPr>
            <p:ph type="ftr" sz="quarter" idx="16"/>
          </p:nvPr>
        </p:nvSpPr>
        <p:spPr>
          <a:xfrm>
            <a:off x="5894575" y="6601408"/>
            <a:ext cx="5459225" cy="250242"/>
          </a:xfrm>
        </p:spPr>
        <p:txBody>
          <a:bodyPr/>
          <a:lstStyle/>
          <a:p>
            <a:r>
              <a:rPr lang="en-US" dirty="0">
                <a:solidFill>
                  <a:schemeClr val="bg1"/>
                </a:solidFill>
                <a:cs typeface="Arial"/>
              </a:rPr>
              <a:t>(National Domestic Violence Hotline, n.d.; HeadStart ECLKC, 2024)</a:t>
            </a:r>
          </a:p>
        </p:txBody>
      </p:sp>
    </p:spTree>
    <p:extLst>
      <p:ext uri="{BB962C8B-B14F-4D97-AF65-F5344CB8AC3E}">
        <p14:creationId xmlns:p14="http://schemas.microsoft.com/office/powerpoint/2010/main" val="3859100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CA16F22E-4716-CA29-1F53-4AAD52955E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0503" y="-18309"/>
            <a:ext cx="4438566" cy="6883029"/>
            <a:chOff x="7760503" y="-18309"/>
            <a:chExt cx="4438566" cy="6883029"/>
          </a:xfrm>
        </p:grpSpPr>
        <p:sp>
          <p:nvSpPr>
            <p:cNvPr id="22" name="Rectangle 21">
              <a:extLst>
                <a:ext uri="{FF2B5EF4-FFF2-40B4-BE49-F238E27FC236}">
                  <a16:creationId xmlns:a16="http://schemas.microsoft.com/office/drawing/2014/main" id="{59412336-19ED-F153-443B-C46CDBED6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506AA53-E761-6881-5941-313119CC7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4" name="Rectangle 23">
              <a:extLst>
                <a:ext uri="{FF2B5EF4-FFF2-40B4-BE49-F238E27FC236}">
                  <a16:creationId xmlns:a16="http://schemas.microsoft.com/office/drawing/2014/main" id="{844707E7-29B6-36B5-B4C4-6160DFDB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C1A8476-48ED-D7D6-F383-338B2F00A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7E0D9FD4-93B2-703D-3554-536C43061185}"/>
              </a:ext>
              <a:ext uri="{C183D7F6-B498-43B3-948B-1728B52AA6E4}">
                <adec:decorative xmlns:adec="http://schemas.microsoft.com/office/drawing/2017/decorative" val="1"/>
              </a:ext>
            </a:extLst>
          </p:cNvPr>
          <p:cNvSpPr>
            <a:spLocks noGrp="1"/>
          </p:cNvSpPr>
          <p:nvPr>
            <p:ph type="title"/>
          </p:nvPr>
        </p:nvSpPr>
        <p:spPr>
          <a:xfrm>
            <a:off x="8328214" y="1489364"/>
            <a:ext cx="3310215" cy="3136500"/>
          </a:xfrm>
        </p:spPr>
        <p:txBody>
          <a:bodyPr vert="horz" lIns="91440" tIns="45720" rIns="91440" bIns="45720" rtlCol="0" anchor="t">
            <a:normAutofit fontScale="90000"/>
          </a:bodyPr>
          <a:lstStyle/>
          <a:p>
            <a:pPr algn="l"/>
            <a:r>
              <a:rPr lang="en-US" sz="3600" dirty="0">
                <a:solidFill>
                  <a:srgbClr val="FFFFFF"/>
                </a:solidFill>
                <a:latin typeface="+mj-lt"/>
                <a:cs typeface="+mj-cs"/>
              </a:rPr>
              <a:t>IPV &amp; Child Maltreatment: Understanding the Complexities of Mandated Reporting Laws</a:t>
            </a:r>
          </a:p>
        </p:txBody>
      </p:sp>
      <p:pic>
        <p:nvPicPr>
          <p:cNvPr id="16" name="Content Placeholder 15">
            <a:extLst>
              <a:ext uri="{FF2B5EF4-FFF2-40B4-BE49-F238E27FC236}">
                <a16:creationId xmlns:a16="http://schemas.microsoft.com/office/drawing/2014/main" id="{9A4CD6C5-4428-C76A-83A4-F2D78D1EBB83}"/>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srcRect t="18810" r="-1" b="2376"/>
          <a:stretch/>
        </p:blipFill>
        <p:spPr>
          <a:xfrm>
            <a:off x="1" y="-7623"/>
            <a:ext cx="7760508" cy="6872343"/>
          </a:xfrm>
          <a:prstGeom prst="rect">
            <a:avLst/>
          </a:prstGeom>
        </p:spPr>
      </p:pic>
    </p:spTree>
    <p:extLst>
      <p:ext uri="{BB962C8B-B14F-4D97-AF65-F5344CB8AC3E}">
        <p14:creationId xmlns:p14="http://schemas.microsoft.com/office/powerpoint/2010/main" val="517813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27000">
              <a:schemeClr val="accent4">
                <a:lumMod val="97000"/>
                <a:lumOff val="3000"/>
              </a:schemeClr>
            </a:gs>
            <a:gs pos="82000">
              <a:srgbClr val="EAECF0"/>
            </a:gs>
            <a:gs pos="96330">
              <a:schemeClr val="bg1"/>
            </a:gs>
            <a:gs pos="86000">
              <a:schemeClr val="accent4">
                <a:lumMod val="20000"/>
                <a:lumOff val="80000"/>
              </a:schemeClr>
            </a:gs>
          </a:gsLst>
          <a:lin ang="16200000" scaled="1"/>
          <a:tileRect/>
        </a:gradFill>
        <a:effectLst/>
      </p:bgPr>
    </p:bg>
    <p:spTree>
      <p:nvGrpSpPr>
        <p:cNvPr id="1" name="">
          <a:extLst>
            <a:ext uri="{FF2B5EF4-FFF2-40B4-BE49-F238E27FC236}">
              <a16:creationId xmlns:a16="http://schemas.microsoft.com/office/drawing/2014/main" id="{C7C434D8-2452-6EB6-476D-E9957532E602}"/>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4952B157-FC1C-D877-5020-A3A03278D6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5925720" y="954409"/>
            <a:ext cx="7182172" cy="7182172"/>
          </a:xfrm>
          <a:prstGeom prst="rect">
            <a:avLst/>
          </a:prstGeom>
        </p:spPr>
      </p:pic>
      <p:pic>
        <p:nvPicPr>
          <p:cNvPr id="7" name="Graphic 6">
            <a:extLst>
              <a:ext uri="{FF2B5EF4-FFF2-40B4-BE49-F238E27FC236}">
                <a16:creationId xmlns:a16="http://schemas.microsoft.com/office/drawing/2014/main" id="{1D9AB02C-07B5-15C6-1014-E9F4F3A40E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flipH="1">
            <a:off x="2334634" y="954409"/>
            <a:ext cx="7182172" cy="7182172"/>
          </a:xfrm>
          <a:prstGeom prst="rect">
            <a:avLst/>
          </a:prstGeom>
        </p:spPr>
      </p:pic>
      <p:sp>
        <p:nvSpPr>
          <p:cNvPr id="2" name="Title 1">
            <a:extLst>
              <a:ext uri="{FF2B5EF4-FFF2-40B4-BE49-F238E27FC236}">
                <a16:creationId xmlns:a16="http://schemas.microsoft.com/office/drawing/2014/main" id="{E6DA1CBB-E5D2-C90C-D92B-7196CB7ECB3C}"/>
              </a:ext>
            </a:extLst>
          </p:cNvPr>
          <p:cNvSpPr>
            <a:spLocks noGrp="1"/>
          </p:cNvSpPr>
          <p:nvPr>
            <p:ph type="title"/>
          </p:nvPr>
        </p:nvSpPr>
        <p:spPr>
          <a:xfrm>
            <a:off x="835" y="-8941"/>
            <a:ext cx="3303162" cy="6866941"/>
          </a:xfrm>
          <a:solidFill>
            <a:schemeClr val="tx2"/>
          </a:solidFill>
        </p:spPr>
        <p:txBody>
          <a:bodyPr lIns="182880" bIns="640080" anchor="ctr">
            <a:noAutofit/>
          </a:bodyPr>
          <a:lstStyle/>
          <a:p>
            <a:pPr algn="l"/>
            <a:r>
              <a:rPr lang="en-US" sz="4000" dirty="0">
                <a:latin typeface="Arial" panose="020B0604020202020204" pitchFamily="34" charset="0"/>
                <a:cs typeface="Arial" panose="020B0604020202020204" pitchFamily="34" charset="0"/>
              </a:rPr>
              <a:t>IPV Interagency Response Efforts</a:t>
            </a:r>
          </a:p>
        </p:txBody>
      </p:sp>
      <p:cxnSp>
        <p:nvCxnSpPr>
          <p:cNvPr id="13" name="Straight Connector 12">
            <a:extLst>
              <a:ext uri="{FF2B5EF4-FFF2-40B4-BE49-F238E27FC236}">
                <a16:creationId xmlns:a16="http://schemas.microsoft.com/office/drawing/2014/main" id="{FF1897B8-F205-8181-CF70-1A8E613BEEE8}"/>
              </a:ext>
              <a:ext uri="{C183D7F6-B498-43B3-948B-1728B52AA6E4}">
                <adec:decorative xmlns:adec="http://schemas.microsoft.com/office/drawing/2017/decorative" val="1"/>
              </a:ext>
            </a:extLst>
          </p:cNvPr>
          <p:cNvCxnSpPr>
            <a:cxnSpLocks/>
            <a:endCxn id="10" idx="0"/>
          </p:cNvCxnSpPr>
          <p:nvPr/>
        </p:nvCxnSpPr>
        <p:spPr>
          <a:xfrm flipV="1">
            <a:off x="4649388" y="629980"/>
            <a:ext cx="2929337" cy="4521891"/>
          </a:xfrm>
          <a:prstGeom prst="line">
            <a:avLst/>
          </a:prstGeom>
          <a:ln w="5715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EAB90E-DE77-9813-82F1-0D9CCF18BFAB}"/>
              </a:ext>
              <a:ext uri="{C183D7F6-B498-43B3-948B-1728B52AA6E4}">
                <adec:decorative xmlns:adec="http://schemas.microsoft.com/office/drawing/2017/decorative" val="1"/>
              </a:ext>
            </a:extLst>
          </p:cNvPr>
          <p:cNvCxnSpPr>
            <a:cxnSpLocks/>
          </p:cNvCxnSpPr>
          <p:nvPr/>
        </p:nvCxnSpPr>
        <p:spPr>
          <a:xfrm flipH="1" flipV="1">
            <a:off x="7672669" y="915339"/>
            <a:ext cx="3233832" cy="435824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60AA21DB-145B-A155-7268-E87830A7FC04}"/>
              </a:ext>
            </a:extLst>
          </p:cNvPr>
          <p:cNvSpPr>
            <a:spLocks noGrp="1"/>
          </p:cNvSpPr>
          <p:nvPr>
            <p:ph sz="quarter" idx="16"/>
          </p:nvPr>
        </p:nvSpPr>
        <p:spPr>
          <a:xfrm>
            <a:off x="6370320" y="629980"/>
            <a:ext cx="2416810" cy="1764902"/>
          </a:xfrm>
          <a:prstGeom prst="round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lIns="0" rIns="0" anchor="t">
            <a:normAutofit/>
          </a:bodyPr>
          <a:lstStyle/>
          <a:p>
            <a:pPr marL="0" indent="0" algn="ctr">
              <a:buNone/>
            </a:pPr>
            <a:r>
              <a:rPr lang="en-US" dirty="0">
                <a:solidFill>
                  <a:schemeClr val="bg1"/>
                </a:solidFill>
              </a:rPr>
              <a:t>Coordinated                                     </a:t>
            </a:r>
            <a:r>
              <a:rPr lang="en-US" sz="1700" dirty="0">
                <a:solidFill>
                  <a:schemeClr val="bg1"/>
                </a:solidFill>
              </a:rPr>
              <a:t>Community</a:t>
            </a:r>
            <a:r>
              <a:rPr lang="en-US" dirty="0">
                <a:solidFill>
                  <a:schemeClr val="bg1"/>
                </a:solidFill>
              </a:rPr>
              <a:t> Response</a:t>
            </a:r>
          </a:p>
        </p:txBody>
      </p:sp>
      <p:sp>
        <p:nvSpPr>
          <p:cNvPr id="11" name="Content Placeholder 10">
            <a:extLst>
              <a:ext uri="{FF2B5EF4-FFF2-40B4-BE49-F238E27FC236}">
                <a16:creationId xmlns:a16="http://schemas.microsoft.com/office/drawing/2014/main" id="{782E2F66-0C0C-BEA6-0466-02B914733584}"/>
              </a:ext>
            </a:extLst>
          </p:cNvPr>
          <p:cNvSpPr>
            <a:spLocks noGrp="1"/>
          </p:cNvSpPr>
          <p:nvPr>
            <p:ph sz="quarter" idx="17"/>
          </p:nvPr>
        </p:nvSpPr>
        <p:spPr>
          <a:xfrm>
            <a:off x="4031559" y="4044483"/>
            <a:ext cx="2630956" cy="1764901"/>
          </a:xfrm>
          <a:prstGeom prst="round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lIns="0" rIns="0" anchor="b">
            <a:normAutofit/>
          </a:bodyPr>
          <a:lstStyle/>
          <a:p>
            <a:pPr marL="0" indent="0" algn="ctr">
              <a:buNone/>
            </a:pPr>
            <a:r>
              <a:rPr lang="en-US" dirty="0">
                <a:solidFill>
                  <a:schemeClr val="bg1"/>
                </a:solidFill>
              </a:rPr>
              <a:t>Enhanced Screening &amp; Emergency Response Protocols</a:t>
            </a:r>
          </a:p>
        </p:txBody>
      </p:sp>
      <p:sp>
        <p:nvSpPr>
          <p:cNvPr id="28" name="Oval 27">
            <a:extLst>
              <a:ext uri="{FF2B5EF4-FFF2-40B4-BE49-F238E27FC236}">
                <a16:creationId xmlns:a16="http://schemas.microsoft.com/office/drawing/2014/main" id="{B61B5D21-0638-6768-77AB-EC565A9C6D05}"/>
              </a:ext>
              <a:ext uri="{C183D7F6-B498-43B3-948B-1728B52AA6E4}">
                <adec:decorative xmlns:adec="http://schemas.microsoft.com/office/drawing/2017/decorative" val="1"/>
              </a:ext>
            </a:extLst>
          </p:cNvPr>
          <p:cNvSpPr/>
          <p:nvPr/>
        </p:nvSpPr>
        <p:spPr>
          <a:xfrm>
            <a:off x="6840874" y="1329940"/>
            <a:ext cx="1506746" cy="1508760"/>
          </a:xfrm>
          <a:prstGeom prst="ellipse">
            <a:avLst/>
          </a:prstGeom>
          <a:solidFill>
            <a:schemeClr val="accent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85" name="Straight Connector 84">
            <a:extLst>
              <a:ext uri="{FF2B5EF4-FFF2-40B4-BE49-F238E27FC236}">
                <a16:creationId xmlns:a16="http://schemas.microsoft.com/office/drawing/2014/main" id="{CFCD3F3F-CC56-37EC-B6F0-1C94CB7F824B}"/>
              </a:ext>
              <a:ext uri="{C183D7F6-B498-43B3-948B-1728B52AA6E4}">
                <adec:decorative xmlns:adec="http://schemas.microsoft.com/office/drawing/2017/decorative" val="1"/>
              </a:ext>
            </a:extLst>
          </p:cNvPr>
          <p:cNvCxnSpPr>
            <a:cxnSpLocks/>
          </p:cNvCxnSpPr>
          <p:nvPr/>
        </p:nvCxnSpPr>
        <p:spPr>
          <a:xfrm flipH="1">
            <a:off x="6078225" y="5395291"/>
            <a:ext cx="3048000"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70648D23-1EB4-11D8-C396-9D7C874453A6}"/>
              </a:ext>
            </a:extLst>
          </p:cNvPr>
          <p:cNvSpPr>
            <a:spLocks noGrp="1"/>
          </p:cNvSpPr>
          <p:nvPr>
            <p:ph sz="quarter" idx="18"/>
          </p:nvPr>
        </p:nvSpPr>
        <p:spPr>
          <a:xfrm>
            <a:off x="8791024" y="4044482"/>
            <a:ext cx="2595014" cy="1764902"/>
          </a:xfrm>
          <a:prstGeom prst="round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lIns="0" rIns="0" anchor="b">
            <a:normAutofit/>
          </a:bodyPr>
          <a:lstStyle/>
          <a:p>
            <a:pPr marL="0" indent="0" algn="ctr">
              <a:buNone/>
            </a:pPr>
            <a:r>
              <a:rPr lang="en-US" dirty="0">
                <a:solidFill>
                  <a:schemeClr val="bg1"/>
                </a:solidFill>
              </a:rPr>
              <a:t>Evidence-Informed &amp;                  Practice-Based Approaches</a:t>
            </a:r>
          </a:p>
        </p:txBody>
      </p:sp>
      <p:sp>
        <p:nvSpPr>
          <p:cNvPr id="27" name="Oval 26">
            <a:extLst>
              <a:ext uri="{FF2B5EF4-FFF2-40B4-BE49-F238E27FC236}">
                <a16:creationId xmlns:a16="http://schemas.microsoft.com/office/drawing/2014/main" id="{4F327017-8362-989A-830A-FC17D090870F}"/>
              </a:ext>
              <a:ext uri="{C183D7F6-B498-43B3-948B-1728B52AA6E4}">
                <adec:decorative xmlns:adec="http://schemas.microsoft.com/office/drawing/2017/decorative" val="1"/>
              </a:ext>
            </a:extLst>
          </p:cNvPr>
          <p:cNvSpPr/>
          <p:nvPr/>
        </p:nvSpPr>
        <p:spPr>
          <a:xfrm>
            <a:off x="9367984" y="3349890"/>
            <a:ext cx="1506746" cy="1508760"/>
          </a:xfrm>
          <a:prstGeom prst="ellipse">
            <a:avLst/>
          </a:prstGeom>
          <a:solidFill>
            <a:schemeClr val="accent3"/>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051ED0F5-82C3-6F27-12FB-16832BA39B56}"/>
              </a:ext>
              <a:ext uri="{C183D7F6-B498-43B3-948B-1728B52AA6E4}">
                <adec:decorative xmlns:adec="http://schemas.microsoft.com/office/drawing/2017/decorative" val="1"/>
              </a:ext>
            </a:extLst>
          </p:cNvPr>
          <p:cNvSpPr/>
          <p:nvPr/>
        </p:nvSpPr>
        <p:spPr>
          <a:xfrm>
            <a:off x="4589254" y="3349890"/>
            <a:ext cx="1506746" cy="1508760"/>
          </a:xfrm>
          <a:prstGeom prst="ellipse">
            <a:avLst/>
          </a:prstGeom>
          <a:solidFill>
            <a:schemeClr val="accent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5" name="Graphic 24">
            <a:extLst>
              <a:ext uri="{FF2B5EF4-FFF2-40B4-BE49-F238E27FC236}">
                <a16:creationId xmlns:a16="http://schemas.microsoft.com/office/drawing/2014/main" id="{5416C9A3-BF49-83E5-1A3F-990802ADE0B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88692" y="3545880"/>
            <a:ext cx="1128457" cy="1128457"/>
          </a:xfrm>
          <a:prstGeom prst="rect">
            <a:avLst/>
          </a:prstGeom>
        </p:spPr>
      </p:pic>
      <p:pic>
        <p:nvPicPr>
          <p:cNvPr id="5" name="Graphic 4">
            <a:extLst>
              <a:ext uri="{FF2B5EF4-FFF2-40B4-BE49-F238E27FC236}">
                <a16:creationId xmlns:a16="http://schemas.microsoft.com/office/drawing/2014/main" id="{54AEF4E5-6A96-E084-CF67-4666CE37B9A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7234" y="1401146"/>
            <a:ext cx="1329982" cy="1329982"/>
          </a:xfrm>
          <a:prstGeom prst="rect">
            <a:avLst/>
          </a:prstGeom>
        </p:spPr>
      </p:pic>
      <p:pic>
        <p:nvPicPr>
          <p:cNvPr id="8" name="Graphic 7">
            <a:extLst>
              <a:ext uri="{FF2B5EF4-FFF2-40B4-BE49-F238E27FC236}">
                <a16:creationId xmlns:a16="http://schemas.microsoft.com/office/drawing/2014/main" id="{80579C82-3838-3004-6AA2-F8BE5D745DDC}"/>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35406" y="3485615"/>
            <a:ext cx="1160298" cy="1160298"/>
          </a:xfrm>
          <a:prstGeom prst="rect">
            <a:avLst/>
          </a:prstGeom>
        </p:spPr>
      </p:pic>
    </p:spTree>
    <p:extLst>
      <p:ext uri="{BB962C8B-B14F-4D97-AF65-F5344CB8AC3E}">
        <p14:creationId xmlns:p14="http://schemas.microsoft.com/office/powerpoint/2010/main" val="1015421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C0A025E-F06C-CBA8-D328-A1E9D5636E52}"/>
              </a:ext>
            </a:extLst>
          </p:cNvPr>
          <p:cNvSpPr>
            <a:spLocks noGrp="1"/>
          </p:cNvSpPr>
          <p:nvPr>
            <p:ph type="title"/>
          </p:nvPr>
        </p:nvSpPr>
        <p:spPr>
          <a:xfrm>
            <a:off x="1057576" y="1597793"/>
            <a:ext cx="10076848" cy="2656573"/>
          </a:xfrm>
        </p:spPr>
        <p:txBody>
          <a:bodyPr/>
          <a:lstStyle/>
          <a:p>
            <a:pPr lvl="0"/>
            <a:r>
              <a:rPr lang="en-US" sz="4800" dirty="0"/>
              <a:t>Local Protocols Guiding Practice with Children, Parents, and Families Experiencing Violence</a:t>
            </a:r>
          </a:p>
        </p:txBody>
      </p:sp>
      <p:sp>
        <p:nvSpPr>
          <p:cNvPr id="4" name="Content Placeholder 3">
            <a:extLst>
              <a:ext uri="{FF2B5EF4-FFF2-40B4-BE49-F238E27FC236}">
                <a16:creationId xmlns:a16="http://schemas.microsoft.com/office/drawing/2014/main" id="{4FB09A5C-1943-33EB-8B46-4BCE1DB0E489}"/>
              </a:ext>
            </a:extLst>
          </p:cNvPr>
          <p:cNvSpPr>
            <a:spLocks noGrp="1"/>
          </p:cNvSpPr>
          <p:nvPr>
            <p:ph sz="quarter" idx="16"/>
          </p:nvPr>
        </p:nvSpPr>
        <p:spPr>
          <a:solidFill>
            <a:schemeClr val="bg1"/>
          </a:solidFill>
        </p:spPr>
        <p:txBody>
          <a:bodyPr anchor="ctr"/>
          <a:lstStyle/>
          <a:p>
            <a:r>
              <a:rPr lang="en-US" dirty="0"/>
              <a:t>Large Group Discussion</a:t>
            </a:r>
          </a:p>
        </p:txBody>
      </p:sp>
    </p:spTree>
    <p:extLst>
      <p:ext uri="{BB962C8B-B14F-4D97-AF65-F5344CB8AC3E}">
        <p14:creationId xmlns:p14="http://schemas.microsoft.com/office/powerpoint/2010/main" val="2064891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65B4-DE82-416E-B334-6625351FE91E}"/>
              </a:ext>
            </a:extLst>
          </p:cNvPr>
          <p:cNvSpPr>
            <a:spLocks noGrp="1"/>
          </p:cNvSpPr>
          <p:nvPr>
            <p:ph type="title"/>
          </p:nvPr>
        </p:nvSpPr>
        <p:spPr>
          <a:xfrm>
            <a:off x="0" y="0"/>
            <a:ext cx="4039722" cy="6858000"/>
          </a:xfrm>
          <a:prstGeom prst="rect">
            <a:avLst/>
          </a:prstGeom>
          <a:solidFill>
            <a:schemeClr val="tx2"/>
          </a:solidFill>
          <a:ln>
            <a:noFill/>
          </a:ln>
          <a:effectLst/>
        </p:spPr>
        <p:txBody>
          <a:bodyPr lIns="0" rIns="274320" bIns="1005840">
            <a:normAutofit/>
          </a:bodyPr>
          <a:lstStyle/>
          <a:p>
            <a:pPr marL="342900"/>
            <a:r>
              <a:rPr lang="en-US" sz="4000" dirty="0"/>
              <a:t>IPV Screening</a:t>
            </a:r>
            <a:br>
              <a:rPr lang="en-US" sz="4000" dirty="0"/>
            </a:br>
            <a:r>
              <a:rPr lang="en-US" sz="4000" dirty="0"/>
              <a:t>Tools</a:t>
            </a:r>
            <a:endParaRPr lang="en-US" dirty="0"/>
          </a:p>
        </p:txBody>
      </p:sp>
      <p:sp>
        <p:nvSpPr>
          <p:cNvPr id="3" name="Content Placeholder 2">
            <a:extLst>
              <a:ext uri="{FF2B5EF4-FFF2-40B4-BE49-F238E27FC236}">
                <a16:creationId xmlns:a16="http://schemas.microsoft.com/office/drawing/2014/main" id="{054D2D5F-1836-54A6-01DE-172F98EE25E9}"/>
              </a:ext>
            </a:extLst>
          </p:cNvPr>
          <p:cNvSpPr>
            <a:spLocks noGrp="1"/>
          </p:cNvSpPr>
          <p:nvPr>
            <p:ph idx="1"/>
          </p:nvPr>
        </p:nvSpPr>
        <p:spPr>
          <a:xfrm>
            <a:off x="4432315" y="520292"/>
            <a:ext cx="3474720" cy="1645920"/>
          </a:xfrm>
          <a:prstGeom prst="rect">
            <a:avLst/>
          </a:prstGeom>
          <a:solidFill>
            <a:schemeClr val="accent1"/>
          </a:solidFill>
          <a:ln>
            <a:noFill/>
          </a:ln>
          <a:effectLst/>
        </p:spPr>
        <p:txBody>
          <a:bodyPr anchor="ctr">
            <a:normAutofit/>
          </a:bodyPr>
          <a:lstStyle/>
          <a:p>
            <a:pPr marL="0" indent="0" algn="ctr">
              <a:buNone/>
            </a:pPr>
            <a:r>
              <a:rPr lang="en-US" sz="2000" dirty="0">
                <a:solidFill>
                  <a:schemeClr val="bg1"/>
                </a:solidFill>
              </a:rPr>
              <a:t>ABUSE ASSESSMENT SCREEN (AAS)</a:t>
            </a:r>
          </a:p>
        </p:txBody>
      </p:sp>
      <p:sp>
        <p:nvSpPr>
          <p:cNvPr id="5" name="Content Placeholder 4">
            <a:extLst>
              <a:ext uri="{FF2B5EF4-FFF2-40B4-BE49-F238E27FC236}">
                <a16:creationId xmlns:a16="http://schemas.microsoft.com/office/drawing/2014/main" id="{F94DBB3B-99C3-4E1E-55FE-CE987861A94E}"/>
              </a:ext>
            </a:extLst>
          </p:cNvPr>
          <p:cNvSpPr>
            <a:spLocks noGrp="1"/>
          </p:cNvSpPr>
          <p:nvPr>
            <p:ph sz="quarter" idx="11"/>
          </p:nvPr>
        </p:nvSpPr>
        <p:spPr>
          <a:xfrm>
            <a:off x="4432315" y="2566457"/>
            <a:ext cx="3474720" cy="1645920"/>
          </a:xfrm>
          <a:prstGeom prst="rect">
            <a:avLst/>
          </a:prstGeom>
          <a:solidFill>
            <a:schemeClr val="accent3"/>
          </a:solidFill>
          <a:ln>
            <a:noFill/>
          </a:ln>
          <a:effectLst/>
        </p:spPr>
        <p:txBody>
          <a:bodyPr/>
          <a:lstStyle/>
          <a:p>
            <a:pPr marL="0" indent="0" algn="ctr">
              <a:buNone/>
            </a:pPr>
            <a:r>
              <a:rPr lang="en-US" sz="2000" dirty="0">
                <a:solidFill>
                  <a:schemeClr val="bg1"/>
                </a:solidFill>
              </a:rPr>
              <a:t>ONGOING VIOLENCE ASSESSMENT TOOL (OVAT)</a:t>
            </a:r>
          </a:p>
        </p:txBody>
      </p:sp>
      <p:sp>
        <p:nvSpPr>
          <p:cNvPr id="6" name="Content Placeholder 5">
            <a:extLst>
              <a:ext uri="{FF2B5EF4-FFF2-40B4-BE49-F238E27FC236}">
                <a16:creationId xmlns:a16="http://schemas.microsoft.com/office/drawing/2014/main" id="{C03F58EA-F8C0-E18A-9D5B-3792B13A200F}"/>
              </a:ext>
            </a:extLst>
          </p:cNvPr>
          <p:cNvSpPr>
            <a:spLocks noGrp="1"/>
          </p:cNvSpPr>
          <p:nvPr>
            <p:ph sz="quarter" idx="12"/>
          </p:nvPr>
        </p:nvSpPr>
        <p:spPr>
          <a:xfrm>
            <a:off x="4432315" y="4711506"/>
            <a:ext cx="3474720" cy="1645920"/>
          </a:xfrm>
          <a:prstGeom prst="rect">
            <a:avLst/>
          </a:prstGeom>
          <a:solidFill>
            <a:schemeClr val="tx2"/>
          </a:solidFill>
          <a:ln>
            <a:noFill/>
          </a:ln>
          <a:effectLst/>
        </p:spPr>
        <p:txBody>
          <a:bodyPr/>
          <a:lstStyle/>
          <a:p>
            <a:pPr marL="0" indent="0" algn="ctr">
              <a:buNone/>
            </a:pPr>
            <a:r>
              <a:rPr lang="en-US" sz="2000" dirty="0">
                <a:solidFill>
                  <a:schemeClr val="bg1"/>
                </a:solidFill>
              </a:rPr>
              <a:t>DANGER ASSESSMENT 5 (DA-5)</a:t>
            </a:r>
          </a:p>
        </p:txBody>
      </p:sp>
      <p:sp>
        <p:nvSpPr>
          <p:cNvPr id="7" name="Content Placeholder 6">
            <a:extLst>
              <a:ext uri="{FF2B5EF4-FFF2-40B4-BE49-F238E27FC236}">
                <a16:creationId xmlns:a16="http://schemas.microsoft.com/office/drawing/2014/main" id="{CC1447E5-B3BF-03AB-39FA-CB8D9D5BF17A}"/>
              </a:ext>
            </a:extLst>
          </p:cNvPr>
          <p:cNvSpPr>
            <a:spLocks noGrp="1"/>
          </p:cNvSpPr>
          <p:nvPr>
            <p:ph sz="quarter" idx="13"/>
          </p:nvPr>
        </p:nvSpPr>
        <p:spPr>
          <a:xfrm>
            <a:off x="8324392" y="520292"/>
            <a:ext cx="3474720" cy="1645920"/>
          </a:xfrm>
          <a:prstGeom prst="rect">
            <a:avLst/>
          </a:prstGeom>
          <a:solidFill>
            <a:schemeClr val="accent2"/>
          </a:solidFill>
          <a:ln>
            <a:noFill/>
          </a:ln>
          <a:effectLst/>
        </p:spPr>
        <p:txBody>
          <a:bodyPr/>
          <a:lstStyle/>
          <a:p>
            <a:pPr marL="0" indent="0" algn="ctr">
              <a:buNone/>
            </a:pPr>
            <a:r>
              <a:rPr lang="en-US" sz="2000" dirty="0">
                <a:solidFill>
                  <a:schemeClr val="bg1"/>
                </a:solidFill>
              </a:rPr>
              <a:t>HUMILIATION, AFRAID, RAPE, and KICK (HARK)</a:t>
            </a:r>
          </a:p>
        </p:txBody>
      </p:sp>
      <p:sp>
        <p:nvSpPr>
          <p:cNvPr id="9" name="Content Placeholder 8">
            <a:extLst>
              <a:ext uri="{FF2B5EF4-FFF2-40B4-BE49-F238E27FC236}">
                <a16:creationId xmlns:a16="http://schemas.microsoft.com/office/drawing/2014/main" id="{40DC3501-B737-F7DB-6650-CEB9A8BC48A7}"/>
              </a:ext>
            </a:extLst>
          </p:cNvPr>
          <p:cNvSpPr>
            <a:spLocks noGrp="1"/>
          </p:cNvSpPr>
          <p:nvPr>
            <p:ph sz="quarter" idx="15"/>
          </p:nvPr>
        </p:nvSpPr>
        <p:spPr>
          <a:xfrm>
            <a:off x="8324392" y="2566457"/>
            <a:ext cx="3474720" cy="1645920"/>
          </a:xfrm>
          <a:prstGeom prst="rect">
            <a:avLst/>
          </a:prstGeom>
          <a:solidFill>
            <a:schemeClr val="accent3">
              <a:lumMod val="75000"/>
            </a:schemeClr>
          </a:solidFill>
          <a:ln>
            <a:noFill/>
          </a:ln>
          <a:effectLst/>
        </p:spPr>
        <p:txBody>
          <a:bodyPr/>
          <a:lstStyle/>
          <a:p>
            <a:pPr marL="0" indent="0" algn="ctr">
              <a:buNone/>
            </a:pPr>
            <a:r>
              <a:rPr lang="en-US" sz="2000" dirty="0">
                <a:solidFill>
                  <a:schemeClr val="bg1"/>
                </a:solidFill>
              </a:rPr>
              <a:t>PARTNER VIOLENCE SCREEN (PVS)</a:t>
            </a:r>
          </a:p>
        </p:txBody>
      </p:sp>
      <p:sp>
        <p:nvSpPr>
          <p:cNvPr id="8" name="Content Placeholder 7">
            <a:extLst>
              <a:ext uri="{FF2B5EF4-FFF2-40B4-BE49-F238E27FC236}">
                <a16:creationId xmlns:a16="http://schemas.microsoft.com/office/drawing/2014/main" id="{0BC9D03C-57C9-94ED-0929-56E56001B96E}"/>
              </a:ext>
            </a:extLst>
          </p:cNvPr>
          <p:cNvSpPr>
            <a:spLocks noGrp="1"/>
          </p:cNvSpPr>
          <p:nvPr>
            <p:ph sz="quarter" idx="14"/>
          </p:nvPr>
        </p:nvSpPr>
        <p:spPr>
          <a:xfrm>
            <a:off x="8324392" y="4711506"/>
            <a:ext cx="3474720" cy="1645920"/>
          </a:xfrm>
          <a:prstGeom prst="rect">
            <a:avLst/>
          </a:prstGeom>
          <a:solidFill>
            <a:schemeClr val="accent2">
              <a:lumMod val="75000"/>
            </a:schemeClr>
          </a:solidFill>
          <a:ln>
            <a:noFill/>
          </a:ln>
          <a:effectLst/>
        </p:spPr>
        <p:txBody>
          <a:bodyPr/>
          <a:lstStyle/>
          <a:p>
            <a:pPr marL="0" indent="0" algn="ctr">
              <a:buNone/>
            </a:pPr>
            <a:r>
              <a:rPr lang="en-US" sz="2000" dirty="0">
                <a:solidFill>
                  <a:schemeClr val="bg1"/>
                </a:solidFill>
              </a:rPr>
              <a:t>WOMAN ABUSE SCREENING TOOL (WAST)</a:t>
            </a:r>
          </a:p>
        </p:txBody>
      </p:sp>
      <p:pic>
        <p:nvPicPr>
          <p:cNvPr id="10" name="Graphic 9">
            <a:extLst>
              <a:ext uri="{FF2B5EF4-FFF2-40B4-BE49-F238E27FC236}">
                <a16:creationId xmlns:a16="http://schemas.microsoft.com/office/drawing/2014/main" id="{9F7D73D4-9BDE-7842-5E55-ED54774AEFE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52247" y="3862182"/>
            <a:ext cx="1702039" cy="1702039"/>
          </a:xfrm>
          <a:prstGeom prst="rect">
            <a:avLst/>
          </a:prstGeom>
        </p:spPr>
      </p:pic>
    </p:spTree>
    <p:extLst>
      <p:ext uri="{BB962C8B-B14F-4D97-AF65-F5344CB8AC3E}">
        <p14:creationId xmlns:p14="http://schemas.microsoft.com/office/powerpoint/2010/main" val="4209299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B3EC2C-9719-4394-9D85-64C5DF3996DC}"/>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D211A37-AB93-FA43-355D-26C0918EC572}"/>
              </a:ext>
              <a:ext uri="{C183D7F6-B498-43B3-948B-1728B52AA6E4}">
                <adec:decorative xmlns:adec="http://schemas.microsoft.com/office/drawing/2017/decorative" val="1"/>
              </a:ext>
            </a:extLst>
          </p:cNvPr>
          <p:cNvPicPr>
            <a:picLocks noChangeAspect="1"/>
          </p:cNvPicPr>
          <p:nvPr/>
        </p:nvPicPr>
        <p:blipFill rotWithShape="1">
          <a:blip r:embed="rId3"/>
          <a:srcRect r="23298" b="9091"/>
          <a:stretch/>
        </p:blipFill>
        <p:spPr>
          <a:xfrm>
            <a:off x="3523488" y="10"/>
            <a:ext cx="8668512" cy="6857990"/>
          </a:xfrm>
          <a:prstGeom prst="rect">
            <a:avLst/>
          </a:prstGeom>
        </p:spPr>
      </p:pic>
      <p:sp>
        <p:nvSpPr>
          <p:cNvPr id="34" name="Rectangle 3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9C2F8D-1452-CE50-D91D-21B661DDB412}"/>
              </a:ext>
            </a:extLst>
          </p:cNvPr>
          <p:cNvSpPr>
            <a:spLocks noGrp="1"/>
          </p:cNvSpPr>
          <p:nvPr>
            <p:ph type="title"/>
          </p:nvPr>
        </p:nvSpPr>
        <p:spPr>
          <a:xfrm>
            <a:off x="247650" y="1085312"/>
            <a:ext cx="6635750" cy="3204134"/>
          </a:xfrm>
        </p:spPr>
        <p:txBody>
          <a:bodyPr vert="horz" lIns="91440" tIns="45720" rIns="91440" bIns="45720" rtlCol="0" anchor="b">
            <a:noAutofit/>
          </a:bodyPr>
          <a:lstStyle/>
          <a:p>
            <a:r>
              <a:rPr lang="en-US" sz="4800" dirty="0">
                <a:latin typeface="Arial" panose="020B0604020202020204" pitchFamily="34" charset="0"/>
                <a:cs typeface="Arial" panose="020B0604020202020204" pitchFamily="34" charset="0"/>
              </a:rPr>
              <a:t>IPV Exposure &amp;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Child Welfare Intervention</a:t>
            </a:r>
          </a:p>
        </p:txBody>
      </p:sp>
      <p:sp>
        <p:nvSpPr>
          <p:cNvPr id="36" name="Rectangle 3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8" name="Rectangle 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039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554842-5F9C-5F1C-7E4F-8E772DC47598}"/>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69F3371C-70DC-EB08-A925-B236852CF3B7}"/>
              </a:ext>
            </a:extLst>
          </p:cNvPr>
          <p:cNvSpPr>
            <a:spLocks noGrp="1"/>
          </p:cNvSpPr>
          <p:nvPr>
            <p:ph type="title"/>
          </p:nvPr>
        </p:nvSpPr>
        <p:spPr>
          <a:xfrm>
            <a:off x="0" y="0"/>
            <a:ext cx="4571999" cy="6858000"/>
          </a:xfrm>
          <a:prstGeom prst="rect">
            <a:avLst/>
          </a:prstGeom>
          <a:solidFill>
            <a:schemeClr val="tx2"/>
          </a:solidFill>
        </p:spPr>
        <p:txBody>
          <a:bodyPr vert="horz" lIns="91440" tIns="45720" rIns="91440" bIns="45720" rtlCol="0" anchor="ctr">
            <a:normAutofit/>
          </a:bodyPr>
          <a:lstStyle/>
          <a:p>
            <a:pPr marL="53975"/>
            <a:r>
              <a:rPr lang="en-US" sz="4000" dirty="0">
                <a:solidFill>
                  <a:srgbClr val="FFFFFF"/>
                </a:solidFill>
              </a:rPr>
              <a:t>Key Considerations When Assessing Safety &amp; Risk</a:t>
            </a:r>
            <a:endParaRPr lang="en-US" sz="4000"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7282D704-52A2-93D3-5BA1-D84A423D3AE9}"/>
              </a:ext>
            </a:extLst>
          </p:cNvPr>
          <p:cNvSpPr>
            <a:spLocks noGrp="1"/>
          </p:cNvSpPr>
          <p:nvPr>
            <p:ph sz="quarter" idx="12"/>
          </p:nvPr>
        </p:nvSpPr>
        <p:spPr>
          <a:xfrm>
            <a:off x="4320988" y="780813"/>
            <a:ext cx="7246530" cy="1072567"/>
          </a:xfrm>
          <a:prstGeom prst="rect">
            <a:avLst/>
          </a:prstGeom>
          <a:solidFill>
            <a:schemeClr val="accent1">
              <a:lumMod val="20000"/>
              <a:lumOff val="80000"/>
            </a:schemeClr>
          </a:solidFill>
          <a:ln>
            <a:solidFill>
              <a:schemeClr val="bg1"/>
            </a:solidFill>
          </a:ln>
          <a:effectLst>
            <a:outerShdw blurRad="50800" dist="38100" dir="5400000" algn="t" rotWithShape="0">
              <a:prstClr val="black">
                <a:alpha val="40000"/>
              </a:prstClr>
            </a:outerShdw>
          </a:effectLst>
        </p:spPr>
        <p:txBody>
          <a:bodyPr anchor="ctr">
            <a:normAutofit/>
          </a:bodyPr>
          <a:lstStyle/>
          <a:p>
            <a:pPr marL="0" indent="0" algn="ctr">
              <a:spcAft>
                <a:spcPts val="600"/>
              </a:spcAft>
              <a:buNone/>
            </a:pPr>
            <a:r>
              <a:rPr lang="en-US" sz="2200" b="1" dirty="0">
                <a:solidFill>
                  <a:schemeClr val="tx1">
                    <a:lumMod val="85000"/>
                    <a:lumOff val="15000"/>
                  </a:schemeClr>
                </a:solidFill>
                <a:latin typeface="Arial" panose="020B0604020202020204" pitchFamily="34" charset="0"/>
                <a:cs typeface="Arial" panose="020B0604020202020204" pitchFamily="34" charset="0"/>
              </a:rPr>
              <a:t>Nature &amp; Severity of IPV Dynamics</a:t>
            </a:r>
          </a:p>
        </p:txBody>
      </p:sp>
      <p:sp>
        <p:nvSpPr>
          <p:cNvPr id="6" name="Content Placeholder 5">
            <a:extLst>
              <a:ext uri="{FF2B5EF4-FFF2-40B4-BE49-F238E27FC236}">
                <a16:creationId xmlns:a16="http://schemas.microsoft.com/office/drawing/2014/main" id="{1BDF7AB2-B314-531F-D591-5D40647880BB}"/>
              </a:ext>
            </a:extLst>
          </p:cNvPr>
          <p:cNvSpPr>
            <a:spLocks noGrp="1"/>
          </p:cNvSpPr>
          <p:nvPr>
            <p:ph sz="quarter" idx="13"/>
          </p:nvPr>
        </p:nvSpPr>
        <p:spPr>
          <a:xfrm>
            <a:off x="4320988" y="2188748"/>
            <a:ext cx="7246530" cy="1072567"/>
          </a:xfrm>
          <a:prstGeom prst="rect">
            <a:avLst/>
          </a:prstGeom>
          <a:solidFill>
            <a:schemeClr val="accent3">
              <a:lumMod val="20000"/>
              <a:lumOff val="80000"/>
            </a:schemeClr>
          </a:solidFill>
          <a:ln>
            <a:solidFill>
              <a:schemeClr val="bg1"/>
            </a:solidFill>
          </a:ln>
          <a:effectLst>
            <a:outerShdw blurRad="50800" dist="38100" dir="5400000" algn="t" rotWithShape="0">
              <a:prstClr val="black">
                <a:alpha val="40000"/>
              </a:prstClr>
            </a:outerShdw>
          </a:effectLst>
        </p:spPr>
        <p:txBody>
          <a:bodyPr anchor="ctr"/>
          <a:lstStyle/>
          <a:p>
            <a:pPr marL="0" indent="0" algn="ctr">
              <a:buNone/>
            </a:pPr>
            <a:r>
              <a:rPr lang="en-US" sz="2200" b="1" dirty="0">
                <a:solidFill>
                  <a:schemeClr val="tx1">
                    <a:lumMod val="85000"/>
                    <a:lumOff val="15000"/>
                  </a:schemeClr>
                </a:solidFill>
                <a:latin typeface="Arial" panose="020B0604020202020204" pitchFamily="34" charset="0"/>
                <a:cs typeface="Arial" panose="020B0604020202020204" pitchFamily="34" charset="0"/>
              </a:rPr>
              <a:t>Family History of IPV Dynamics</a:t>
            </a:r>
          </a:p>
        </p:txBody>
      </p:sp>
      <p:sp>
        <p:nvSpPr>
          <p:cNvPr id="7" name="Content Placeholder 6">
            <a:extLst>
              <a:ext uri="{FF2B5EF4-FFF2-40B4-BE49-F238E27FC236}">
                <a16:creationId xmlns:a16="http://schemas.microsoft.com/office/drawing/2014/main" id="{6835FD45-266E-1DEA-803A-47284DD1E93D}"/>
              </a:ext>
            </a:extLst>
          </p:cNvPr>
          <p:cNvSpPr>
            <a:spLocks noGrp="1"/>
          </p:cNvSpPr>
          <p:nvPr>
            <p:ph sz="quarter" idx="14"/>
          </p:nvPr>
        </p:nvSpPr>
        <p:spPr>
          <a:xfrm>
            <a:off x="4320988" y="3596683"/>
            <a:ext cx="7246530" cy="1072568"/>
          </a:xfrm>
          <a:prstGeom prst="rect">
            <a:avLst/>
          </a:prstGeom>
          <a:solidFill>
            <a:schemeClr val="accent1">
              <a:lumMod val="40000"/>
              <a:lumOff val="60000"/>
            </a:schemeClr>
          </a:solidFill>
          <a:ln>
            <a:solidFill>
              <a:schemeClr val="bg1"/>
            </a:solidFill>
          </a:ln>
          <a:effectLst>
            <a:outerShdw blurRad="50800" dist="38100" dir="5400000" algn="t" rotWithShape="0">
              <a:prstClr val="black">
                <a:alpha val="40000"/>
              </a:prstClr>
            </a:outerShdw>
          </a:effectLst>
        </p:spPr>
        <p:txBody>
          <a:bodyPr anchor="ctr"/>
          <a:lstStyle/>
          <a:p>
            <a:pPr marL="0" indent="0" algn="ctr">
              <a:spcBef>
                <a:spcPts val="0"/>
              </a:spcBef>
              <a:buNone/>
            </a:pPr>
            <a:r>
              <a:rPr lang="en-US" sz="2200" b="1" dirty="0">
                <a:solidFill>
                  <a:schemeClr val="tx1">
                    <a:lumMod val="85000"/>
                    <a:lumOff val="15000"/>
                  </a:schemeClr>
                </a:solidFill>
                <a:latin typeface="Arial" panose="020B0604020202020204" pitchFamily="34" charset="0"/>
                <a:cs typeface="Arial" panose="020B0604020202020204" pitchFamily="34" charset="0"/>
              </a:rPr>
              <a:t>Level of Perceived Safety During &amp;</a:t>
            </a:r>
          </a:p>
          <a:p>
            <a:pPr marL="0" indent="0" algn="ctr">
              <a:spcBef>
                <a:spcPts val="0"/>
              </a:spcBef>
              <a:buNone/>
            </a:pPr>
            <a:r>
              <a:rPr lang="en-US" sz="2200" b="1" dirty="0">
                <a:solidFill>
                  <a:schemeClr val="tx1">
                    <a:lumMod val="85000"/>
                    <a:lumOff val="15000"/>
                  </a:schemeClr>
                </a:solidFill>
                <a:latin typeface="Arial" panose="020B0604020202020204" pitchFamily="34" charset="0"/>
                <a:cs typeface="Arial" panose="020B0604020202020204" pitchFamily="34" charset="0"/>
              </a:rPr>
              <a:t>Following the IPV Dynamics</a:t>
            </a:r>
          </a:p>
        </p:txBody>
      </p:sp>
      <p:sp>
        <p:nvSpPr>
          <p:cNvPr id="8" name="Content Placeholder 7">
            <a:extLst>
              <a:ext uri="{FF2B5EF4-FFF2-40B4-BE49-F238E27FC236}">
                <a16:creationId xmlns:a16="http://schemas.microsoft.com/office/drawing/2014/main" id="{BFF595B6-70F5-60AE-F03B-D016E0A3EB42}"/>
              </a:ext>
            </a:extLst>
          </p:cNvPr>
          <p:cNvSpPr>
            <a:spLocks noGrp="1"/>
          </p:cNvSpPr>
          <p:nvPr>
            <p:ph sz="quarter" idx="15"/>
          </p:nvPr>
        </p:nvSpPr>
        <p:spPr>
          <a:xfrm>
            <a:off x="4320988" y="5004618"/>
            <a:ext cx="7246530" cy="1072569"/>
          </a:xfrm>
          <a:prstGeom prst="rect">
            <a:avLst/>
          </a:prstGeom>
          <a:solidFill>
            <a:schemeClr val="accent1">
              <a:lumMod val="60000"/>
              <a:lumOff val="40000"/>
            </a:schemeClr>
          </a:solidFill>
          <a:ln>
            <a:solidFill>
              <a:schemeClr val="bg1"/>
            </a:solidFill>
          </a:ln>
          <a:effectLst>
            <a:outerShdw blurRad="50800" dist="38100" dir="5400000" algn="t" rotWithShape="0">
              <a:prstClr val="black">
                <a:alpha val="40000"/>
              </a:prstClr>
            </a:outerShdw>
          </a:effectLst>
        </p:spPr>
        <p:txBody>
          <a:bodyPr anchor="ctr"/>
          <a:lstStyle/>
          <a:p>
            <a:pPr marL="0" indent="0" algn="ctr">
              <a:spcBef>
                <a:spcPts val="0"/>
              </a:spcBef>
              <a:buNone/>
            </a:pPr>
            <a:r>
              <a:rPr lang="en-US" sz="2200" b="1" dirty="0">
                <a:solidFill>
                  <a:schemeClr val="tx1">
                    <a:lumMod val="85000"/>
                    <a:lumOff val="15000"/>
                  </a:schemeClr>
                </a:solidFill>
                <a:latin typeface="Arial" panose="020B0604020202020204" pitchFamily="34" charset="0"/>
                <a:cs typeface="Arial" panose="020B0604020202020204" pitchFamily="34" charset="0"/>
              </a:rPr>
              <a:t>Level of Parental Protective Capacities</a:t>
            </a:r>
          </a:p>
        </p:txBody>
      </p:sp>
    </p:spTree>
    <p:extLst>
      <p:ext uri="{BB962C8B-B14F-4D97-AF65-F5344CB8AC3E}">
        <p14:creationId xmlns:p14="http://schemas.microsoft.com/office/powerpoint/2010/main" val="3075424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C0A025E-F06C-CBA8-D328-A1E9D5636E52}"/>
              </a:ext>
            </a:extLst>
          </p:cNvPr>
          <p:cNvSpPr>
            <a:spLocks noGrp="1"/>
          </p:cNvSpPr>
          <p:nvPr>
            <p:ph type="title"/>
          </p:nvPr>
        </p:nvSpPr>
        <p:spPr>
          <a:xfrm>
            <a:off x="1057576" y="1597793"/>
            <a:ext cx="10076848" cy="2656573"/>
          </a:xfrm>
        </p:spPr>
        <p:txBody>
          <a:bodyPr/>
          <a:lstStyle/>
          <a:p>
            <a:pPr lvl="0"/>
            <a:r>
              <a:rPr lang="en-US" sz="4800" dirty="0"/>
              <a:t>Assessing for Level of Risk</a:t>
            </a:r>
            <a:br>
              <a:rPr lang="en-US" sz="4800" dirty="0"/>
            </a:br>
            <a:r>
              <a:rPr lang="en-US" sz="4800" dirty="0"/>
              <a:t> Specific to IPV Exposure</a:t>
            </a:r>
          </a:p>
        </p:txBody>
      </p:sp>
      <p:sp>
        <p:nvSpPr>
          <p:cNvPr id="4" name="Content Placeholder 3">
            <a:extLst>
              <a:ext uri="{FF2B5EF4-FFF2-40B4-BE49-F238E27FC236}">
                <a16:creationId xmlns:a16="http://schemas.microsoft.com/office/drawing/2014/main" id="{4FB09A5C-1943-33EB-8B46-4BCE1DB0E489}"/>
              </a:ext>
            </a:extLst>
          </p:cNvPr>
          <p:cNvSpPr>
            <a:spLocks noGrp="1"/>
          </p:cNvSpPr>
          <p:nvPr>
            <p:ph sz="quarter" idx="16"/>
          </p:nvPr>
        </p:nvSpPr>
        <p:spPr>
          <a:solidFill>
            <a:schemeClr val="bg1"/>
          </a:solidFill>
        </p:spPr>
        <p:txBody>
          <a:bodyPr anchor="ctr"/>
          <a:lstStyle/>
          <a:p>
            <a:r>
              <a:rPr lang="en-US" dirty="0"/>
              <a:t>Large Group Discussion</a:t>
            </a:r>
          </a:p>
        </p:txBody>
      </p:sp>
    </p:spTree>
    <p:extLst>
      <p:ext uri="{BB962C8B-B14F-4D97-AF65-F5344CB8AC3E}">
        <p14:creationId xmlns:p14="http://schemas.microsoft.com/office/powerpoint/2010/main" val="3415238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3A4B74-9A67-8FD8-FA67-D3AFCE98E643}"/>
              </a:ext>
              <a:ext uri="{C183D7F6-B498-43B3-948B-1728B52AA6E4}">
                <adec:decorative xmlns:adec="http://schemas.microsoft.com/office/drawing/2017/decorative" val="1"/>
              </a:ext>
            </a:extLst>
          </p:cNvPr>
          <p:cNvSpPr/>
          <p:nvPr/>
        </p:nvSpPr>
        <p:spPr>
          <a:xfrm>
            <a:off x="1490014" y="1809229"/>
            <a:ext cx="9899700" cy="621403"/>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7BA570-9DA8-A933-84B6-1423DF702A58}"/>
              </a:ext>
              <a:ext uri="{C183D7F6-B498-43B3-948B-1728B52AA6E4}">
                <adec:decorative xmlns:adec="http://schemas.microsoft.com/office/drawing/2017/decorative" val="1"/>
              </a:ext>
            </a:extLst>
          </p:cNvPr>
          <p:cNvSpPr/>
          <p:nvPr/>
        </p:nvSpPr>
        <p:spPr>
          <a:xfrm>
            <a:off x="828394" y="2451040"/>
            <a:ext cx="10561320" cy="557189"/>
          </a:xfrm>
          <a:prstGeom prst="rect">
            <a:avLst/>
          </a:prstGeom>
          <a:solidFill>
            <a:schemeClr val="accent3">
              <a:lumMod val="75000"/>
              <a:alpha val="64000"/>
            </a:schemeClr>
          </a:solidFill>
          <a:ln w="571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1AF8134-AFC5-A407-B941-72815737005F}"/>
              </a:ext>
              <a:ext uri="{C183D7F6-B498-43B3-948B-1728B52AA6E4}">
                <adec:decorative xmlns:adec="http://schemas.microsoft.com/office/drawing/2017/decorative" val="1"/>
              </a:ext>
            </a:extLst>
          </p:cNvPr>
          <p:cNvSpPr/>
          <p:nvPr/>
        </p:nvSpPr>
        <p:spPr>
          <a:xfrm>
            <a:off x="1490014" y="4524516"/>
            <a:ext cx="9899700" cy="62140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A6887F7-475F-4151-B3F0-AFF8BEEC00CE}"/>
              </a:ext>
              <a:ext uri="{C183D7F6-B498-43B3-948B-1728B52AA6E4}">
                <adec:decorative xmlns:adec="http://schemas.microsoft.com/office/drawing/2017/decorative" val="1"/>
              </a:ext>
            </a:extLst>
          </p:cNvPr>
          <p:cNvSpPr/>
          <p:nvPr/>
        </p:nvSpPr>
        <p:spPr>
          <a:xfrm>
            <a:off x="828394" y="5145920"/>
            <a:ext cx="10561320" cy="507956"/>
          </a:xfrm>
          <a:prstGeom prst="rect">
            <a:avLst/>
          </a:prstGeom>
          <a:solidFill>
            <a:schemeClr val="accent4">
              <a:lumMod val="75000"/>
              <a:alpha val="64000"/>
            </a:schemeClr>
          </a:solid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74900E-8567-49B8-44B2-4676B9F56571}"/>
              </a:ext>
              <a:ext uri="{C183D7F6-B498-43B3-948B-1728B52AA6E4}">
                <adec:decorative xmlns:adec="http://schemas.microsoft.com/office/drawing/2017/decorative" val="1"/>
              </a:ext>
            </a:extLst>
          </p:cNvPr>
          <p:cNvSpPr/>
          <p:nvPr/>
        </p:nvSpPr>
        <p:spPr>
          <a:xfrm>
            <a:off x="1475937" y="3152613"/>
            <a:ext cx="9899700" cy="6400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C348EE-445C-A09B-9763-EE2FF01CE1B0}"/>
              </a:ext>
              <a:ext uri="{C183D7F6-B498-43B3-948B-1728B52AA6E4}">
                <adec:decorative xmlns:adec="http://schemas.microsoft.com/office/drawing/2017/decorative" val="1"/>
              </a:ext>
            </a:extLst>
          </p:cNvPr>
          <p:cNvSpPr/>
          <p:nvPr/>
        </p:nvSpPr>
        <p:spPr>
          <a:xfrm>
            <a:off x="828394" y="3815121"/>
            <a:ext cx="10561320" cy="509475"/>
          </a:xfrm>
          <a:prstGeom prst="rect">
            <a:avLst/>
          </a:prstGeom>
          <a:solidFill>
            <a:schemeClr val="accent1">
              <a:alpha val="64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68E6B7-1282-0E3F-8326-E7082DCE7BD9}"/>
              </a:ext>
              <a:ext uri="{C183D7F6-B498-43B3-948B-1728B52AA6E4}">
                <adec:decorative xmlns:adec="http://schemas.microsoft.com/office/drawing/2017/decorative" val="0"/>
              </a:ext>
            </a:extLst>
          </p:cNvPr>
          <p:cNvSpPr>
            <a:spLocks noGrp="1"/>
          </p:cNvSpPr>
          <p:nvPr>
            <p:ph type="title"/>
          </p:nvPr>
        </p:nvSpPr>
        <p:spPr>
          <a:xfrm>
            <a:off x="1" y="9522"/>
            <a:ext cx="12191999" cy="971051"/>
          </a:xfrm>
          <a:noFill/>
        </p:spPr>
        <p:txBody>
          <a:bodyPr/>
          <a:lstStyle/>
          <a:p>
            <a:r>
              <a:rPr lang="en-US" dirty="0">
                <a:solidFill>
                  <a:schemeClr val="tx2"/>
                </a:solidFill>
              </a:rPr>
              <a:t>Questions to Consider </a:t>
            </a:r>
            <a:r>
              <a:rPr lang="en-US">
                <a:solidFill>
                  <a:schemeClr val="tx2"/>
                </a:solidFill>
              </a:rPr>
              <a:t>When</a:t>
            </a:r>
            <a:r>
              <a:rPr lang="en-US" dirty="0">
                <a:solidFill>
                  <a:schemeClr val="tx2"/>
                </a:solidFill>
              </a:rPr>
              <a:t> Assessing for Level of Risk</a:t>
            </a:r>
          </a:p>
        </p:txBody>
      </p:sp>
      <p:sp>
        <p:nvSpPr>
          <p:cNvPr id="10" name="Rectangle 9">
            <a:extLst>
              <a:ext uri="{FF2B5EF4-FFF2-40B4-BE49-F238E27FC236}">
                <a16:creationId xmlns:a16="http://schemas.microsoft.com/office/drawing/2014/main" id="{9DC74A72-89D9-FC1E-A7BA-8E0FDDD39A6D}"/>
              </a:ext>
              <a:ext uri="{C183D7F6-B498-43B3-948B-1728B52AA6E4}">
                <adec:decorative xmlns:adec="http://schemas.microsoft.com/office/drawing/2017/decorative" val="1"/>
              </a:ext>
            </a:extLst>
          </p:cNvPr>
          <p:cNvSpPr/>
          <p:nvPr/>
        </p:nvSpPr>
        <p:spPr>
          <a:xfrm>
            <a:off x="828394" y="980574"/>
            <a:ext cx="10563506" cy="651718"/>
          </a:xfrm>
          <a:prstGeom prst="rect">
            <a:avLst/>
          </a:prstGeom>
          <a:noFill/>
          <a:ln w="57150" cap="flat" cmpd="sng" algn="ctr">
            <a:solidFill>
              <a:schemeClr val="accent2">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1463905" y="983917"/>
            <a:ext cx="9927995" cy="653070"/>
          </a:xfrm>
          <a:solidFill>
            <a:schemeClr val="accent2">
              <a:lumMod val="75000"/>
            </a:schemeClr>
          </a:solidFill>
          <a:ln>
            <a:noFill/>
          </a:ln>
        </p:spPr>
        <p:txBody>
          <a:bodyPr anchor="ctr"/>
          <a:lstStyle/>
          <a:p>
            <a:pPr algn="l">
              <a:spcBef>
                <a:spcPts val="600"/>
              </a:spcBef>
              <a:spcAft>
                <a:spcPts val="600"/>
              </a:spcAft>
            </a:pPr>
            <a:r>
              <a:rPr lang="en-US" sz="1800">
                <a:solidFill>
                  <a:schemeClr val="bg1"/>
                </a:solidFill>
              </a:rPr>
              <a:t>Has the violence and coercive behavior occurred before? Or escalated over time?</a:t>
            </a:r>
          </a:p>
        </p:txBody>
      </p:sp>
      <p:sp>
        <p:nvSpPr>
          <p:cNvPr id="12" name="Rectangle 11">
            <a:extLst>
              <a:ext uri="{FF2B5EF4-FFF2-40B4-BE49-F238E27FC236}">
                <a16:creationId xmlns:a16="http://schemas.microsoft.com/office/drawing/2014/main" id="{D9548785-FD9D-BDAC-27FA-0711A825F289}"/>
              </a:ext>
              <a:ext uri="{C183D7F6-B498-43B3-948B-1728B52AA6E4}">
                <adec:decorative xmlns:adec="http://schemas.microsoft.com/office/drawing/2017/decorative" val="1"/>
              </a:ext>
            </a:extLst>
          </p:cNvPr>
          <p:cNvSpPr/>
          <p:nvPr/>
        </p:nvSpPr>
        <p:spPr>
          <a:xfrm>
            <a:off x="828394" y="1798738"/>
            <a:ext cx="10563506" cy="651718"/>
          </a:xfrm>
          <a:prstGeom prst="rect">
            <a:avLst/>
          </a:prstGeom>
          <a:noFill/>
          <a:ln w="57150" cap="flat" cmpd="sng" algn="ctr">
            <a:solidFill>
              <a:schemeClr val="accent3">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CA60FEE-7616-9E4C-ABA9-BDB063621949}"/>
              </a:ext>
              <a:ext uri="{C183D7F6-B498-43B3-948B-1728B52AA6E4}">
                <adec:decorative xmlns:adec="http://schemas.microsoft.com/office/drawing/2017/decorative" val="0"/>
              </a:ext>
            </a:extLst>
          </p:cNvPr>
          <p:cNvSpPr>
            <a:spLocks noGrp="1"/>
          </p:cNvSpPr>
          <p:nvPr>
            <p:ph sz="quarter" idx="11"/>
          </p:nvPr>
        </p:nvSpPr>
        <p:spPr>
          <a:xfrm>
            <a:off x="828395" y="1805939"/>
            <a:ext cx="10563506" cy="1230693"/>
          </a:xfrm>
          <a:noFill/>
          <a:ln>
            <a:noFill/>
          </a:ln>
        </p:spPr>
        <p:txBody>
          <a:bodyPr anchor="t"/>
          <a:lstStyle/>
          <a:p>
            <a:pPr marL="635000" indent="0">
              <a:spcBef>
                <a:spcPts val="600"/>
              </a:spcBef>
              <a:spcAft>
                <a:spcPts val="600"/>
              </a:spcAft>
              <a:buNone/>
            </a:pPr>
            <a:r>
              <a:rPr lang="en-US" sz="1800">
                <a:solidFill>
                  <a:schemeClr val="bg1"/>
                </a:solidFill>
              </a:rPr>
              <a:t>Does the parent/caregiver using violence and coercive behavior prevent the other parent/caregiver from meeting their child’s needs?</a:t>
            </a:r>
          </a:p>
          <a:p>
            <a:pPr marL="114300" indent="0">
              <a:spcAft>
                <a:spcPts val="600"/>
              </a:spcAft>
              <a:buNone/>
            </a:pPr>
            <a:r>
              <a:rPr lang="en-US" sz="1600">
                <a:solidFill>
                  <a:schemeClr val="bg1"/>
                </a:solidFill>
              </a:rPr>
              <a:t>For example, does the parent/caregiver using violence prevent the child from attending school or doctor’s appointments?</a:t>
            </a:r>
          </a:p>
        </p:txBody>
      </p:sp>
      <p:sp>
        <p:nvSpPr>
          <p:cNvPr id="16" name="Rectangle 15">
            <a:extLst>
              <a:ext uri="{FF2B5EF4-FFF2-40B4-BE49-F238E27FC236}">
                <a16:creationId xmlns:a16="http://schemas.microsoft.com/office/drawing/2014/main" id="{BB1185F1-639E-DB57-D088-39FDA25767B7}"/>
              </a:ext>
              <a:ext uri="{C183D7F6-B498-43B3-948B-1728B52AA6E4}">
                <adec:decorative xmlns:adec="http://schemas.microsoft.com/office/drawing/2017/decorative" val="1"/>
              </a:ext>
            </a:extLst>
          </p:cNvPr>
          <p:cNvSpPr/>
          <p:nvPr/>
        </p:nvSpPr>
        <p:spPr>
          <a:xfrm>
            <a:off x="828394" y="3159345"/>
            <a:ext cx="10563506" cy="655776"/>
          </a:xfrm>
          <a:prstGeom prst="rect">
            <a:avLst/>
          </a:prstGeom>
          <a:noFill/>
          <a:ln w="57150" cap="flat" cmpd="sng" algn="ctr">
            <a:solidFill>
              <a:schemeClr val="accent1"/>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828395" y="3159345"/>
            <a:ext cx="10563506" cy="640080"/>
          </a:xfrm>
          <a:noFill/>
          <a:ln>
            <a:noFill/>
          </a:ln>
        </p:spPr>
        <p:txBody>
          <a:bodyPr anchor="t"/>
          <a:lstStyle/>
          <a:p>
            <a:pPr marL="631825" indent="0">
              <a:spcBef>
                <a:spcPts val="600"/>
              </a:spcBef>
              <a:spcAft>
                <a:spcPts val="600"/>
              </a:spcAft>
              <a:buNone/>
            </a:pPr>
            <a:r>
              <a:rPr lang="en-US" sz="1800">
                <a:solidFill>
                  <a:schemeClr val="bg1"/>
                </a:solidFill>
              </a:rPr>
              <a:t>Does the parent/caregiver </a:t>
            </a:r>
            <a:r>
              <a:rPr lang="en-US" sz="1800" i="1">
                <a:solidFill>
                  <a:schemeClr val="bg1"/>
                </a:solidFill>
              </a:rPr>
              <a:t>using </a:t>
            </a:r>
            <a:r>
              <a:rPr lang="en-US" sz="1800">
                <a:solidFill>
                  <a:schemeClr val="bg1"/>
                </a:solidFill>
              </a:rPr>
              <a:t>violence and coercive behavior also struggle with substance use or co-occurring mental health conditions?</a:t>
            </a:r>
          </a:p>
          <a:p>
            <a:pPr marL="120650" indent="0">
              <a:spcBef>
                <a:spcPts val="600"/>
              </a:spcBef>
              <a:buNone/>
            </a:pPr>
            <a:r>
              <a:rPr lang="en-US" sz="1600">
                <a:solidFill>
                  <a:schemeClr val="bg1"/>
                </a:solidFill>
              </a:rPr>
              <a:t>If yes, how may this be precipitating or exacerbating the level of violence? And how may this be affecting their child’s safety and well-being?</a:t>
            </a:r>
          </a:p>
        </p:txBody>
      </p:sp>
      <p:sp>
        <p:nvSpPr>
          <p:cNvPr id="18" name="Rectangle 17">
            <a:extLst>
              <a:ext uri="{FF2B5EF4-FFF2-40B4-BE49-F238E27FC236}">
                <a16:creationId xmlns:a16="http://schemas.microsoft.com/office/drawing/2014/main" id="{D2024F76-45A1-ECC3-70CB-C316757478DF}"/>
              </a:ext>
              <a:ext uri="{C183D7F6-B498-43B3-948B-1728B52AA6E4}">
                <adec:decorative xmlns:adec="http://schemas.microsoft.com/office/drawing/2017/decorative" val="1"/>
              </a:ext>
            </a:extLst>
          </p:cNvPr>
          <p:cNvSpPr/>
          <p:nvPr/>
        </p:nvSpPr>
        <p:spPr>
          <a:xfrm>
            <a:off x="828394" y="4500998"/>
            <a:ext cx="10563506" cy="651718"/>
          </a:xfrm>
          <a:prstGeom prst="rect">
            <a:avLst/>
          </a:prstGeom>
          <a:noFill/>
          <a:ln w="57150" cap="flat" cmpd="sng" algn="ctr">
            <a:solidFill>
              <a:schemeClr val="accent4">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828395" y="4507648"/>
            <a:ext cx="10563506" cy="638271"/>
          </a:xfrm>
          <a:noFill/>
          <a:ln>
            <a:noFill/>
          </a:ln>
        </p:spPr>
        <p:txBody>
          <a:bodyPr anchor="t"/>
          <a:lstStyle/>
          <a:p>
            <a:pPr marL="631825" indent="0">
              <a:spcBef>
                <a:spcPts val="600"/>
              </a:spcBef>
              <a:spcAft>
                <a:spcPts val="600"/>
              </a:spcAft>
              <a:buNone/>
            </a:pPr>
            <a:r>
              <a:rPr lang="en-US" sz="1800">
                <a:solidFill>
                  <a:schemeClr val="bg1"/>
                </a:solidFill>
              </a:rPr>
              <a:t>Does the parent/caregiver </a:t>
            </a:r>
            <a:r>
              <a:rPr lang="en-US" sz="1800" i="1">
                <a:solidFill>
                  <a:schemeClr val="bg1"/>
                </a:solidFill>
              </a:rPr>
              <a:t>experiencing</a:t>
            </a:r>
            <a:r>
              <a:rPr lang="en-US" sz="1800">
                <a:solidFill>
                  <a:schemeClr val="bg1"/>
                </a:solidFill>
              </a:rPr>
              <a:t> violence and coercive behavior also struggle with substance use or co-occurring mental health conditions? </a:t>
            </a:r>
          </a:p>
          <a:p>
            <a:pPr marL="120650" indent="0">
              <a:spcBef>
                <a:spcPts val="1800"/>
              </a:spcBef>
              <a:spcAft>
                <a:spcPts val="600"/>
              </a:spcAft>
              <a:buNone/>
            </a:pPr>
            <a:r>
              <a:rPr lang="en-US" sz="1600">
                <a:solidFill>
                  <a:schemeClr val="bg1"/>
                </a:solidFill>
                <a:effectLst/>
                <a:latin typeface="Arial" panose="020B0604020202020204" pitchFamily="34" charset="0"/>
                <a:ea typeface="Aptos" panose="020B0004020202020204" pitchFamily="34" charset="0"/>
              </a:rPr>
              <a:t>If yes, how may this be affecting their child’s safety and well-being?</a:t>
            </a:r>
            <a:endParaRPr lang="en-US" sz="1600">
              <a:solidFill>
                <a:schemeClr val="bg1"/>
              </a:solidFill>
            </a:endParaRPr>
          </a:p>
        </p:txBody>
      </p:sp>
      <p:sp>
        <p:nvSpPr>
          <p:cNvPr id="20" name="Rectangle 19">
            <a:extLst>
              <a:ext uri="{FF2B5EF4-FFF2-40B4-BE49-F238E27FC236}">
                <a16:creationId xmlns:a16="http://schemas.microsoft.com/office/drawing/2014/main" id="{97DCF768-72F7-C830-64C6-B206CDCD8CAF}"/>
              </a:ext>
              <a:ext uri="{C183D7F6-B498-43B3-948B-1728B52AA6E4}">
                <adec:decorative xmlns:adec="http://schemas.microsoft.com/office/drawing/2017/decorative" val="1"/>
              </a:ext>
            </a:extLst>
          </p:cNvPr>
          <p:cNvSpPr/>
          <p:nvPr/>
        </p:nvSpPr>
        <p:spPr>
          <a:xfrm>
            <a:off x="828394" y="5817899"/>
            <a:ext cx="10563506" cy="651718"/>
          </a:xfrm>
          <a:prstGeom prst="rect">
            <a:avLst/>
          </a:prstGeom>
          <a:noFill/>
          <a:ln w="57150" cap="flat" cmpd="sng" algn="ctr">
            <a:solidFill>
              <a:schemeClr val="accent5"/>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4" name="Content Placeholder 13">
            <a:extLst>
              <a:ext uri="{FF2B5EF4-FFF2-40B4-BE49-F238E27FC236}">
                <a16:creationId xmlns:a16="http://schemas.microsoft.com/office/drawing/2014/main" id="{062DCDA6-8C6B-8549-06DA-577238A3EA0A}"/>
              </a:ext>
            </a:extLst>
          </p:cNvPr>
          <p:cNvSpPr>
            <a:spLocks noGrp="1"/>
          </p:cNvSpPr>
          <p:nvPr>
            <p:ph sz="quarter" idx="20"/>
          </p:nvPr>
        </p:nvSpPr>
        <p:spPr>
          <a:xfrm>
            <a:off x="1463905" y="5807851"/>
            <a:ext cx="9927995" cy="685831"/>
          </a:xfrm>
          <a:solidFill>
            <a:schemeClr val="accent5"/>
          </a:solidFill>
          <a:ln>
            <a:noFill/>
          </a:ln>
        </p:spPr>
        <p:txBody>
          <a:bodyPr lIns="91440" rIns="0" anchor="ctr"/>
          <a:lstStyle/>
          <a:p>
            <a:pPr marL="0" indent="0">
              <a:spcBef>
                <a:spcPts val="600"/>
              </a:spcBef>
              <a:spcAft>
                <a:spcPts val="600"/>
              </a:spcAft>
              <a:buNone/>
            </a:pPr>
            <a:r>
              <a:rPr lang="en-US" sz="1800">
                <a:solidFill>
                  <a:schemeClr val="bg1"/>
                </a:solidFill>
              </a:rPr>
              <a:t>Has the child expressed fear of being harmed by the parent/caregiver using violence and coercive behavior? Or expressed fear that their other parent/caregiver may be seriously harmed?</a:t>
            </a:r>
          </a:p>
        </p:txBody>
      </p:sp>
      <p:pic>
        <p:nvPicPr>
          <p:cNvPr id="2" name="Graphic 1">
            <a:extLst>
              <a:ext uri="{FF2B5EF4-FFF2-40B4-BE49-F238E27FC236}">
                <a16:creationId xmlns:a16="http://schemas.microsoft.com/office/drawing/2014/main" id="{274A780E-3995-BCDF-15B9-75A78A79CDC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396" y="1030411"/>
            <a:ext cx="457200" cy="457200"/>
          </a:xfrm>
          <a:prstGeom prst="rect">
            <a:avLst/>
          </a:prstGeom>
        </p:spPr>
      </p:pic>
      <p:pic>
        <p:nvPicPr>
          <p:cNvPr id="7" name="Graphic 6">
            <a:extLst>
              <a:ext uri="{FF2B5EF4-FFF2-40B4-BE49-F238E27FC236}">
                <a16:creationId xmlns:a16="http://schemas.microsoft.com/office/drawing/2014/main" id="{78A255E4-1188-4A21-E958-BC9540B69C1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396" y="1876758"/>
            <a:ext cx="457200" cy="457200"/>
          </a:xfrm>
          <a:prstGeom prst="rect">
            <a:avLst/>
          </a:prstGeom>
        </p:spPr>
      </p:pic>
      <p:pic>
        <p:nvPicPr>
          <p:cNvPr id="8" name="Graphic 7">
            <a:extLst>
              <a:ext uri="{FF2B5EF4-FFF2-40B4-BE49-F238E27FC236}">
                <a16:creationId xmlns:a16="http://schemas.microsoft.com/office/drawing/2014/main" id="{0AB62EE1-498F-AB48-8BAF-08828395C9C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1396" y="3265881"/>
            <a:ext cx="457200" cy="457200"/>
          </a:xfrm>
          <a:prstGeom prst="rect">
            <a:avLst/>
          </a:prstGeom>
        </p:spPr>
      </p:pic>
      <p:pic>
        <p:nvPicPr>
          <p:cNvPr id="9" name="Graphic 8">
            <a:extLst>
              <a:ext uri="{FF2B5EF4-FFF2-40B4-BE49-F238E27FC236}">
                <a16:creationId xmlns:a16="http://schemas.microsoft.com/office/drawing/2014/main" id="{947D1C37-AAFF-2422-71CB-0D313F152F9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1396" y="4631992"/>
            <a:ext cx="457200" cy="457200"/>
          </a:xfrm>
          <a:prstGeom prst="rect">
            <a:avLst/>
          </a:prstGeom>
        </p:spPr>
      </p:pic>
      <p:pic>
        <p:nvPicPr>
          <p:cNvPr id="11" name="Graphic 10">
            <a:extLst>
              <a:ext uri="{FF2B5EF4-FFF2-40B4-BE49-F238E27FC236}">
                <a16:creationId xmlns:a16="http://schemas.microsoft.com/office/drawing/2014/main" id="{F2A0748E-BDB1-EDBA-5109-2489C9CE89EE}"/>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1396" y="5965606"/>
            <a:ext cx="457200" cy="457200"/>
          </a:xfrm>
          <a:prstGeom prst="rect">
            <a:avLst/>
          </a:prstGeom>
        </p:spPr>
      </p:pic>
      <p:sp>
        <p:nvSpPr>
          <p:cNvPr id="13" name="Footer Placeholder 12">
            <a:extLst>
              <a:ext uri="{FF2B5EF4-FFF2-40B4-BE49-F238E27FC236}">
                <a16:creationId xmlns:a16="http://schemas.microsoft.com/office/drawing/2014/main" id="{ED9465BD-2D94-C0CB-58C1-D1481A8069FC}"/>
              </a:ext>
            </a:extLst>
          </p:cNvPr>
          <p:cNvSpPr>
            <a:spLocks noGrp="1"/>
          </p:cNvSpPr>
          <p:nvPr>
            <p:ph type="ftr" sz="quarter" idx="25"/>
          </p:nvPr>
        </p:nvSpPr>
        <p:spPr>
          <a:xfrm>
            <a:off x="5755778" y="6499352"/>
            <a:ext cx="5633936" cy="371475"/>
          </a:xfrm>
        </p:spPr>
        <p:txBody>
          <a:bodyPr/>
          <a:lstStyle/>
          <a:p>
            <a:r>
              <a:rPr lang="en-US">
                <a:cs typeface="Arial"/>
              </a:rPr>
              <a:t>(HeadStart ECLKC, 2024; Minnesota Department of Human Services, 2021)</a:t>
            </a:r>
          </a:p>
        </p:txBody>
      </p:sp>
    </p:spTree>
    <p:extLst>
      <p:ext uri="{BB962C8B-B14F-4D97-AF65-F5344CB8AC3E}">
        <p14:creationId xmlns:p14="http://schemas.microsoft.com/office/powerpoint/2010/main" val="2547364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EE11294-DA23-4F1B-4DF0-5653E9C3B0ED}"/>
              </a:ext>
              <a:ext uri="{C183D7F6-B498-43B3-948B-1728B52AA6E4}">
                <adec:decorative xmlns:adec="http://schemas.microsoft.com/office/drawing/2017/decorative" val="1"/>
              </a:ext>
            </a:extLst>
          </p:cNvPr>
          <p:cNvSpPr/>
          <p:nvPr/>
        </p:nvSpPr>
        <p:spPr>
          <a:xfrm>
            <a:off x="1432535" y="2588678"/>
            <a:ext cx="10010466" cy="62140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E9E256-96C7-1C5F-ED56-CBF389C05CF2}"/>
              </a:ext>
              <a:ext uri="{C183D7F6-B498-43B3-948B-1728B52AA6E4}">
                <adec:decorative xmlns:adec="http://schemas.microsoft.com/office/drawing/2017/decorative" val="1"/>
              </a:ext>
            </a:extLst>
          </p:cNvPr>
          <p:cNvSpPr/>
          <p:nvPr/>
        </p:nvSpPr>
        <p:spPr>
          <a:xfrm>
            <a:off x="796492" y="3238993"/>
            <a:ext cx="10646509" cy="478939"/>
          </a:xfrm>
          <a:prstGeom prst="rect">
            <a:avLst/>
          </a:prstGeom>
          <a:solidFill>
            <a:schemeClr val="accent1">
              <a:alpha val="64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5C923AB-916D-346B-1C93-39D672DEB865}"/>
              </a:ext>
              <a:ext uri="{C183D7F6-B498-43B3-948B-1728B52AA6E4}">
                <adec:decorative xmlns:adec="http://schemas.microsoft.com/office/drawing/2017/decorative" val="1"/>
              </a:ext>
            </a:extLst>
          </p:cNvPr>
          <p:cNvSpPr/>
          <p:nvPr/>
        </p:nvSpPr>
        <p:spPr>
          <a:xfrm>
            <a:off x="796493" y="4485683"/>
            <a:ext cx="10646509" cy="478939"/>
          </a:xfrm>
          <a:prstGeom prst="rect">
            <a:avLst/>
          </a:prstGeom>
          <a:solidFill>
            <a:schemeClr val="accent4">
              <a:lumMod val="75000"/>
              <a:alpha val="64000"/>
            </a:schemeClr>
          </a:solid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426779E-E28F-E947-4148-D5C4CD80BCA8}"/>
              </a:ext>
              <a:ext uri="{C183D7F6-B498-43B3-948B-1728B52AA6E4}">
                <adec:decorative xmlns:adec="http://schemas.microsoft.com/office/drawing/2017/decorative" val="1"/>
              </a:ext>
            </a:extLst>
          </p:cNvPr>
          <p:cNvSpPr/>
          <p:nvPr/>
        </p:nvSpPr>
        <p:spPr>
          <a:xfrm>
            <a:off x="1432535" y="3850706"/>
            <a:ext cx="10010466" cy="62140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14147" y="26433"/>
            <a:ext cx="12191999" cy="957948"/>
          </a:xfrm>
          <a:noFill/>
        </p:spPr>
        <p:txBody>
          <a:bodyPr/>
          <a:lstStyle/>
          <a:p>
            <a:r>
              <a:rPr lang="en-US">
                <a:solidFill>
                  <a:schemeClr val="tx2"/>
                </a:solidFill>
              </a:rPr>
              <a:t>Additional Questions to Consider…</a:t>
            </a:r>
          </a:p>
        </p:txBody>
      </p:sp>
      <p:sp>
        <p:nvSpPr>
          <p:cNvPr id="23" name="Content Placeholder 22">
            <a:extLst>
              <a:ext uri="{FF2B5EF4-FFF2-40B4-BE49-F238E27FC236}">
                <a16:creationId xmlns:a16="http://schemas.microsoft.com/office/drawing/2014/main" id="{0F5E351C-0148-CFCF-2B87-D9CBF74B601F}"/>
              </a:ext>
            </a:extLst>
          </p:cNvPr>
          <p:cNvSpPr>
            <a:spLocks noGrp="1"/>
          </p:cNvSpPr>
          <p:nvPr>
            <p:ph sz="quarter" idx="14"/>
          </p:nvPr>
        </p:nvSpPr>
        <p:spPr>
          <a:xfrm>
            <a:off x="1432535" y="1000731"/>
            <a:ext cx="10010467" cy="685800"/>
          </a:xfrm>
          <a:solidFill>
            <a:schemeClr val="accent2">
              <a:lumMod val="75000"/>
            </a:schemeClr>
          </a:solidFill>
        </p:spPr>
        <p:txBody>
          <a:bodyPr lIns="91440" rIns="0"/>
          <a:lstStyle/>
          <a:p>
            <a:pPr marL="0" indent="0">
              <a:buNone/>
            </a:pPr>
            <a:r>
              <a:rPr lang="en-US" sz="1800" dirty="0">
                <a:solidFill>
                  <a:schemeClr val="bg1"/>
                </a:solidFill>
              </a:rPr>
              <a:t>Has the child ever been injured as a result of the parent/caregiver’s use of violence and coercive behavior? Or has the child ever intervened to deescalate or protect their parent?</a:t>
            </a:r>
          </a:p>
        </p:txBody>
      </p:sp>
      <p:sp>
        <p:nvSpPr>
          <p:cNvPr id="17" name="Content Placeholder 16">
            <a:extLst>
              <a:ext uri="{FF2B5EF4-FFF2-40B4-BE49-F238E27FC236}">
                <a16:creationId xmlns:a16="http://schemas.microsoft.com/office/drawing/2014/main" id="{4BADD092-4843-1739-8087-A44B4C624CF1}"/>
              </a:ext>
            </a:extLst>
          </p:cNvPr>
          <p:cNvSpPr>
            <a:spLocks noGrp="1"/>
          </p:cNvSpPr>
          <p:nvPr>
            <p:ph sz="quarter" idx="11"/>
          </p:nvPr>
        </p:nvSpPr>
        <p:spPr>
          <a:xfrm>
            <a:off x="1432536" y="1782955"/>
            <a:ext cx="10010466" cy="685800"/>
          </a:xfrm>
          <a:solidFill>
            <a:schemeClr val="accent3">
              <a:lumMod val="75000"/>
            </a:schemeClr>
          </a:solidFill>
        </p:spPr>
        <p:txBody>
          <a:bodyPr/>
          <a:lstStyle/>
          <a:p>
            <a:pPr marL="0" indent="0">
              <a:buNone/>
            </a:pPr>
            <a:r>
              <a:rPr lang="en-US" sz="1800">
                <a:solidFill>
                  <a:schemeClr val="bg1"/>
                </a:solidFill>
              </a:rPr>
              <a:t>Has the parent/caregiver using violence and coercive behavior ever threatened to harm the child?</a:t>
            </a:r>
          </a:p>
        </p:txBody>
      </p:sp>
      <p:sp>
        <p:nvSpPr>
          <p:cNvPr id="13" name="Content Placeholder 12">
            <a:extLst>
              <a:ext uri="{FF2B5EF4-FFF2-40B4-BE49-F238E27FC236}">
                <a16:creationId xmlns:a16="http://schemas.microsoft.com/office/drawing/2014/main" id="{D378F2F7-0A73-5D50-7C25-26E65634D40A}"/>
              </a:ext>
            </a:extLst>
          </p:cNvPr>
          <p:cNvSpPr>
            <a:spLocks noGrp="1"/>
          </p:cNvSpPr>
          <p:nvPr>
            <p:ph idx="1"/>
          </p:nvPr>
        </p:nvSpPr>
        <p:spPr>
          <a:xfrm>
            <a:off x="809327" y="2571505"/>
            <a:ext cx="10633675" cy="1164489"/>
          </a:xfrm>
          <a:noFill/>
        </p:spPr>
        <p:txBody>
          <a:bodyPr anchor="t"/>
          <a:lstStyle/>
          <a:p>
            <a:pPr marL="635000" algn="l"/>
            <a:r>
              <a:rPr lang="en-US" sz="1800">
                <a:solidFill>
                  <a:schemeClr val="bg1"/>
                </a:solidFill>
              </a:rPr>
              <a:t>Has the child shown any signs of concerning behavior in response to the parent/caregiver’s use of violence and coercive behavior? </a:t>
            </a:r>
          </a:p>
          <a:p>
            <a:pPr algn="l">
              <a:spcBef>
                <a:spcPts val="1800"/>
              </a:spcBef>
            </a:pPr>
            <a:r>
              <a:rPr lang="en-US" sz="1600">
                <a:solidFill>
                  <a:schemeClr val="bg1"/>
                </a:solidFill>
              </a:rPr>
              <a:t>For example, has the child used violence toward other children or siblings?</a:t>
            </a:r>
          </a:p>
        </p:txBody>
      </p:sp>
      <p:sp>
        <p:nvSpPr>
          <p:cNvPr id="19" name="Content Placeholder 18">
            <a:extLst>
              <a:ext uri="{FF2B5EF4-FFF2-40B4-BE49-F238E27FC236}">
                <a16:creationId xmlns:a16="http://schemas.microsoft.com/office/drawing/2014/main" id="{57CC59FE-8F20-7446-394F-B8C535C9E485}"/>
              </a:ext>
            </a:extLst>
          </p:cNvPr>
          <p:cNvSpPr>
            <a:spLocks noGrp="1"/>
          </p:cNvSpPr>
          <p:nvPr>
            <p:ph sz="quarter" idx="12"/>
          </p:nvPr>
        </p:nvSpPr>
        <p:spPr>
          <a:xfrm>
            <a:off x="796492" y="3820682"/>
            <a:ext cx="10633675" cy="651427"/>
          </a:xfrm>
          <a:noFill/>
        </p:spPr>
        <p:txBody>
          <a:bodyPr lIns="0" tIns="91440" rIns="0" anchor="t"/>
          <a:lstStyle/>
          <a:p>
            <a:pPr marL="739775" indent="0">
              <a:buNone/>
            </a:pPr>
            <a:r>
              <a:rPr lang="en-US" sz="1800">
                <a:solidFill>
                  <a:schemeClr val="bg1"/>
                </a:solidFill>
              </a:rPr>
              <a:t>Does the parent/caregiver using violence and coercive behavior have access to firearms or other weapons? </a:t>
            </a:r>
          </a:p>
          <a:p>
            <a:pPr marL="120650" indent="0">
              <a:spcBef>
                <a:spcPts val="1800"/>
              </a:spcBef>
              <a:buNone/>
            </a:pPr>
            <a:r>
              <a:rPr lang="en-US" sz="1600">
                <a:solidFill>
                  <a:schemeClr val="bg1"/>
                </a:solidFill>
              </a:rPr>
              <a:t>If yes, have they used or threatened to use them to cause harm to the other parent/caregiver, child, or family pets?</a:t>
            </a:r>
          </a:p>
        </p:txBody>
      </p:sp>
      <p:sp>
        <p:nvSpPr>
          <p:cNvPr id="24" name="Content Placeholder 23">
            <a:extLst>
              <a:ext uri="{FF2B5EF4-FFF2-40B4-BE49-F238E27FC236}">
                <a16:creationId xmlns:a16="http://schemas.microsoft.com/office/drawing/2014/main" id="{A23E32A9-1817-28DF-1984-E8BD82472D28}"/>
              </a:ext>
            </a:extLst>
          </p:cNvPr>
          <p:cNvSpPr>
            <a:spLocks noGrp="1"/>
          </p:cNvSpPr>
          <p:nvPr>
            <p:ph sz="quarter" idx="15"/>
          </p:nvPr>
        </p:nvSpPr>
        <p:spPr>
          <a:xfrm>
            <a:off x="1432536" y="5055331"/>
            <a:ext cx="10010466" cy="685800"/>
          </a:xfrm>
          <a:solidFill>
            <a:schemeClr val="accent5"/>
          </a:solidFill>
        </p:spPr>
        <p:txBody>
          <a:bodyPr/>
          <a:lstStyle/>
          <a:p>
            <a:pPr marL="0" indent="0">
              <a:buNone/>
            </a:pPr>
            <a:r>
              <a:rPr lang="en-US" sz="1800">
                <a:solidFill>
                  <a:schemeClr val="bg1"/>
                </a:solidFill>
              </a:rPr>
              <a:t>Has the parent/caregiver using violence and coercive behavior ever threatened to kill the other parent/caregiver? Or threatened to kill the children? </a:t>
            </a:r>
          </a:p>
        </p:txBody>
      </p:sp>
      <p:sp>
        <p:nvSpPr>
          <p:cNvPr id="26" name="Content Placeholder 25">
            <a:extLst>
              <a:ext uri="{FF2B5EF4-FFF2-40B4-BE49-F238E27FC236}">
                <a16:creationId xmlns:a16="http://schemas.microsoft.com/office/drawing/2014/main" id="{13C5B773-B2D6-3A4D-3306-86CD5AC62440}"/>
              </a:ext>
            </a:extLst>
          </p:cNvPr>
          <p:cNvSpPr>
            <a:spLocks noGrp="1"/>
          </p:cNvSpPr>
          <p:nvPr>
            <p:ph sz="quarter" idx="17"/>
          </p:nvPr>
        </p:nvSpPr>
        <p:spPr>
          <a:xfrm>
            <a:off x="1432536" y="5825746"/>
            <a:ext cx="10010466" cy="685800"/>
          </a:xfrm>
          <a:solidFill>
            <a:schemeClr val="accent1">
              <a:lumMod val="75000"/>
            </a:schemeClr>
          </a:solidFill>
        </p:spPr>
        <p:txBody>
          <a:bodyPr/>
          <a:lstStyle/>
          <a:p>
            <a:pPr marL="0" indent="0">
              <a:buNone/>
            </a:pPr>
            <a:r>
              <a:rPr lang="en-US" sz="1800">
                <a:solidFill>
                  <a:schemeClr val="bg1"/>
                </a:solidFill>
              </a:rPr>
              <a:t>Has the parent/caregiver using violence and coercive behavior ever threatened to commit suicide?</a:t>
            </a:r>
          </a:p>
        </p:txBody>
      </p:sp>
      <p:sp>
        <p:nvSpPr>
          <p:cNvPr id="10" name="Rectangle 9">
            <a:extLst>
              <a:ext uri="{FF2B5EF4-FFF2-40B4-BE49-F238E27FC236}">
                <a16:creationId xmlns:a16="http://schemas.microsoft.com/office/drawing/2014/main" id="{9DC74A72-89D9-FC1E-A7BA-8E0FDDD39A6D}"/>
              </a:ext>
              <a:ext uri="{C183D7F6-B498-43B3-948B-1728B52AA6E4}">
                <adec:decorative xmlns:adec="http://schemas.microsoft.com/office/drawing/2017/decorative" val="1"/>
              </a:ext>
            </a:extLst>
          </p:cNvPr>
          <p:cNvSpPr/>
          <p:nvPr/>
        </p:nvSpPr>
        <p:spPr>
          <a:xfrm>
            <a:off x="796494" y="996029"/>
            <a:ext cx="10646507" cy="685800"/>
          </a:xfrm>
          <a:prstGeom prst="rect">
            <a:avLst/>
          </a:prstGeom>
          <a:noFill/>
          <a:ln w="57150" cap="flat" cmpd="sng" algn="ctr">
            <a:solidFill>
              <a:schemeClr val="accent2">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9548785-FD9D-BDAC-27FA-0711A825F289}"/>
              </a:ext>
              <a:ext uri="{C183D7F6-B498-43B3-948B-1728B52AA6E4}">
                <adec:decorative xmlns:adec="http://schemas.microsoft.com/office/drawing/2017/decorative" val="1"/>
              </a:ext>
            </a:extLst>
          </p:cNvPr>
          <p:cNvSpPr/>
          <p:nvPr/>
        </p:nvSpPr>
        <p:spPr>
          <a:xfrm>
            <a:off x="796494" y="1803815"/>
            <a:ext cx="10646507" cy="651718"/>
          </a:xfrm>
          <a:prstGeom prst="rect">
            <a:avLst/>
          </a:prstGeom>
          <a:noFill/>
          <a:ln w="57150" cap="flat" cmpd="sng" algn="ctr">
            <a:solidFill>
              <a:schemeClr val="accent3">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B1185F1-639E-DB57-D088-39FDA25767B7}"/>
              </a:ext>
              <a:ext uri="{C183D7F6-B498-43B3-948B-1728B52AA6E4}">
                <adec:decorative xmlns:adec="http://schemas.microsoft.com/office/drawing/2017/decorative" val="1"/>
              </a:ext>
            </a:extLst>
          </p:cNvPr>
          <p:cNvSpPr/>
          <p:nvPr/>
        </p:nvSpPr>
        <p:spPr>
          <a:xfrm>
            <a:off x="796494" y="2568983"/>
            <a:ext cx="10646507" cy="655776"/>
          </a:xfrm>
          <a:prstGeom prst="rect">
            <a:avLst/>
          </a:prstGeom>
          <a:noFill/>
          <a:ln w="57150" cap="flat" cmpd="sng" algn="ctr">
            <a:solidFill>
              <a:schemeClr val="accent1"/>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024F76-45A1-ECC3-70CB-C316757478DF}"/>
              </a:ext>
              <a:ext uri="{C183D7F6-B498-43B3-948B-1728B52AA6E4}">
                <adec:decorative xmlns:adec="http://schemas.microsoft.com/office/drawing/2017/decorative" val="1"/>
              </a:ext>
            </a:extLst>
          </p:cNvPr>
          <p:cNvSpPr/>
          <p:nvPr/>
        </p:nvSpPr>
        <p:spPr>
          <a:xfrm>
            <a:off x="796494" y="3832429"/>
            <a:ext cx="10646507" cy="651718"/>
          </a:xfrm>
          <a:prstGeom prst="rect">
            <a:avLst/>
          </a:prstGeom>
          <a:noFill/>
          <a:ln w="57150" cap="flat" cmpd="sng" algn="ctr">
            <a:solidFill>
              <a:schemeClr val="accent4">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7DCF768-72F7-C830-64C6-B206CDCD8CAF}"/>
              </a:ext>
              <a:ext uri="{C183D7F6-B498-43B3-948B-1728B52AA6E4}">
                <adec:decorative xmlns:adec="http://schemas.microsoft.com/office/drawing/2017/decorative" val="1"/>
              </a:ext>
            </a:extLst>
          </p:cNvPr>
          <p:cNvSpPr/>
          <p:nvPr/>
        </p:nvSpPr>
        <p:spPr>
          <a:xfrm>
            <a:off x="796494" y="5077765"/>
            <a:ext cx="10646507" cy="651718"/>
          </a:xfrm>
          <a:prstGeom prst="rect">
            <a:avLst/>
          </a:prstGeom>
          <a:noFill/>
          <a:ln w="57150" cap="flat" cmpd="sng" algn="ctr">
            <a:solidFill>
              <a:schemeClr val="accent5"/>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274A780E-3995-BCDF-15B9-75A78A79CDC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497" y="1130176"/>
            <a:ext cx="457200" cy="457200"/>
          </a:xfrm>
          <a:prstGeom prst="rect">
            <a:avLst/>
          </a:prstGeom>
        </p:spPr>
      </p:pic>
      <p:pic>
        <p:nvPicPr>
          <p:cNvPr id="7" name="Graphic 6">
            <a:extLst>
              <a:ext uri="{FF2B5EF4-FFF2-40B4-BE49-F238E27FC236}">
                <a16:creationId xmlns:a16="http://schemas.microsoft.com/office/drawing/2014/main" id="{78A255E4-1188-4A21-E958-BC9540B69C1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9497" y="1881835"/>
            <a:ext cx="457200" cy="457200"/>
          </a:xfrm>
          <a:prstGeom prst="rect">
            <a:avLst/>
          </a:prstGeom>
        </p:spPr>
      </p:pic>
      <p:pic>
        <p:nvPicPr>
          <p:cNvPr id="8" name="Graphic 7">
            <a:extLst>
              <a:ext uri="{FF2B5EF4-FFF2-40B4-BE49-F238E27FC236}">
                <a16:creationId xmlns:a16="http://schemas.microsoft.com/office/drawing/2014/main" id="{0AB62EE1-498F-AB48-8BAF-08828395C9C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9497" y="2687094"/>
            <a:ext cx="457200" cy="457200"/>
          </a:xfrm>
          <a:prstGeom prst="rect">
            <a:avLst/>
          </a:prstGeom>
        </p:spPr>
      </p:pic>
      <p:pic>
        <p:nvPicPr>
          <p:cNvPr id="9" name="Graphic 8">
            <a:extLst>
              <a:ext uri="{FF2B5EF4-FFF2-40B4-BE49-F238E27FC236}">
                <a16:creationId xmlns:a16="http://schemas.microsoft.com/office/drawing/2014/main" id="{947D1C37-AAFF-2422-71CB-0D313F152F9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9497" y="3963423"/>
            <a:ext cx="457200" cy="457200"/>
          </a:xfrm>
          <a:prstGeom prst="rect">
            <a:avLst/>
          </a:prstGeom>
        </p:spPr>
      </p:pic>
      <p:pic>
        <p:nvPicPr>
          <p:cNvPr id="11" name="Graphic 10">
            <a:extLst>
              <a:ext uri="{FF2B5EF4-FFF2-40B4-BE49-F238E27FC236}">
                <a16:creationId xmlns:a16="http://schemas.microsoft.com/office/drawing/2014/main" id="{F2A0748E-BDB1-EDBA-5109-2489C9CE89EE}"/>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9497" y="5238919"/>
            <a:ext cx="457200" cy="457200"/>
          </a:xfrm>
          <a:prstGeom prst="rect">
            <a:avLst/>
          </a:prstGeom>
        </p:spPr>
      </p:pic>
      <p:sp>
        <p:nvSpPr>
          <p:cNvPr id="34" name="Rectangle 33">
            <a:extLst>
              <a:ext uri="{FF2B5EF4-FFF2-40B4-BE49-F238E27FC236}">
                <a16:creationId xmlns:a16="http://schemas.microsoft.com/office/drawing/2014/main" id="{34F73617-17C8-BE28-E0D2-1A8A56F409A7}"/>
              </a:ext>
              <a:ext uri="{C183D7F6-B498-43B3-948B-1728B52AA6E4}">
                <adec:decorative xmlns:adec="http://schemas.microsoft.com/office/drawing/2017/decorative" val="1"/>
              </a:ext>
            </a:extLst>
          </p:cNvPr>
          <p:cNvSpPr/>
          <p:nvPr/>
        </p:nvSpPr>
        <p:spPr>
          <a:xfrm>
            <a:off x="796494" y="5846254"/>
            <a:ext cx="10646507" cy="651718"/>
          </a:xfrm>
          <a:prstGeom prst="rect">
            <a:avLst/>
          </a:prstGeom>
          <a:noFill/>
          <a:ln w="57150" cap="flat" cmpd="sng" algn="ctr">
            <a:solidFill>
              <a:schemeClr val="accent1">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pic>
        <p:nvPicPr>
          <p:cNvPr id="35" name="Graphic 34">
            <a:extLst>
              <a:ext uri="{FF2B5EF4-FFF2-40B4-BE49-F238E27FC236}">
                <a16:creationId xmlns:a16="http://schemas.microsoft.com/office/drawing/2014/main" id="{8AFFBFEF-EA43-BCE1-FF7F-677A59F62133}"/>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9497" y="6007408"/>
            <a:ext cx="457200" cy="457200"/>
          </a:xfrm>
          <a:prstGeom prst="rect">
            <a:avLst/>
          </a:prstGeom>
        </p:spPr>
      </p:pic>
      <p:sp>
        <p:nvSpPr>
          <p:cNvPr id="6" name="Footer Placeholder 5">
            <a:extLst>
              <a:ext uri="{FF2B5EF4-FFF2-40B4-BE49-F238E27FC236}">
                <a16:creationId xmlns:a16="http://schemas.microsoft.com/office/drawing/2014/main" id="{EFB87FB7-D740-013C-2994-5712B561AEF5}"/>
              </a:ext>
              <a:ext uri="{C183D7F6-B498-43B3-948B-1728B52AA6E4}">
                <adec:decorative xmlns:adec="http://schemas.microsoft.com/office/drawing/2017/decorative" val="1"/>
              </a:ext>
            </a:extLst>
          </p:cNvPr>
          <p:cNvSpPr>
            <a:spLocks noGrp="1"/>
          </p:cNvSpPr>
          <p:nvPr>
            <p:ph type="ftr" sz="quarter" idx="25"/>
          </p:nvPr>
        </p:nvSpPr>
        <p:spPr>
          <a:xfrm>
            <a:off x="6154347" y="6525898"/>
            <a:ext cx="5320553" cy="365125"/>
          </a:xfrm>
        </p:spPr>
        <p:txBody>
          <a:bodyPr/>
          <a:lstStyle/>
          <a:p>
            <a:r>
              <a:rPr lang="en-US">
                <a:cs typeface="Arial"/>
              </a:rPr>
              <a:t>(HeadStart ECLKC, 2024; Minnesota Department of Human Services, 2021)</a:t>
            </a:r>
          </a:p>
        </p:txBody>
      </p:sp>
    </p:spTree>
    <p:extLst>
      <p:ext uri="{BB962C8B-B14F-4D97-AF65-F5344CB8AC3E}">
        <p14:creationId xmlns:p14="http://schemas.microsoft.com/office/powerpoint/2010/main" val="247726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D955-81A8-3F44-C327-D4FF229874DF}"/>
              </a:ext>
            </a:extLst>
          </p:cNvPr>
          <p:cNvSpPr>
            <a:spLocks noGrp="1"/>
          </p:cNvSpPr>
          <p:nvPr>
            <p:ph type="title"/>
          </p:nvPr>
        </p:nvSpPr>
        <p:spPr>
          <a:xfrm>
            <a:off x="0" y="0"/>
            <a:ext cx="4443984" cy="6858000"/>
          </a:xfrm>
        </p:spPr>
        <p:txBody>
          <a:bodyPr/>
          <a:lstStyle/>
          <a:p>
            <a:r>
              <a:rPr lang="en-US"/>
              <a:t>Learning Objectives</a:t>
            </a:r>
          </a:p>
        </p:txBody>
      </p:sp>
      <p:sp>
        <p:nvSpPr>
          <p:cNvPr id="3" name="Content Placeholder 2">
            <a:extLst>
              <a:ext uri="{FF2B5EF4-FFF2-40B4-BE49-F238E27FC236}">
                <a16:creationId xmlns:a16="http://schemas.microsoft.com/office/drawing/2014/main" id="{9E48E132-0BFA-9CDD-0E01-6793B512E22B}"/>
              </a:ext>
            </a:extLst>
          </p:cNvPr>
          <p:cNvSpPr>
            <a:spLocks noGrp="1"/>
          </p:cNvSpPr>
          <p:nvPr>
            <p:ph sz="quarter" idx="13"/>
          </p:nvPr>
        </p:nvSpPr>
        <p:spPr>
          <a:xfrm>
            <a:off x="4775847" y="423746"/>
            <a:ext cx="6865281" cy="909754"/>
          </a:xfrm>
        </p:spPr>
        <p:txBody>
          <a:bodyPr/>
          <a:lstStyle/>
          <a:p>
            <a:r>
              <a:rPr lang="en-US" dirty="0"/>
              <a:t>After completing this training, </a:t>
            </a:r>
            <a:br>
              <a:rPr lang="en-US" dirty="0"/>
            </a:br>
            <a:r>
              <a:rPr lang="en-US" dirty="0"/>
              <a:t>child welfare workers will:</a:t>
            </a:r>
          </a:p>
        </p:txBody>
      </p:sp>
      <p:sp>
        <p:nvSpPr>
          <p:cNvPr id="4" name="Content Placeholder 3">
            <a:extLst>
              <a:ext uri="{FF2B5EF4-FFF2-40B4-BE49-F238E27FC236}">
                <a16:creationId xmlns:a16="http://schemas.microsoft.com/office/drawing/2014/main" id="{449CBC16-77EF-28AF-B382-FFB2DBC77F4B}"/>
              </a:ext>
            </a:extLst>
          </p:cNvPr>
          <p:cNvSpPr>
            <a:spLocks noGrp="1"/>
          </p:cNvSpPr>
          <p:nvPr>
            <p:ph sz="quarter" idx="14"/>
          </p:nvPr>
        </p:nvSpPr>
        <p:spPr>
          <a:xfrm>
            <a:off x="4716379" y="1520313"/>
            <a:ext cx="7146758" cy="4627563"/>
          </a:xfrm>
        </p:spPr>
        <p:txBody>
          <a:bodyPr/>
          <a:lstStyle/>
          <a:p>
            <a:pPr lvl="0"/>
            <a:r>
              <a:rPr lang="en-US" dirty="0"/>
              <a:t>Discuss mental health as a spectrum with key language paradigm shifts to further reduce stigma</a:t>
            </a:r>
          </a:p>
          <a:p>
            <a:r>
              <a:rPr lang="en-US" dirty="0"/>
              <a:t>Identify the prevalence and common types of co-occurring disorders along with associated symptoms</a:t>
            </a:r>
          </a:p>
          <a:p>
            <a:pPr lvl="0"/>
            <a:r>
              <a:rPr lang="en-US" dirty="0"/>
              <a:t>Recognize the three models of care management for </a:t>
            </a:r>
            <a:r>
              <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co‑occurring</a:t>
            </a:r>
            <a:r>
              <a:rPr lang="en-US" dirty="0"/>
              <a:t>         substance use and mental disorders</a:t>
            </a:r>
          </a:p>
          <a:p>
            <a:pPr lvl="0"/>
            <a:r>
              <a:rPr lang="en-US" dirty="0"/>
              <a:t>Acquire knowledge about intimate partner violence and the intersections of co-occurring disorders including prevalence, power and control dynamics, interagency response efforts, and best practice screening tools</a:t>
            </a:r>
          </a:p>
          <a:p>
            <a:r>
              <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Differentiate between intimate partner violence and the co‑occurrence </a:t>
            </a:r>
            <a:r>
              <a:rPr lang="en-US" dirty="0"/>
              <a:t>of intimate partner violence and child maltreatment, including key considerations when assessing safety and risk</a:t>
            </a:r>
            <a:endParaRPr lang="en-US"/>
          </a:p>
          <a:p>
            <a:pPr lvl="0"/>
            <a:r>
              <a:rPr lang="en-US" dirty="0"/>
              <a:t>Acquire knowledge and strategies for increasing safety and protective capacities for families experiencing violence</a:t>
            </a:r>
          </a:p>
          <a:p>
            <a:pPr lvl="0"/>
            <a:r>
              <a:rPr lang="en-US" dirty="0"/>
              <a:t>Understand the cumulative effects of trauma and the importance of providing trauma-informed care  </a:t>
            </a:r>
          </a:p>
        </p:txBody>
      </p:sp>
    </p:spTree>
    <p:extLst>
      <p:ext uri="{BB962C8B-B14F-4D97-AF65-F5344CB8AC3E}">
        <p14:creationId xmlns:p14="http://schemas.microsoft.com/office/powerpoint/2010/main" val="1466668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8F8892-F5C9-EC24-7D63-0CFF84B0F56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B8ACC87-0EB1-2D49-105A-A238CA58FD2A}"/>
              </a:ext>
            </a:extLst>
          </p:cNvPr>
          <p:cNvSpPr>
            <a:spLocks noGrp="1"/>
          </p:cNvSpPr>
          <p:nvPr>
            <p:ph type="title"/>
          </p:nvPr>
        </p:nvSpPr>
        <p:spPr>
          <a:xfrm>
            <a:off x="0" y="0"/>
            <a:ext cx="12192000" cy="1368397"/>
          </a:xfrm>
          <a:gradFill flip="none" rotWithShape="1">
            <a:gsLst>
              <a:gs pos="0">
                <a:schemeClr val="accent1">
                  <a:lumMod val="40000"/>
                  <a:lumOff val="60000"/>
                </a:schemeClr>
              </a:gs>
              <a:gs pos="0">
                <a:schemeClr val="accent1">
                  <a:lumMod val="95000"/>
                  <a:lumOff val="5000"/>
                </a:schemeClr>
              </a:gs>
              <a:gs pos="69000">
                <a:schemeClr val="tx2"/>
              </a:gs>
            </a:gsLst>
            <a:lin ang="13500000" scaled="1"/>
            <a:tileRect/>
          </a:gradFill>
        </p:spPr>
        <p:txBody>
          <a:bodyPr/>
          <a:lstStyle/>
          <a:p>
            <a:r>
              <a:rPr lang="en-US" sz="3600" dirty="0">
                <a:latin typeface="+mj-lt"/>
              </a:rPr>
              <a:t>Developmental Considerations </a:t>
            </a:r>
            <a:br>
              <a:rPr lang="en-US" sz="3600" dirty="0">
                <a:latin typeface="+mj-lt"/>
              </a:rPr>
            </a:br>
            <a:r>
              <a:rPr lang="en-US" sz="3600" dirty="0">
                <a:latin typeface="+mj-lt"/>
              </a:rPr>
              <a:t>When Assessing for Level of Risk</a:t>
            </a:r>
          </a:p>
        </p:txBody>
      </p:sp>
      <p:sp>
        <p:nvSpPr>
          <p:cNvPr id="4" name="Content Placeholder 3">
            <a:extLst>
              <a:ext uri="{FF2B5EF4-FFF2-40B4-BE49-F238E27FC236}">
                <a16:creationId xmlns:a16="http://schemas.microsoft.com/office/drawing/2014/main" id="{02CFBCDF-0EFA-EBF3-F8B2-6C33D02C87A9}"/>
              </a:ext>
            </a:extLst>
          </p:cNvPr>
          <p:cNvSpPr>
            <a:spLocks noGrp="1"/>
          </p:cNvSpPr>
          <p:nvPr>
            <p:ph sz="quarter" idx="18"/>
          </p:nvPr>
        </p:nvSpPr>
        <p:spPr>
          <a:xfrm>
            <a:off x="1755389" y="1777180"/>
            <a:ext cx="2757643" cy="4769567"/>
          </a:xfrm>
          <a:prstGeom prst="roundRect">
            <a:avLst/>
          </a:prstGeom>
          <a:solidFill>
            <a:schemeClr val="accent1">
              <a:lumMod val="60000"/>
              <a:lumOff val="40000"/>
            </a:schemeClr>
          </a:solidFill>
          <a:ln>
            <a:noFill/>
          </a:ln>
          <a:effectLst/>
          <a:scene3d>
            <a:camera prst="orthographicFront"/>
            <a:lightRig rig="threePt" dir="t"/>
          </a:scene3d>
          <a:sp3d>
            <a:bevelT w="114300" prst="hardEdge"/>
          </a:sp3d>
        </p:spPr>
        <p:txBody>
          <a:bodyPr tIns="640080" anchor="ctr"/>
          <a:lstStyle/>
          <a:p>
            <a:pPr marL="0" indent="0" algn="ctr">
              <a:buNone/>
            </a:pPr>
            <a:r>
              <a:rPr lang="en-US" sz="3600" dirty="0">
                <a:solidFill>
                  <a:schemeClr val="tx2"/>
                </a:solidFill>
              </a:rPr>
              <a:t>Physical</a:t>
            </a:r>
          </a:p>
        </p:txBody>
      </p:sp>
      <p:sp>
        <p:nvSpPr>
          <p:cNvPr id="2" name="Content Placeholder 1">
            <a:extLst>
              <a:ext uri="{FF2B5EF4-FFF2-40B4-BE49-F238E27FC236}">
                <a16:creationId xmlns:a16="http://schemas.microsoft.com/office/drawing/2014/main" id="{A7698D1B-7F9C-EAEC-90F7-EEF48295E13B}"/>
              </a:ext>
            </a:extLst>
          </p:cNvPr>
          <p:cNvSpPr>
            <a:spLocks noGrp="1"/>
          </p:cNvSpPr>
          <p:nvPr>
            <p:ph sz="quarter" idx="16"/>
          </p:nvPr>
        </p:nvSpPr>
        <p:spPr>
          <a:xfrm>
            <a:off x="4681255" y="1777181"/>
            <a:ext cx="2757640" cy="4769567"/>
          </a:xfrm>
          <a:prstGeom prst="roundRect">
            <a:avLst/>
          </a:prstGeom>
          <a:solidFill>
            <a:schemeClr val="accent1">
              <a:lumMod val="40000"/>
              <a:lumOff val="60000"/>
            </a:schemeClr>
          </a:solidFill>
          <a:ln>
            <a:noFill/>
          </a:ln>
          <a:effectLst/>
          <a:scene3d>
            <a:camera prst="orthographicFront"/>
            <a:lightRig rig="threePt" dir="t"/>
          </a:scene3d>
          <a:sp3d>
            <a:bevelT w="114300" prst="hardEdge"/>
          </a:sp3d>
        </p:spPr>
        <p:txBody>
          <a:bodyPr tIns="640080" anchor="ctr"/>
          <a:lstStyle/>
          <a:p>
            <a:pPr marL="0" indent="0" algn="ctr">
              <a:buNone/>
            </a:pPr>
            <a:r>
              <a:rPr lang="en-US" sz="3600" dirty="0">
                <a:solidFill>
                  <a:schemeClr val="tx2"/>
                </a:solidFill>
              </a:rPr>
              <a:t>Emotional</a:t>
            </a:r>
          </a:p>
        </p:txBody>
      </p:sp>
      <p:sp>
        <p:nvSpPr>
          <p:cNvPr id="5" name="Content Placeholder 4">
            <a:extLst>
              <a:ext uri="{FF2B5EF4-FFF2-40B4-BE49-F238E27FC236}">
                <a16:creationId xmlns:a16="http://schemas.microsoft.com/office/drawing/2014/main" id="{61260892-3338-33D4-2DFF-D47C3B37D9D8}"/>
              </a:ext>
            </a:extLst>
          </p:cNvPr>
          <p:cNvSpPr>
            <a:spLocks noGrp="1"/>
          </p:cNvSpPr>
          <p:nvPr>
            <p:ph sz="quarter" idx="19"/>
          </p:nvPr>
        </p:nvSpPr>
        <p:spPr>
          <a:xfrm>
            <a:off x="7617479" y="1777180"/>
            <a:ext cx="2728760" cy="4769568"/>
          </a:xfrm>
          <a:prstGeom prst="roundRect">
            <a:avLst/>
          </a:prstGeom>
          <a:solidFill>
            <a:schemeClr val="accent1">
              <a:lumMod val="20000"/>
              <a:lumOff val="80000"/>
            </a:schemeClr>
          </a:solidFill>
          <a:ln>
            <a:noFill/>
          </a:ln>
          <a:effectLst/>
          <a:scene3d>
            <a:camera prst="orthographicFront"/>
            <a:lightRig rig="threePt" dir="t"/>
          </a:scene3d>
          <a:sp3d>
            <a:bevelT w="114300" prst="hardEdge"/>
          </a:sp3d>
        </p:spPr>
        <p:txBody>
          <a:bodyPr tIns="640080" anchor="ctr"/>
          <a:lstStyle/>
          <a:p>
            <a:pPr marL="0" indent="0" algn="ctr">
              <a:buNone/>
            </a:pPr>
            <a:r>
              <a:rPr lang="en-US" sz="3600" dirty="0">
                <a:solidFill>
                  <a:schemeClr val="tx2"/>
                </a:solidFill>
              </a:rPr>
              <a:t>Behavioral</a:t>
            </a:r>
          </a:p>
        </p:txBody>
      </p:sp>
      <p:sp>
        <p:nvSpPr>
          <p:cNvPr id="3" name="Content Placeholder 2">
            <a:extLst>
              <a:ext uri="{FF2B5EF4-FFF2-40B4-BE49-F238E27FC236}">
                <a16:creationId xmlns:a16="http://schemas.microsoft.com/office/drawing/2014/main" id="{0807AC79-105F-04C6-732B-F60DD05602A3}"/>
              </a:ext>
            </a:extLst>
          </p:cNvPr>
          <p:cNvSpPr>
            <a:spLocks noGrp="1"/>
          </p:cNvSpPr>
          <p:nvPr>
            <p:ph sz="quarter" idx="17"/>
          </p:nvPr>
        </p:nvSpPr>
        <p:spPr>
          <a:xfrm>
            <a:off x="1755389" y="5054268"/>
            <a:ext cx="8590850" cy="1105871"/>
          </a:xfrm>
          <a:prstGeom prst="leftRightArrow">
            <a:avLst>
              <a:gd name="adj1" fmla="val 60556"/>
              <a:gd name="adj2" fmla="val 61171"/>
            </a:avLst>
          </a:prstGeom>
          <a:solidFill>
            <a:schemeClr val="bg1">
              <a:lumMod val="75000"/>
            </a:schemeClr>
          </a:solidFill>
          <a:ln w="168275" cmpd="sng">
            <a:noFill/>
          </a:ln>
          <a:effectLst/>
          <a:scene3d>
            <a:camera prst="orthographicFront"/>
            <a:lightRig rig="threePt" dir="t"/>
          </a:scene3d>
          <a:sp3d>
            <a:bevelT/>
          </a:sp3d>
        </p:spPr>
        <p:txBody>
          <a:bodyPr wrap="none" lIns="0" tIns="91440" rIns="0" numCol="1" anchor="ctr"/>
          <a:lstStyle/>
          <a:p>
            <a:pPr marL="0" indent="0" algn="ctr">
              <a:buNone/>
            </a:pPr>
            <a:r>
              <a:rPr lang="en-US" sz="2400" dirty="0">
                <a:solidFill>
                  <a:schemeClr val="accent4">
                    <a:lumMod val="50000"/>
                  </a:schemeClr>
                </a:solidFill>
              </a:rPr>
              <a:t>The Relationship Between Violence Exposure and Trauma</a:t>
            </a:r>
          </a:p>
        </p:txBody>
      </p:sp>
      <p:sp>
        <p:nvSpPr>
          <p:cNvPr id="8" name="Oval 7">
            <a:extLst>
              <a:ext uri="{FF2B5EF4-FFF2-40B4-BE49-F238E27FC236}">
                <a16:creationId xmlns:a16="http://schemas.microsoft.com/office/drawing/2014/main" id="{19A40756-EF82-2E09-0FDE-F52D398026FF}"/>
              </a:ext>
              <a:ext uri="{C183D7F6-B498-43B3-948B-1728B52AA6E4}">
                <adec:decorative xmlns:adec="http://schemas.microsoft.com/office/drawing/2017/decorative" val="1"/>
              </a:ext>
            </a:extLst>
          </p:cNvPr>
          <p:cNvSpPr/>
          <p:nvPr/>
        </p:nvSpPr>
        <p:spPr>
          <a:xfrm>
            <a:off x="2120508" y="1566251"/>
            <a:ext cx="1943100" cy="1943100"/>
          </a:xfrm>
          <a:prstGeom prst="ellipse">
            <a:avLst/>
          </a:prstGeom>
          <a:solidFill>
            <a:schemeClr val="bg1">
              <a:lumMod val="85000"/>
            </a:schemeClr>
          </a:solidFill>
          <a:scene3d>
            <a:camera prst="orthographicFront"/>
            <a:lightRig rig="threePt" dir="t"/>
          </a:scene3d>
          <a:sp3d>
            <a:bevelT w="88900" h="88900"/>
            <a:bevelB w="88900" h="317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3FD3A3A-B605-866A-FCC4-701C5F7E5638}"/>
              </a:ext>
              <a:ext uri="{C183D7F6-B498-43B3-948B-1728B52AA6E4}">
                <adec:decorative xmlns:adec="http://schemas.microsoft.com/office/drawing/2017/decorative" val="1"/>
              </a:ext>
            </a:extLst>
          </p:cNvPr>
          <p:cNvSpPr/>
          <p:nvPr/>
        </p:nvSpPr>
        <p:spPr>
          <a:xfrm>
            <a:off x="5124450" y="1566251"/>
            <a:ext cx="1943100" cy="1943100"/>
          </a:xfrm>
          <a:prstGeom prst="ellipse">
            <a:avLst/>
          </a:prstGeom>
          <a:solidFill>
            <a:schemeClr val="bg1">
              <a:lumMod val="85000"/>
            </a:schemeClr>
          </a:solidFill>
          <a:scene3d>
            <a:camera prst="orthographicFront"/>
            <a:lightRig rig="threePt" dir="t"/>
          </a:scene3d>
          <a:sp3d>
            <a:bevelT w="88900" h="88900"/>
            <a:bevelB w="88900" h="317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F15406-A24C-68F9-55AC-5965CDA3F7EF}"/>
              </a:ext>
              <a:ext uri="{C183D7F6-B498-43B3-948B-1728B52AA6E4}">
                <adec:decorative xmlns:adec="http://schemas.microsoft.com/office/drawing/2017/decorative" val="1"/>
              </a:ext>
            </a:extLst>
          </p:cNvPr>
          <p:cNvSpPr/>
          <p:nvPr/>
        </p:nvSpPr>
        <p:spPr>
          <a:xfrm>
            <a:off x="8010309" y="1566251"/>
            <a:ext cx="1943100" cy="1943100"/>
          </a:xfrm>
          <a:prstGeom prst="ellipse">
            <a:avLst/>
          </a:prstGeom>
          <a:solidFill>
            <a:schemeClr val="bg1">
              <a:lumMod val="85000"/>
            </a:schemeClr>
          </a:solidFill>
          <a:scene3d>
            <a:camera prst="orthographicFront"/>
            <a:lightRig rig="threePt" dir="t"/>
          </a:scene3d>
          <a:sp3d>
            <a:bevelT w="88900" h="88900"/>
            <a:bevelB w="88900" h="317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508C066D-3FBD-3A57-091D-7C96E2B237D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8343" y="1824086"/>
            <a:ext cx="1427429" cy="1427429"/>
          </a:xfrm>
          <a:prstGeom prst="rect">
            <a:avLst/>
          </a:prstGeom>
        </p:spPr>
      </p:pic>
      <p:pic>
        <p:nvPicPr>
          <p:cNvPr id="14" name="Graphic 13">
            <a:extLst>
              <a:ext uri="{FF2B5EF4-FFF2-40B4-BE49-F238E27FC236}">
                <a16:creationId xmlns:a16="http://schemas.microsoft.com/office/drawing/2014/main" id="{CECA7493-048C-D053-2241-D9C879C980E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4585" y="1886114"/>
            <a:ext cx="1410980" cy="1410980"/>
          </a:xfrm>
          <a:prstGeom prst="rect">
            <a:avLst/>
          </a:prstGeom>
        </p:spPr>
      </p:pic>
      <p:pic>
        <p:nvPicPr>
          <p:cNvPr id="16" name="Graphic 15">
            <a:extLst>
              <a:ext uri="{FF2B5EF4-FFF2-40B4-BE49-F238E27FC236}">
                <a16:creationId xmlns:a16="http://schemas.microsoft.com/office/drawing/2014/main" id="{291FECEA-6AE5-DA31-1CB1-C96C9478064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41780" y="1805097"/>
            <a:ext cx="1371599" cy="1371599"/>
          </a:xfrm>
          <a:prstGeom prst="rect">
            <a:avLst/>
          </a:prstGeom>
        </p:spPr>
      </p:pic>
    </p:spTree>
    <p:extLst>
      <p:ext uri="{BB962C8B-B14F-4D97-AF65-F5344CB8AC3E}">
        <p14:creationId xmlns:p14="http://schemas.microsoft.com/office/powerpoint/2010/main" val="1540776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0" y="0"/>
            <a:ext cx="12192000" cy="1452282"/>
          </a:xfrm>
        </p:spPr>
        <p:txBody>
          <a:bodyPr/>
          <a:lstStyle/>
          <a:p>
            <a:pPr lvl="1" algn="ctr"/>
            <a:r>
              <a:rPr lang="en-US" sz="3600" dirty="0">
                <a:solidFill>
                  <a:schemeClr val="bg1"/>
                </a:solidFill>
                <a:latin typeface="+mj-lt"/>
              </a:rPr>
              <a:t>Increasing Safety and Protective Capacities</a:t>
            </a:r>
            <a:br>
              <a:rPr lang="en-US" sz="3600" dirty="0">
                <a:solidFill>
                  <a:schemeClr val="bg1"/>
                </a:solidFill>
                <a:latin typeface="+mj-lt"/>
              </a:rPr>
            </a:br>
            <a:r>
              <a:rPr lang="en-US" sz="3600" dirty="0">
                <a:solidFill>
                  <a:schemeClr val="bg1"/>
                </a:solidFill>
                <a:latin typeface="+mj-lt"/>
              </a:rPr>
              <a:t> for Families Experiencing Violence</a:t>
            </a:r>
          </a:p>
        </p:txBody>
      </p:sp>
      <p:sp>
        <p:nvSpPr>
          <p:cNvPr id="4" name="Rectangle 3">
            <a:extLst>
              <a:ext uri="{FF2B5EF4-FFF2-40B4-BE49-F238E27FC236}">
                <a16:creationId xmlns:a16="http://schemas.microsoft.com/office/drawing/2014/main" id="{31A052B0-E595-4F0B-2B50-216E11CE22C0}"/>
              </a:ext>
            </a:extLst>
          </p:cNvPr>
          <p:cNvSpPr/>
          <p:nvPr/>
        </p:nvSpPr>
        <p:spPr>
          <a:xfrm>
            <a:off x="1147573" y="1892023"/>
            <a:ext cx="3062905" cy="4511290"/>
          </a:xfrm>
          <a:prstGeom prst="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82880" tIns="27432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Increased Accountability for the Person Using Violence</a:t>
            </a:r>
          </a:p>
        </p:txBody>
      </p:sp>
      <p:sp>
        <p:nvSpPr>
          <p:cNvPr id="5" name="Rectangle 4">
            <a:extLst>
              <a:ext uri="{FF2B5EF4-FFF2-40B4-BE49-F238E27FC236}">
                <a16:creationId xmlns:a16="http://schemas.microsoft.com/office/drawing/2014/main" id="{612E71BD-6323-1EC6-EF58-E5AEBD069128}"/>
              </a:ext>
            </a:extLst>
          </p:cNvPr>
          <p:cNvSpPr/>
          <p:nvPr/>
        </p:nvSpPr>
        <p:spPr>
          <a:xfrm>
            <a:off x="4624498" y="1892023"/>
            <a:ext cx="3062906" cy="4511290"/>
          </a:xfrm>
          <a:prstGeom prst="rect">
            <a:avLst/>
          </a:prstGeom>
          <a:solidFill>
            <a:schemeClr val="accent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Collaborative Engagement of the Person Experiencing Violence</a:t>
            </a:r>
          </a:p>
        </p:txBody>
      </p:sp>
      <p:sp>
        <p:nvSpPr>
          <p:cNvPr id="6" name="Rectangle 5">
            <a:extLst>
              <a:ext uri="{FF2B5EF4-FFF2-40B4-BE49-F238E27FC236}">
                <a16:creationId xmlns:a16="http://schemas.microsoft.com/office/drawing/2014/main" id="{801647B0-621A-315C-9D17-30BFEDA2E814}"/>
              </a:ext>
            </a:extLst>
          </p:cNvPr>
          <p:cNvSpPr/>
          <p:nvPr/>
        </p:nvSpPr>
        <p:spPr>
          <a:xfrm>
            <a:off x="8101424" y="1892023"/>
            <a:ext cx="3062906" cy="4511290"/>
          </a:xfrm>
          <a:prstGeom prst="rect">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tIns="274320" rIns="18288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Empowerment-Based Safety Planning for the Family</a:t>
            </a:r>
          </a:p>
        </p:txBody>
      </p:sp>
      <p:pic>
        <p:nvPicPr>
          <p:cNvPr id="11" name="Graphic 10">
            <a:extLst>
              <a:ext uri="{FF2B5EF4-FFF2-40B4-BE49-F238E27FC236}">
                <a16:creationId xmlns:a16="http://schemas.microsoft.com/office/drawing/2014/main" id="{DD9C2998-AB24-DDC9-E452-FC84B71EE07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5570" y="4191873"/>
            <a:ext cx="1010985" cy="1023943"/>
          </a:xfrm>
          <a:prstGeom prst="rect">
            <a:avLst/>
          </a:prstGeom>
        </p:spPr>
      </p:pic>
      <p:pic>
        <p:nvPicPr>
          <p:cNvPr id="13" name="Graphic 12">
            <a:extLst>
              <a:ext uri="{FF2B5EF4-FFF2-40B4-BE49-F238E27FC236}">
                <a16:creationId xmlns:a16="http://schemas.microsoft.com/office/drawing/2014/main" id="{38F04455-5EE0-4E51-5C61-6BF74D95619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0984" y="4508281"/>
            <a:ext cx="1504775" cy="1524061"/>
          </a:xfrm>
          <a:prstGeom prst="rect">
            <a:avLst/>
          </a:prstGeom>
        </p:spPr>
      </p:pic>
      <p:pic>
        <p:nvPicPr>
          <p:cNvPr id="16" name="Graphic 15">
            <a:extLst>
              <a:ext uri="{FF2B5EF4-FFF2-40B4-BE49-F238E27FC236}">
                <a16:creationId xmlns:a16="http://schemas.microsoft.com/office/drawing/2014/main" id="{6926E097-75A9-2444-B776-C3D2D31E327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66779" y="4110625"/>
            <a:ext cx="1937762" cy="1937762"/>
          </a:xfrm>
          <a:prstGeom prst="rect">
            <a:avLst/>
          </a:prstGeom>
        </p:spPr>
      </p:pic>
      <p:pic>
        <p:nvPicPr>
          <p:cNvPr id="8" name="Graphic 7">
            <a:extLst>
              <a:ext uri="{FF2B5EF4-FFF2-40B4-BE49-F238E27FC236}">
                <a16:creationId xmlns:a16="http://schemas.microsoft.com/office/drawing/2014/main" id="{857E83D3-3796-E654-4073-2C3883FE7EC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5143065" y="4750843"/>
            <a:ext cx="1684185" cy="1715223"/>
          </a:xfrm>
          <a:prstGeom prst="rect">
            <a:avLst/>
          </a:prstGeom>
        </p:spPr>
      </p:pic>
      <p:pic>
        <p:nvPicPr>
          <p:cNvPr id="9" name="Graphic 8">
            <a:extLst>
              <a:ext uri="{FF2B5EF4-FFF2-40B4-BE49-F238E27FC236}">
                <a16:creationId xmlns:a16="http://schemas.microsoft.com/office/drawing/2014/main" id="{B5ECD4D7-6055-124C-D001-4BF8E84E0046}"/>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17728" y="4164163"/>
            <a:ext cx="1044181" cy="1063424"/>
          </a:xfrm>
          <a:prstGeom prst="rect">
            <a:avLst/>
          </a:prstGeom>
        </p:spPr>
      </p:pic>
      <p:pic>
        <p:nvPicPr>
          <p:cNvPr id="19" name="Graphic 18">
            <a:extLst>
              <a:ext uri="{FF2B5EF4-FFF2-40B4-BE49-F238E27FC236}">
                <a16:creationId xmlns:a16="http://schemas.microsoft.com/office/drawing/2014/main" id="{EA0149D6-0522-40A6-F5B6-9DEC6A82E7B6}"/>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V="1">
            <a:off x="5630613" y="5113416"/>
            <a:ext cx="509206" cy="337591"/>
          </a:xfrm>
          <a:prstGeom prst="rect">
            <a:avLst/>
          </a:prstGeom>
        </p:spPr>
      </p:pic>
      <p:pic>
        <p:nvPicPr>
          <p:cNvPr id="21" name="Graphic 20">
            <a:extLst>
              <a:ext uri="{FF2B5EF4-FFF2-40B4-BE49-F238E27FC236}">
                <a16:creationId xmlns:a16="http://schemas.microsoft.com/office/drawing/2014/main" id="{89C8DD05-33B1-5B81-0AC5-12D66F6183A4}"/>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V="1">
            <a:off x="5885216" y="5177901"/>
            <a:ext cx="509206" cy="337591"/>
          </a:xfrm>
          <a:prstGeom prst="rect">
            <a:avLst/>
          </a:prstGeom>
        </p:spPr>
      </p:pic>
      <p:pic>
        <p:nvPicPr>
          <p:cNvPr id="23" name="Graphic 22">
            <a:extLst>
              <a:ext uri="{FF2B5EF4-FFF2-40B4-BE49-F238E27FC236}">
                <a16:creationId xmlns:a16="http://schemas.microsoft.com/office/drawing/2014/main" id="{0BB19125-6A23-B8BF-5029-C54E5241B4FD}"/>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V="1">
            <a:off x="6110568" y="5133202"/>
            <a:ext cx="509206" cy="337591"/>
          </a:xfrm>
          <a:prstGeom prst="rect">
            <a:avLst/>
          </a:prstGeom>
        </p:spPr>
      </p:pic>
    </p:spTree>
    <p:extLst>
      <p:ext uri="{BB962C8B-B14F-4D97-AF65-F5344CB8AC3E}">
        <p14:creationId xmlns:p14="http://schemas.microsoft.com/office/powerpoint/2010/main" val="2854026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DECEE"/>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3A41B61-85D9-B00B-B466-9FE810018DE9}"/>
              </a:ext>
            </a:extLst>
          </p:cNvPr>
          <p:cNvSpPr>
            <a:spLocks noGrp="1"/>
          </p:cNvSpPr>
          <p:nvPr>
            <p:ph type="title"/>
          </p:nvPr>
        </p:nvSpPr>
        <p:spPr>
          <a:xfrm>
            <a:off x="-14697" y="-3401"/>
            <a:ext cx="12206697" cy="1254579"/>
          </a:xfrm>
          <a:prstGeom prst="rect">
            <a:avLst/>
          </a:prstGeom>
          <a:solidFill>
            <a:schemeClr val="accent1">
              <a:lumMod val="75000"/>
            </a:schemeClr>
          </a:solidFill>
        </p:spPr>
        <p:txBody>
          <a:bodyPr vert="horz" lIns="91440" tIns="91440" rIns="91440" bIns="91440" rtlCol="0" anchor="ctr">
            <a:noAutofit/>
          </a:bodyPr>
          <a:lstStyle/>
          <a:p>
            <a:pPr marL="623888"/>
            <a:r>
              <a:rPr lang="en-US" dirty="0">
                <a:solidFill>
                  <a:srgbClr val="FFFFFF"/>
                </a:solidFill>
              </a:rPr>
              <a:t>The Five Interrelated Protective Factors</a:t>
            </a:r>
            <a:br>
              <a:rPr lang="en-US" dirty="0">
                <a:solidFill>
                  <a:srgbClr val="FFFFFF"/>
                </a:solidFill>
              </a:rPr>
            </a:br>
            <a:r>
              <a:rPr lang="en-US" dirty="0">
                <a:solidFill>
                  <a:srgbClr val="FFFFFF"/>
                </a:solidFill>
              </a:rPr>
              <a:t> for Families Experiencing Violence </a:t>
            </a:r>
            <a:endParaRPr lang="en-US" kern="1200" dirty="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599C03C6-C666-9A79-F091-7C40535ADC6A}"/>
              </a:ext>
            </a:extLst>
          </p:cNvPr>
          <p:cNvSpPr>
            <a:spLocks noGrp="1"/>
          </p:cNvSpPr>
          <p:nvPr>
            <p:ph sz="quarter" idx="13"/>
          </p:nvPr>
        </p:nvSpPr>
        <p:spPr>
          <a:xfrm>
            <a:off x="272080" y="4479269"/>
            <a:ext cx="2642399" cy="870384"/>
          </a:xfrm>
          <a:prstGeom prst="rect">
            <a:avLst/>
          </a:prstGeom>
          <a:solidFill>
            <a:schemeClr val="bg1"/>
          </a:solidFill>
          <a:ln>
            <a:noFill/>
          </a:ln>
          <a:effectLst>
            <a:softEdge rad="63500"/>
          </a:effectLst>
        </p:spPr>
        <p:txBody>
          <a:bodyPr lIns="0" rIns="0"/>
          <a:lstStyle/>
          <a:p>
            <a:r>
              <a:rPr lang="en-US" sz="2400" dirty="0">
                <a:solidFill>
                  <a:schemeClr val="tx2"/>
                </a:solidFill>
              </a:rPr>
              <a:t>Safer &amp; More  Stable Conditions</a:t>
            </a:r>
          </a:p>
        </p:txBody>
      </p:sp>
      <p:sp>
        <p:nvSpPr>
          <p:cNvPr id="5" name="Content Placeholder 4">
            <a:extLst>
              <a:ext uri="{FF2B5EF4-FFF2-40B4-BE49-F238E27FC236}">
                <a16:creationId xmlns:a16="http://schemas.microsoft.com/office/drawing/2014/main" id="{5E325614-56E3-1A74-D67E-458A05ECB7F6}"/>
              </a:ext>
            </a:extLst>
          </p:cNvPr>
          <p:cNvSpPr>
            <a:spLocks noGrp="1"/>
          </p:cNvSpPr>
          <p:nvPr>
            <p:ph sz="quarter" idx="12"/>
          </p:nvPr>
        </p:nvSpPr>
        <p:spPr>
          <a:xfrm>
            <a:off x="2685244" y="5621261"/>
            <a:ext cx="2642399" cy="1092814"/>
          </a:xfrm>
          <a:prstGeom prst="rect">
            <a:avLst/>
          </a:prstGeom>
          <a:solidFill>
            <a:schemeClr val="bg1"/>
          </a:solidFill>
          <a:effectLst>
            <a:softEdge rad="63500"/>
          </a:effectLst>
        </p:spPr>
        <p:txBody>
          <a:bodyPr lIns="0" rIns="0"/>
          <a:lstStyle/>
          <a:p>
            <a:r>
              <a:rPr lang="en-US" sz="2400" dirty="0">
                <a:solidFill>
                  <a:schemeClr val="accent1"/>
                </a:solidFill>
              </a:rPr>
              <a:t>Social, Cultural,      &amp; Spiritual Connections</a:t>
            </a:r>
          </a:p>
        </p:txBody>
      </p:sp>
      <p:sp>
        <p:nvSpPr>
          <p:cNvPr id="4" name="Content Placeholder 3">
            <a:extLst>
              <a:ext uri="{FF2B5EF4-FFF2-40B4-BE49-F238E27FC236}">
                <a16:creationId xmlns:a16="http://schemas.microsoft.com/office/drawing/2014/main" id="{88F8387D-B87A-1F14-8C2E-AE3330850808}"/>
              </a:ext>
            </a:extLst>
          </p:cNvPr>
          <p:cNvSpPr>
            <a:spLocks noGrp="1"/>
          </p:cNvSpPr>
          <p:nvPr>
            <p:ph sz="quarter" idx="11"/>
          </p:nvPr>
        </p:nvSpPr>
        <p:spPr>
          <a:xfrm>
            <a:off x="4961482" y="4367239"/>
            <a:ext cx="2338934" cy="847479"/>
          </a:xfrm>
          <a:prstGeom prst="rect">
            <a:avLst/>
          </a:prstGeom>
          <a:solidFill>
            <a:schemeClr val="bg1"/>
          </a:solidFill>
          <a:effectLst>
            <a:softEdge rad="63500"/>
          </a:effectLst>
        </p:spPr>
        <p:txBody>
          <a:bodyPr lIns="0" rIns="0"/>
          <a:lstStyle/>
          <a:p>
            <a:r>
              <a:rPr lang="en-US" sz="2400" dirty="0">
                <a:solidFill>
                  <a:schemeClr val="accent2">
                    <a:lumMod val="75000"/>
                  </a:schemeClr>
                </a:solidFill>
              </a:rPr>
              <a:t>Resilience &amp; Growth Mindset</a:t>
            </a:r>
          </a:p>
        </p:txBody>
      </p:sp>
      <p:sp>
        <p:nvSpPr>
          <p:cNvPr id="7" name="Content Placeholder 6">
            <a:extLst>
              <a:ext uri="{FF2B5EF4-FFF2-40B4-BE49-F238E27FC236}">
                <a16:creationId xmlns:a16="http://schemas.microsoft.com/office/drawing/2014/main" id="{7092AC36-1A75-2D3A-5718-327E6CBC5476}"/>
              </a:ext>
            </a:extLst>
          </p:cNvPr>
          <p:cNvSpPr>
            <a:spLocks noGrp="1"/>
          </p:cNvSpPr>
          <p:nvPr>
            <p:ph sz="quarter" idx="14"/>
          </p:nvPr>
        </p:nvSpPr>
        <p:spPr>
          <a:xfrm>
            <a:off x="7077944" y="5498489"/>
            <a:ext cx="2612345" cy="873285"/>
          </a:xfrm>
          <a:prstGeom prst="rect">
            <a:avLst/>
          </a:prstGeom>
          <a:solidFill>
            <a:schemeClr val="bg1"/>
          </a:solidFill>
          <a:effectLst>
            <a:softEdge rad="63500"/>
          </a:effectLst>
        </p:spPr>
        <p:txBody>
          <a:bodyPr lIns="0" rIns="0"/>
          <a:lstStyle/>
          <a:p>
            <a:r>
              <a:rPr lang="en-US" sz="2400" dirty="0">
                <a:solidFill>
                  <a:schemeClr val="accent5"/>
                </a:solidFill>
              </a:rPr>
              <a:t>Nurturing Parent-Child Interactions</a:t>
            </a:r>
          </a:p>
        </p:txBody>
      </p:sp>
      <p:sp>
        <p:nvSpPr>
          <p:cNvPr id="8" name="Content Placeholder 7">
            <a:extLst>
              <a:ext uri="{FF2B5EF4-FFF2-40B4-BE49-F238E27FC236}">
                <a16:creationId xmlns:a16="http://schemas.microsoft.com/office/drawing/2014/main" id="{4662A8A7-578E-87E8-3171-62BA6D5967E9}"/>
              </a:ext>
            </a:extLst>
          </p:cNvPr>
          <p:cNvSpPr>
            <a:spLocks noGrp="1"/>
          </p:cNvSpPr>
          <p:nvPr>
            <p:ph sz="quarter" idx="15"/>
          </p:nvPr>
        </p:nvSpPr>
        <p:spPr>
          <a:xfrm>
            <a:off x="9342890" y="4367241"/>
            <a:ext cx="2800981" cy="848184"/>
          </a:xfrm>
          <a:prstGeom prst="rect">
            <a:avLst/>
          </a:prstGeom>
          <a:solidFill>
            <a:schemeClr val="bg1"/>
          </a:solidFill>
          <a:ln>
            <a:noFill/>
          </a:ln>
          <a:effectLst>
            <a:softEdge rad="63500"/>
          </a:effectLst>
        </p:spPr>
        <p:txBody>
          <a:bodyPr lIns="0" rIns="0"/>
          <a:lstStyle/>
          <a:p>
            <a:r>
              <a:rPr lang="en-US" sz="2400" dirty="0">
                <a:solidFill>
                  <a:schemeClr val="accent3"/>
                </a:solidFill>
              </a:rPr>
              <a:t>Social &amp; Emotional Abilities</a:t>
            </a:r>
          </a:p>
        </p:txBody>
      </p:sp>
      <p:sp>
        <p:nvSpPr>
          <p:cNvPr id="2" name="Hexagon 1">
            <a:extLst>
              <a:ext uri="{FF2B5EF4-FFF2-40B4-BE49-F238E27FC236}">
                <a16:creationId xmlns:a16="http://schemas.microsoft.com/office/drawing/2014/main" id="{348E0793-F2AC-4422-7CA7-0B518172ECF6}"/>
              </a:ext>
              <a:ext uri="{C183D7F6-B498-43B3-948B-1728B52AA6E4}">
                <adec:decorative xmlns:adec="http://schemas.microsoft.com/office/drawing/2017/decorative" val="1"/>
              </a:ext>
            </a:extLst>
          </p:cNvPr>
          <p:cNvSpPr/>
          <p:nvPr/>
        </p:nvSpPr>
        <p:spPr>
          <a:xfrm>
            <a:off x="476322" y="1598799"/>
            <a:ext cx="2642399" cy="2252546"/>
          </a:xfrm>
          <a:prstGeom prst="hexagon">
            <a:avLst/>
          </a:prstGeom>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Hexagon 2">
            <a:extLst>
              <a:ext uri="{FF2B5EF4-FFF2-40B4-BE49-F238E27FC236}">
                <a16:creationId xmlns:a16="http://schemas.microsoft.com/office/drawing/2014/main" id="{9FDB8AA1-6825-E455-28F2-3781B5388262}"/>
              </a:ext>
              <a:ext uri="{C183D7F6-B498-43B3-948B-1728B52AA6E4}">
                <adec:decorative xmlns:adec="http://schemas.microsoft.com/office/drawing/2017/decorative" val="1"/>
              </a:ext>
            </a:extLst>
          </p:cNvPr>
          <p:cNvSpPr/>
          <p:nvPr/>
        </p:nvSpPr>
        <p:spPr>
          <a:xfrm>
            <a:off x="2637996" y="2744899"/>
            <a:ext cx="2642399" cy="2252546"/>
          </a:xfrm>
          <a:prstGeom prst="hexagon">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Hexagon 8">
            <a:extLst>
              <a:ext uri="{FF2B5EF4-FFF2-40B4-BE49-F238E27FC236}">
                <a16:creationId xmlns:a16="http://schemas.microsoft.com/office/drawing/2014/main" id="{0CB5554A-0859-510A-44AF-E59CD7F23AE3}"/>
              </a:ext>
              <a:ext uri="{C183D7F6-B498-43B3-948B-1728B52AA6E4}">
                <adec:decorative xmlns:adec="http://schemas.microsoft.com/office/drawing/2017/decorative" val="1"/>
              </a:ext>
            </a:extLst>
          </p:cNvPr>
          <p:cNvSpPr/>
          <p:nvPr/>
        </p:nvSpPr>
        <p:spPr>
          <a:xfrm>
            <a:off x="4799671" y="1598799"/>
            <a:ext cx="2642399" cy="2252546"/>
          </a:xfrm>
          <a:prstGeom prst="hexagon">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Hexagon 9">
            <a:extLst>
              <a:ext uri="{FF2B5EF4-FFF2-40B4-BE49-F238E27FC236}">
                <a16:creationId xmlns:a16="http://schemas.microsoft.com/office/drawing/2014/main" id="{B64CCF63-5A9E-737E-13AA-4C8E8820683F}"/>
              </a:ext>
              <a:ext uri="{C183D7F6-B498-43B3-948B-1728B52AA6E4}">
                <adec:decorative xmlns:adec="http://schemas.microsoft.com/office/drawing/2017/decorative" val="1"/>
              </a:ext>
            </a:extLst>
          </p:cNvPr>
          <p:cNvSpPr/>
          <p:nvPr/>
        </p:nvSpPr>
        <p:spPr>
          <a:xfrm>
            <a:off x="6961346" y="2744899"/>
            <a:ext cx="2642399" cy="2252546"/>
          </a:xfrm>
          <a:prstGeom prst="hexagon">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Hexagon 10">
            <a:extLst>
              <a:ext uri="{FF2B5EF4-FFF2-40B4-BE49-F238E27FC236}">
                <a16:creationId xmlns:a16="http://schemas.microsoft.com/office/drawing/2014/main" id="{954DCAF9-FE17-71DE-3364-07C14082D12B}"/>
              </a:ext>
              <a:ext uri="{C183D7F6-B498-43B3-948B-1728B52AA6E4}">
                <adec:decorative xmlns:adec="http://schemas.microsoft.com/office/drawing/2017/decorative" val="1"/>
              </a:ext>
            </a:extLst>
          </p:cNvPr>
          <p:cNvSpPr/>
          <p:nvPr/>
        </p:nvSpPr>
        <p:spPr>
          <a:xfrm>
            <a:off x="9123020" y="1598799"/>
            <a:ext cx="2642399" cy="2252546"/>
          </a:xfrm>
          <a:prstGeom prst="hexagon">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22405860-30F2-FE55-B6C0-E5063D1BCB80}"/>
              </a:ext>
              <a:ext uri="{C183D7F6-B498-43B3-948B-1728B52AA6E4}">
                <adec:decorative xmlns:adec="http://schemas.microsoft.com/office/drawing/2017/decorative" val="1"/>
              </a:ext>
            </a:extLst>
          </p:cNvPr>
          <p:cNvCxnSpPr>
            <a:cxnSpLocks/>
          </p:cNvCxnSpPr>
          <p:nvPr/>
        </p:nvCxnSpPr>
        <p:spPr>
          <a:xfrm>
            <a:off x="1574497" y="3851345"/>
            <a:ext cx="0" cy="59380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Double Bracket 20">
            <a:extLst>
              <a:ext uri="{FF2B5EF4-FFF2-40B4-BE49-F238E27FC236}">
                <a16:creationId xmlns:a16="http://schemas.microsoft.com/office/drawing/2014/main" id="{EE985992-D22E-AFF6-29CB-5051F7DEC468}"/>
              </a:ext>
              <a:ext uri="{C183D7F6-B498-43B3-948B-1728B52AA6E4}">
                <adec:decorative xmlns:adec="http://schemas.microsoft.com/office/drawing/2017/decorative" val="1"/>
              </a:ext>
            </a:extLst>
          </p:cNvPr>
          <p:cNvSpPr/>
          <p:nvPr/>
        </p:nvSpPr>
        <p:spPr>
          <a:xfrm rot="5400000">
            <a:off x="1109867" y="3583422"/>
            <a:ext cx="922152" cy="2642393"/>
          </a:xfrm>
          <a:prstGeom prst="bracketPair">
            <a:avLst>
              <a:gd name="adj" fmla="val 0"/>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24" name="Straight Connector 23">
            <a:extLst>
              <a:ext uri="{FF2B5EF4-FFF2-40B4-BE49-F238E27FC236}">
                <a16:creationId xmlns:a16="http://schemas.microsoft.com/office/drawing/2014/main" id="{19047F50-6DE6-AB9E-374C-F6BF4F283E25}"/>
              </a:ext>
              <a:ext uri="{C183D7F6-B498-43B3-948B-1728B52AA6E4}">
                <adec:decorative xmlns:adec="http://schemas.microsoft.com/office/drawing/2017/decorative" val="1"/>
              </a:ext>
            </a:extLst>
          </p:cNvPr>
          <p:cNvCxnSpPr>
            <a:cxnSpLocks/>
          </p:cNvCxnSpPr>
          <p:nvPr/>
        </p:nvCxnSpPr>
        <p:spPr>
          <a:xfrm>
            <a:off x="3976534" y="5013021"/>
            <a:ext cx="0" cy="59380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Double Bracket 24">
            <a:extLst>
              <a:ext uri="{FF2B5EF4-FFF2-40B4-BE49-F238E27FC236}">
                <a16:creationId xmlns:a16="http://schemas.microsoft.com/office/drawing/2014/main" id="{D7847008-78E9-9BF9-73B9-F38D3D75A6AB}"/>
              </a:ext>
              <a:ext uri="{C183D7F6-B498-43B3-948B-1728B52AA6E4}">
                <adec:decorative xmlns:adec="http://schemas.microsoft.com/office/drawing/2017/decorative" val="1"/>
              </a:ext>
            </a:extLst>
          </p:cNvPr>
          <p:cNvSpPr/>
          <p:nvPr/>
        </p:nvSpPr>
        <p:spPr>
          <a:xfrm rot="5400000">
            <a:off x="3464013" y="4837594"/>
            <a:ext cx="1107151" cy="2642399"/>
          </a:xfrm>
          <a:prstGeom prst="bracketPair">
            <a:avLst>
              <a:gd name="adj" fmla="val 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27" name="Straight Connector 26">
            <a:extLst>
              <a:ext uri="{FF2B5EF4-FFF2-40B4-BE49-F238E27FC236}">
                <a16:creationId xmlns:a16="http://schemas.microsoft.com/office/drawing/2014/main" id="{BEBEBF7C-2689-3CA7-5EAB-D770A53E4D8A}"/>
              </a:ext>
              <a:ext uri="{C183D7F6-B498-43B3-948B-1728B52AA6E4}">
                <adec:decorative xmlns:adec="http://schemas.microsoft.com/office/drawing/2017/decorative" val="1"/>
              </a:ext>
            </a:extLst>
          </p:cNvPr>
          <p:cNvCxnSpPr>
            <a:cxnSpLocks/>
          </p:cNvCxnSpPr>
          <p:nvPr/>
        </p:nvCxnSpPr>
        <p:spPr>
          <a:xfrm>
            <a:off x="6105304" y="3832193"/>
            <a:ext cx="0" cy="5199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Double Bracket 27">
            <a:extLst>
              <a:ext uri="{FF2B5EF4-FFF2-40B4-BE49-F238E27FC236}">
                <a16:creationId xmlns:a16="http://schemas.microsoft.com/office/drawing/2014/main" id="{F4D7EA2B-7072-837C-E6EE-D0843B89B4F8}"/>
              </a:ext>
              <a:ext uri="{C183D7F6-B498-43B3-948B-1728B52AA6E4}">
                <adec:decorative xmlns:adec="http://schemas.microsoft.com/office/drawing/2017/decorative" val="1"/>
              </a:ext>
            </a:extLst>
          </p:cNvPr>
          <p:cNvSpPr/>
          <p:nvPr/>
        </p:nvSpPr>
        <p:spPr>
          <a:xfrm rot="5400000">
            <a:off x="5714288" y="3703736"/>
            <a:ext cx="864901" cy="2157065"/>
          </a:xfrm>
          <a:prstGeom prst="bracketPair">
            <a:avLst>
              <a:gd name="adj" fmla="val 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914EC42C-AFD8-8595-F9FF-47BBC56F87AA}"/>
              </a:ext>
              <a:ext uri="{C183D7F6-B498-43B3-948B-1728B52AA6E4}">
                <adec:decorative xmlns:adec="http://schemas.microsoft.com/office/drawing/2017/decorative" val="1"/>
              </a:ext>
            </a:extLst>
          </p:cNvPr>
          <p:cNvCxnSpPr>
            <a:cxnSpLocks/>
          </p:cNvCxnSpPr>
          <p:nvPr/>
        </p:nvCxnSpPr>
        <p:spPr>
          <a:xfrm>
            <a:off x="8345717" y="4998507"/>
            <a:ext cx="0" cy="51996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Double Bracket 30">
            <a:extLst>
              <a:ext uri="{FF2B5EF4-FFF2-40B4-BE49-F238E27FC236}">
                <a16:creationId xmlns:a16="http://schemas.microsoft.com/office/drawing/2014/main" id="{F89EDE62-0DD2-B43E-C78F-17144B5EB68E}"/>
              </a:ext>
              <a:ext uri="{C183D7F6-B498-43B3-948B-1728B52AA6E4}">
                <adec:decorative xmlns:adec="http://schemas.microsoft.com/office/drawing/2017/decorative" val="1"/>
              </a:ext>
            </a:extLst>
          </p:cNvPr>
          <p:cNvSpPr/>
          <p:nvPr/>
        </p:nvSpPr>
        <p:spPr>
          <a:xfrm rot="5400000">
            <a:off x="7958484" y="4637781"/>
            <a:ext cx="855641" cy="2612344"/>
          </a:xfrm>
          <a:prstGeom prst="bracketPair">
            <a:avLst>
              <a:gd name="adj" fmla="val 0"/>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33" name="Straight Connector 32">
            <a:extLst>
              <a:ext uri="{FF2B5EF4-FFF2-40B4-BE49-F238E27FC236}">
                <a16:creationId xmlns:a16="http://schemas.microsoft.com/office/drawing/2014/main" id="{E2E18788-DFFE-94AB-49D2-12B39DCD342B}"/>
              </a:ext>
              <a:ext uri="{C183D7F6-B498-43B3-948B-1728B52AA6E4}">
                <adec:decorative xmlns:adec="http://schemas.microsoft.com/office/drawing/2017/decorative" val="1"/>
              </a:ext>
            </a:extLst>
          </p:cNvPr>
          <p:cNvCxnSpPr>
            <a:cxnSpLocks/>
          </p:cNvCxnSpPr>
          <p:nvPr/>
        </p:nvCxnSpPr>
        <p:spPr>
          <a:xfrm>
            <a:off x="10710618" y="3852619"/>
            <a:ext cx="0" cy="519963"/>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Double Bracket 33">
            <a:extLst>
              <a:ext uri="{FF2B5EF4-FFF2-40B4-BE49-F238E27FC236}">
                <a16:creationId xmlns:a16="http://schemas.microsoft.com/office/drawing/2014/main" id="{87E52F3C-C891-A108-8CE9-1D2E1721D227}"/>
              </a:ext>
              <a:ext uri="{C183D7F6-B498-43B3-948B-1728B52AA6E4}">
                <adec:decorative xmlns:adec="http://schemas.microsoft.com/office/drawing/2017/decorative" val="1"/>
              </a:ext>
            </a:extLst>
          </p:cNvPr>
          <p:cNvSpPr/>
          <p:nvPr/>
        </p:nvSpPr>
        <p:spPr>
          <a:xfrm rot="5400000">
            <a:off x="10336037" y="3470439"/>
            <a:ext cx="830901" cy="2630512"/>
          </a:xfrm>
          <a:prstGeom prst="bracketPair">
            <a:avLst>
              <a:gd name="adj" fmla="val 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6" name="Graphic 35">
            <a:extLst>
              <a:ext uri="{FF2B5EF4-FFF2-40B4-BE49-F238E27FC236}">
                <a16:creationId xmlns:a16="http://schemas.microsoft.com/office/drawing/2014/main" id="{79CE2E87-884D-FA9F-0EC2-9A65C410C2E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4741406">
            <a:off x="633090" y="2201120"/>
            <a:ext cx="1311739" cy="1278482"/>
          </a:xfrm>
          <a:prstGeom prst="rect">
            <a:avLst/>
          </a:prstGeom>
        </p:spPr>
      </p:pic>
      <p:pic>
        <p:nvPicPr>
          <p:cNvPr id="37" name="Graphic 36">
            <a:extLst>
              <a:ext uri="{FF2B5EF4-FFF2-40B4-BE49-F238E27FC236}">
                <a16:creationId xmlns:a16="http://schemas.microsoft.com/office/drawing/2014/main" id="{B396EA6D-CF31-3C64-F988-C9DAE43079B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6283337" flipV="1">
            <a:off x="1660533" y="2232851"/>
            <a:ext cx="1311739" cy="1278482"/>
          </a:xfrm>
          <a:prstGeom prst="rect">
            <a:avLst/>
          </a:prstGeom>
        </p:spPr>
      </p:pic>
      <p:pic>
        <p:nvPicPr>
          <p:cNvPr id="40" name="Graphic 39">
            <a:extLst>
              <a:ext uri="{FF2B5EF4-FFF2-40B4-BE49-F238E27FC236}">
                <a16:creationId xmlns:a16="http://schemas.microsoft.com/office/drawing/2014/main" id="{CD16A572-F6FF-375B-353E-DCA56E69E81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1667" y="2386880"/>
            <a:ext cx="691576" cy="709566"/>
          </a:xfrm>
          <a:prstGeom prst="rect">
            <a:avLst/>
          </a:prstGeom>
        </p:spPr>
      </p:pic>
      <p:pic>
        <p:nvPicPr>
          <p:cNvPr id="42" name="Graphic 41">
            <a:extLst>
              <a:ext uri="{FF2B5EF4-FFF2-40B4-BE49-F238E27FC236}">
                <a16:creationId xmlns:a16="http://schemas.microsoft.com/office/drawing/2014/main" id="{411835F8-32C6-13EE-5A94-DC662F3C335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04018" y="3149236"/>
            <a:ext cx="1516052" cy="1516052"/>
          </a:xfrm>
          <a:prstGeom prst="rect">
            <a:avLst/>
          </a:prstGeom>
        </p:spPr>
      </p:pic>
      <p:pic>
        <p:nvPicPr>
          <p:cNvPr id="76" name="Graphic 75">
            <a:extLst>
              <a:ext uri="{FF2B5EF4-FFF2-40B4-BE49-F238E27FC236}">
                <a16:creationId xmlns:a16="http://schemas.microsoft.com/office/drawing/2014/main" id="{08ED5776-9F40-6850-AB51-EF57448ED45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372282" y="2815714"/>
            <a:ext cx="301283" cy="327419"/>
          </a:xfrm>
          <a:prstGeom prst="rect">
            <a:avLst/>
          </a:prstGeom>
        </p:spPr>
      </p:pic>
      <p:pic>
        <p:nvPicPr>
          <p:cNvPr id="78" name="Graphic 77">
            <a:extLst>
              <a:ext uri="{FF2B5EF4-FFF2-40B4-BE49-F238E27FC236}">
                <a16:creationId xmlns:a16="http://schemas.microsoft.com/office/drawing/2014/main" id="{27659586-B325-C9D9-0679-43A2FE7305BA}"/>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81023" y="2654610"/>
            <a:ext cx="446776" cy="485533"/>
          </a:xfrm>
          <a:prstGeom prst="rect">
            <a:avLst/>
          </a:prstGeom>
        </p:spPr>
      </p:pic>
      <p:pic>
        <p:nvPicPr>
          <p:cNvPr id="82" name="Graphic 81">
            <a:extLst>
              <a:ext uri="{FF2B5EF4-FFF2-40B4-BE49-F238E27FC236}">
                <a16:creationId xmlns:a16="http://schemas.microsoft.com/office/drawing/2014/main" id="{EEDB8871-7A7B-C89C-B4A5-657F828CD028}"/>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76479" y="2469860"/>
            <a:ext cx="617197" cy="670738"/>
          </a:xfrm>
          <a:prstGeom prst="rect">
            <a:avLst/>
          </a:prstGeom>
        </p:spPr>
      </p:pic>
      <p:cxnSp>
        <p:nvCxnSpPr>
          <p:cNvPr id="89" name="Straight Arrow Connector 88">
            <a:extLst>
              <a:ext uri="{FF2B5EF4-FFF2-40B4-BE49-F238E27FC236}">
                <a16:creationId xmlns:a16="http://schemas.microsoft.com/office/drawing/2014/main" id="{8D60EDAE-D69C-5E9B-B328-0C19DD282A94}"/>
              </a:ext>
              <a:ext uri="{C183D7F6-B498-43B3-948B-1728B52AA6E4}">
                <adec:decorative xmlns:adec="http://schemas.microsoft.com/office/drawing/2017/decorative" val="1"/>
              </a:ext>
            </a:extLst>
          </p:cNvPr>
          <p:cNvCxnSpPr>
            <a:cxnSpLocks/>
          </p:cNvCxnSpPr>
          <p:nvPr/>
        </p:nvCxnSpPr>
        <p:spPr>
          <a:xfrm flipV="1">
            <a:off x="5382120" y="2338753"/>
            <a:ext cx="1202957" cy="462279"/>
          </a:xfrm>
          <a:prstGeom prst="straightConnector1">
            <a:avLst/>
          </a:prstGeom>
          <a:ln w="381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00" name="Graphic 99">
            <a:extLst>
              <a:ext uri="{FF2B5EF4-FFF2-40B4-BE49-F238E27FC236}">
                <a16:creationId xmlns:a16="http://schemas.microsoft.com/office/drawing/2014/main" id="{259A45C9-ECAC-4895-4AF3-81FB8BB93CC4}"/>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0546052" flipH="1">
            <a:off x="7884953" y="3605099"/>
            <a:ext cx="909068" cy="874170"/>
          </a:xfrm>
          <a:prstGeom prst="rect">
            <a:avLst/>
          </a:prstGeom>
        </p:spPr>
      </p:pic>
      <p:pic>
        <p:nvPicPr>
          <p:cNvPr id="98" name="Graphic 97">
            <a:extLst>
              <a:ext uri="{FF2B5EF4-FFF2-40B4-BE49-F238E27FC236}">
                <a16:creationId xmlns:a16="http://schemas.microsoft.com/office/drawing/2014/main" id="{282978C4-BB43-0EDC-E6A0-67E7887C0323}"/>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3226914" flipV="1">
            <a:off x="7831063" y="3863622"/>
            <a:ext cx="543030" cy="522184"/>
          </a:xfrm>
          <a:prstGeom prst="rect">
            <a:avLst/>
          </a:prstGeom>
        </p:spPr>
      </p:pic>
      <p:pic>
        <p:nvPicPr>
          <p:cNvPr id="104" name="Graphic 103">
            <a:extLst>
              <a:ext uri="{FF2B5EF4-FFF2-40B4-BE49-F238E27FC236}">
                <a16:creationId xmlns:a16="http://schemas.microsoft.com/office/drawing/2014/main" id="{BD2058B1-3C4E-4CD7-444C-32BDF5472EE0}"/>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284133" y="2995869"/>
            <a:ext cx="2003967" cy="2003967"/>
          </a:xfrm>
          <a:prstGeom prst="rect">
            <a:avLst/>
          </a:prstGeom>
        </p:spPr>
      </p:pic>
      <p:pic>
        <p:nvPicPr>
          <p:cNvPr id="107" name="Graphic 106">
            <a:extLst>
              <a:ext uri="{FF2B5EF4-FFF2-40B4-BE49-F238E27FC236}">
                <a16:creationId xmlns:a16="http://schemas.microsoft.com/office/drawing/2014/main" id="{F5DAFC4B-3851-260A-21E6-6870DE19E32B}"/>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897980" y="2228895"/>
            <a:ext cx="1129223" cy="1129223"/>
          </a:xfrm>
          <a:prstGeom prst="rect">
            <a:avLst/>
          </a:prstGeom>
        </p:spPr>
      </p:pic>
      <p:sp>
        <p:nvSpPr>
          <p:cNvPr id="12" name="Footer Placeholder 11">
            <a:extLst>
              <a:ext uri="{FF2B5EF4-FFF2-40B4-BE49-F238E27FC236}">
                <a16:creationId xmlns:a16="http://schemas.microsoft.com/office/drawing/2014/main" id="{0EC906BD-07F8-602D-3B69-444156EC94E2}"/>
              </a:ext>
            </a:extLst>
          </p:cNvPr>
          <p:cNvSpPr>
            <a:spLocks noGrp="1"/>
          </p:cNvSpPr>
          <p:nvPr>
            <p:ph type="ftr" sz="quarter" idx="16"/>
          </p:nvPr>
        </p:nvSpPr>
        <p:spPr>
          <a:xfrm>
            <a:off x="6966706" y="6557621"/>
            <a:ext cx="5152292" cy="365125"/>
          </a:xfrm>
        </p:spPr>
        <p:txBody>
          <a:bodyPr/>
          <a:lstStyle/>
          <a:p>
            <a:r>
              <a:rPr lang="en-US" dirty="0">
                <a:cs typeface="Arial"/>
              </a:rPr>
              <a:t>(Quality Improvement Center on Domestic Violence in Child Welfare, 2019)</a:t>
            </a:r>
          </a:p>
        </p:txBody>
      </p:sp>
    </p:spTree>
    <p:extLst>
      <p:ext uri="{BB962C8B-B14F-4D97-AF65-F5344CB8AC3E}">
        <p14:creationId xmlns:p14="http://schemas.microsoft.com/office/powerpoint/2010/main" val="2568129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199" y="1595336"/>
            <a:ext cx="10515600" cy="2350795"/>
          </a:xfrm>
        </p:spPr>
        <p:txBody>
          <a:bodyPr vert="horz" lIns="91440" tIns="45720" rIns="91440" bIns="45720" rtlCol="0" anchor="ctr">
            <a:noAutofit/>
          </a:bodyPr>
          <a:lstStyle/>
          <a:p>
            <a:r>
              <a:rPr lang="en-US" sz="4800" dirty="0"/>
              <a:t>Strategies to Promote</a:t>
            </a:r>
            <a:br>
              <a:rPr lang="en-US" sz="4800" dirty="0"/>
            </a:br>
            <a:r>
              <a:rPr lang="en-US" sz="4800" dirty="0"/>
              <a:t> Protective Factors for Families Experiencing Violence</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Small Group Activity</a:t>
            </a:r>
          </a:p>
        </p:txBody>
      </p:sp>
    </p:spTree>
    <p:extLst>
      <p:ext uri="{BB962C8B-B14F-4D97-AF65-F5344CB8AC3E}">
        <p14:creationId xmlns:p14="http://schemas.microsoft.com/office/powerpoint/2010/main" val="137015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E0D73F-B850-0B06-7BB7-BFECB60F5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C13B8-4C97-7B01-7DE3-9BF5541E6FD2}"/>
              </a:ext>
            </a:extLst>
          </p:cNvPr>
          <p:cNvSpPr>
            <a:spLocks noGrp="1"/>
          </p:cNvSpPr>
          <p:nvPr>
            <p:ph type="title"/>
          </p:nvPr>
        </p:nvSpPr>
        <p:spPr>
          <a:xfrm>
            <a:off x="0" y="0"/>
            <a:ext cx="5372100" cy="6858000"/>
          </a:xfrm>
        </p:spPr>
        <p:txBody>
          <a:bodyPr bIns="91440" anchor="ctr">
            <a:normAutofit/>
          </a:bodyPr>
          <a:lstStyle/>
          <a:p>
            <a:pPr marL="228600" algn="l"/>
            <a:r>
              <a:rPr lang="en-US" dirty="0"/>
              <a:t>Evidence-Based Interventions </a:t>
            </a:r>
            <a:br>
              <a:rPr lang="en-US" dirty="0"/>
            </a:br>
            <a:r>
              <a:rPr lang="en-US" dirty="0"/>
              <a:t>for Families </a:t>
            </a:r>
            <a:br>
              <a:rPr lang="en-US" dirty="0"/>
            </a:br>
            <a:r>
              <a:rPr lang="en-US" dirty="0"/>
              <a:t>Experiencing Violence</a:t>
            </a:r>
          </a:p>
        </p:txBody>
      </p:sp>
      <p:sp>
        <p:nvSpPr>
          <p:cNvPr id="4" name="Content Placeholder 3">
            <a:extLst>
              <a:ext uri="{FF2B5EF4-FFF2-40B4-BE49-F238E27FC236}">
                <a16:creationId xmlns:a16="http://schemas.microsoft.com/office/drawing/2014/main" id="{5767F56F-8D5D-47CE-D1B4-7E30212E38B7}"/>
              </a:ext>
            </a:extLst>
          </p:cNvPr>
          <p:cNvSpPr>
            <a:spLocks noGrp="1"/>
          </p:cNvSpPr>
          <p:nvPr>
            <p:ph sz="quarter" idx="14"/>
          </p:nvPr>
        </p:nvSpPr>
        <p:spPr>
          <a:xfrm>
            <a:off x="4526280" y="381364"/>
            <a:ext cx="7080384" cy="1280160"/>
          </a:xfrm>
          <a:prstGeom prst="rect">
            <a:avLst/>
          </a:prstGeom>
          <a:solidFill>
            <a:schemeClr val="accent2"/>
          </a:solidFill>
          <a:ln>
            <a:solidFill>
              <a:schemeClr val="bg1"/>
            </a:solidFill>
          </a:ln>
          <a:effectLst/>
        </p:spPr>
        <p:txBody>
          <a:bodyPr anchor="ctr"/>
          <a:lstStyle/>
          <a:p>
            <a:pPr marL="0" indent="0" algn="ctr">
              <a:spcAft>
                <a:spcPts val="600"/>
              </a:spcAft>
              <a:buNone/>
            </a:pPr>
            <a:r>
              <a:rPr lang="en-US" sz="2400" dirty="0">
                <a:solidFill>
                  <a:schemeClr val="bg1"/>
                </a:solidFill>
              </a:rPr>
              <a:t>Child Development-Community Policing Program</a:t>
            </a:r>
          </a:p>
        </p:txBody>
      </p:sp>
      <p:sp>
        <p:nvSpPr>
          <p:cNvPr id="5" name="Content Placeholder 4">
            <a:extLst>
              <a:ext uri="{FF2B5EF4-FFF2-40B4-BE49-F238E27FC236}">
                <a16:creationId xmlns:a16="http://schemas.microsoft.com/office/drawing/2014/main" id="{6B82F0E5-B871-6813-3A9E-EE9797E1B280}"/>
              </a:ext>
            </a:extLst>
          </p:cNvPr>
          <p:cNvSpPr>
            <a:spLocks noGrp="1"/>
          </p:cNvSpPr>
          <p:nvPr>
            <p:ph sz="quarter" idx="16"/>
          </p:nvPr>
        </p:nvSpPr>
        <p:spPr>
          <a:xfrm>
            <a:off x="4526284" y="2003275"/>
            <a:ext cx="7080384" cy="1280160"/>
          </a:xfrm>
          <a:prstGeom prst="rect">
            <a:avLst/>
          </a:prstGeom>
          <a:solidFill>
            <a:schemeClr val="accent3"/>
          </a:solidFill>
          <a:ln>
            <a:solidFill>
              <a:schemeClr val="bg1"/>
            </a:solidFill>
          </a:ln>
          <a:effectLst/>
        </p:spPr>
        <p:txBody>
          <a:bodyPr anchor="ctr"/>
          <a:lstStyle/>
          <a:p>
            <a:pPr marL="0" indent="0" algn="ctr">
              <a:buNone/>
            </a:pPr>
            <a:r>
              <a:rPr lang="en-US" sz="2400" dirty="0">
                <a:solidFill>
                  <a:schemeClr val="bg1"/>
                </a:solidFill>
              </a:rPr>
              <a:t>Child-Parent Psychotherapy</a:t>
            </a:r>
          </a:p>
        </p:txBody>
      </p:sp>
      <p:sp>
        <p:nvSpPr>
          <p:cNvPr id="6" name="Content Placeholder 5">
            <a:extLst>
              <a:ext uri="{FF2B5EF4-FFF2-40B4-BE49-F238E27FC236}">
                <a16:creationId xmlns:a16="http://schemas.microsoft.com/office/drawing/2014/main" id="{E8F953CD-6296-43A0-5732-02D49064E5A9}"/>
              </a:ext>
            </a:extLst>
          </p:cNvPr>
          <p:cNvSpPr>
            <a:spLocks noGrp="1"/>
          </p:cNvSpPr>
          <p:nvPr>
            <p:ph sz="quarter" idx="17"/>
          </p:nvPr>
        </p:nvSpPr>
        <p:spPr>
          <a:xfrm>
            <a:off x="4526282" y="3625186"/>
            <a:ext cx="7080382" cy="1280160"/>
          </a:xfrm>
          <a:prstGeom prst="rect">
            <a:avLst/>
          </a:prstGeom>
          <a:solidFill>
            <a:schemeClr val="accent2">
              <a:lumMod val="75000"/>
            </a:schemeClr>
          </a:solidFill>
          <a:ln>
            <a:solidFill>
              <a:schemeClr val="bg1"/>
            </a:solidFill>
          </a:ln>
          <a:effectLst/>
        </p:spPr>
        <p:txBody>
          <a:bodyPr anchor="ctr"/>
          <a:lstStyle/>
          <a:p>
            <a:pPr marL="0" indent="0" algn="ctr">
              <a:buNone/>
            </a:pPr>
            <a:r>
              <a:rPr lang="en-US" sz="2400" dirty="0">
                <a:solidFill>
                  <a:schemeClr val="bg1"/>
                </a:solidFill>
              </a:rPr>
              <a:t>Structured Psychotherapy for Adolescents Responding to Chronic Stress</a:t>
            </a:r>
          </a:p>
        </p:txBody>
      </p:sp>
      <p:sp>
        <p:nvSpPr>
          <p:cNvPr id="7" name="Content Placeholder 6">
            <a:extLst>
              <a:ext uri="{FF2B5EF4-FFF2-40B4-BE49-F238E27FC236}">
                <a16:creationId xmlns:a16="http://schemas.microsoft.com/office/drawing/2014/main" id="{137C3FE1-3110-548C-98C2-6BB68B3EF077}"/>
              </a:ext>
            </a:extLst>
          </p:cNvPr>
          <p:cNvSpPr>
            <a:spLocks noGrp="1"/>
          </p:cNvSpPr>
          <p:nvPr>
            <p:ph sz="quarter" idx="18"/>
          </p:nvPr>
        </p:nvSpPr>
        <p:spPr>
          <a:xfrm>
            <a:off x="4526282" y="5247096"/>
            <a:ext cx="7080382" cy="1280160"/>
          </a:xfrm>
          <a:prstGeom prst="rect">
            <a:avLst/>
          </a:prstGeom>
          <a:solidFill>
            <a:schemeClr val="accent1"/>
          </a:solidFill>
          <a:ln>
            <a:solidFill>
              <a:schemeClr val="bg1"/>
            </a:solidFill>
          </a:ln>
          <a:effectLst/>
        </p:spPr>
        <p:txBody>
          <a:bodyPr anchor="ctr"/>
          <a:lstStyle/>
          <a:p>
            <a:pPr marL="0" indent="0" algn="ctr">
              <a:buNone/>
            </a:pPr>
            <a:r>
              <a:rPr lang="en-US" sz="2400" dirty="0">
                <a:solidFill>
                  <a:schemeClr val="bg1"/>
                </a:solidFill>
              </a:rPr>
              <a:t>Trauma-Focused Cognitive Behavioral Therapy</a:t>
            </a:r>
          </a:p>
        </p:txBody>
      </p:sp>
    </p:spTree>
    <p:extLst>
      <p:ext uri="{BB962C8B-B14F-4D97-AF65-F5344CB8AC3E}">
        <p14:creationId xmlns:p14="http://schemas.microsoft.com/office/powerpoint/2010/main" val="2014516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65AB6E4-5F77-6CF3-7A3E-A5EAF2F22920}"/>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t="10443" b="10443"/>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BA93E3-FDA6-0FCB-13A7-F035B434AE60}"/>
              </a:ext>
            </a:extLst>
          </p:cNvPr>
          <p:cNvSpPr>
            <a:spLocks noGrp="1"/>
          </p:cNvSpPr>
          <p:nvPr>
            <p:ph type="title"/>
          </p:nvPr>
        </p:nvSpPr>
        <p:spPr>
          <a:xfrm>
            <a:off x="477980" y="1122363"/>
            <a:ext cx="4913170" cy="3204134"/>
          </a:xfrm>
        </p:spPr>
        <p:txBody>
          <a:bodyPr vert="horz" lIns="91440" tIns="45720" rIns="91440" bIns="45720" rtlCol="0" anchor="b">
            <a:normAutofit/>
          </a:bodyPr>
          <a:lstStyle/>
          <a:p>
            <a:r>
              <a:rPr lang="en-US" sz="4800" dirty="0">
                <a:latin typeface="Arial" panose="020B0604020202020204" pitchFamily="34" charset="0"/>
                <a:cs typeface="Arial" panose="020B0604020202020204" pitchFamily="34" charset="0"/>
              </a:rPr>
              <a:t>Working Within the Intersections of Trauma</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19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035C0-DE5E-7241-87F3-15CE11994B00}"/>
              </a:ext>
            </a:extLst>
          </p:cNvPr>
          <p:cNvSpPr>
            <a:spLocks noGrp="1"/>
          </p:cNvSpPr>
          <p:nvPr>
            <p:ph type="title"/>
          </p:nvPr>
        </p:nvSpPr>
        <p:spPr>
          <a:xfrm>
            <a:off x="0" y="0"/>
            <a:ext cx="12191999" cy="972218"/>
          </a:xfrm>
        </p:spPr>
        <p:txBody>
          <a:bodyPr/>
          <a:lstStyle/>
          <a:p>
            <a:r>
              <a:rPr lang="en-US" sz="3600" dirty="0">
                <a:solidFill>
                  <a:schemeClr val="bg1"/>
                </a:solidFill>
                <a:latin typeface="+mn-lt"/>
              </a:rPr>
              <a:t>What Is Trauma?</a:t>
            </a:r>
            <a:endParaRPr lang="en-US" dirty="0"/>
          </a:p>
        </p:txBody>
      </p:sp>
      <p:sp>
        <p:nvSpPr>
          <p:cNvPr id="57" name="Rectangle 56" descr="Concentric circle diagram showing Individual Trauma in the center, then interpersonal trauma, then collective trauma, then structural trauma. Examples of different types of traumas are outside the circles to show examples: Adverse Childhood Experiences (ACES), homophobia, transphobia, xenophobia, ageism, ableism, sexism, bullying, unconscious bias, racism, domestic violence, sexual violence, human trafficking, social and behavioral determinants of health, historical and structural trauma, political and economic trauma, community violence, war and combat, sexual harassment, medica trauma, micro-aggressions, domestic terrorism, hate crimes, immigration policies, abuse of power and control. &#10;">
            <a:extLst>
              <a:ext uri="{FF2B5EF4-FFF2-40B4-BE49-F238E27FC236}">
                <a16:creationId xmlns:a16="http://schemas.microsoft.com/office/drawing/2014/main" id="{64078399-A04A-5E4F-0926-ADC9DF6874F7}"/>
              </a:ext>
              <a:ext uri="{C183D7F6-B498-43B3-948B-1728B52AA6E4}">
                <adec:decorative xmlns:adec="http://schemas.microsoft.com/office/drawing/2017/decorative" val="0"/>
              </a:ext>
            </a:extLst>
          </p:cNvPr>
          <p:cNvSpPr/>
          <p:nvPr/>
        </p:nvSpPr>
        <p:spPr>
          <a:xfrm>
            <a:off x="783770" y="1163782"/>
            <a:ext cx="10548257" cy="5328557"/>
          </a:xfrm>
          <a:prstGeom prst="rect">
            <a:avLst/>
          </a:prstGeom>
          <a:solidFill>
            <a:schemeClr val="bg1"/>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CFB781E-68C2-4A41-B3B4-0D9DFD6C97FE}"/>
              </a:ext>
              <a:ext uri="{C183D7F6-B498-43B3-948B-1728B52AA6E4}">
                <adec:decorative xmlns:adec="http://schemas.microsoft.com/office/drawing/2017/decorative" val="1"/>
              </a:ext>
            </a:extLst>
          </p:cNvPr>
          <p:cNvSpPr/>
          <p:nvPr/>
        </p:nvSpPr>
        <p:spPr>
          <a:xfrm>
            <a:off x="3578135" y="1674965"/>
            <a:ext cx="4336664" cy="455963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Freeform 52">
            <a:extLst>
              <a:ext uri="{FF2B5EF4-FFF2-40B4-BE49-F238E27FC236}">
                <a16:creationId xmlns:a16="http://schemas.microsoft.com/office/drawing/2014/main" id="{50AB800C-EB28-B2B3-D2EC-8ECAD9A92FD5}"/>
              </a:ext>
              <a:ext uri="{C183D7F6-B498-43B3-948B-1728B52AA6E4}">
                <adec:decorative xmlns:adec="http://schemas.microsoft.com/office/drawing/2017/decorative" val="1"/>
              </a:ext>
            </a:extLst>
          </p:cNvPr>
          <p:cNvSpPr/>
          <p:nvPr/>
        </p:nvSpPr>
        <p:spPr>
          <a:xfrm>
            <a:off x="3813762" y="2311742"/>
            <a:ext cx="3922853" cy="3922853"/>
          </a:xfrm>
          <a:custGeom>
            <a:avLst/>
            <a:gdLst>
              <a:gd name="connsiteX0" fmla="*/ 0 w 2809142"/>
              <a:gd name="connsiteY0" fmla="*/ 1404571 h 2809142"/>
              <a:gd name="connsiteX1" fmla="*/ 1404571 w 2809142"/>
              <a:gd name="connsiteY1" fmla="*/ 0 h 2809142"/>
              <a:gd name="connsiteX2" fmla="*/ 2809142 w 2809142"/>
              <a:gd name="connsiteY2" fmla="*/ 1404571 h 2809142"/>
              <a:gd name="connsiteX3" fmla="*/ 1404571 w 2809142"/>
              <a:gd name="connsiteY3" fmla="*/ 2809142 h 2809142"/>
              <a:gd name="connsiteX4" fmla="*/ 0 w 2809142"/>
              <a:gd name="connsiteY4" fmla="*/ 1404571 h 2809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142" h="2809142">
                <a:moveTo>
                  <a:pt x="0" y="1404571"/>
                </a:moveTo>
                <a:cubicBezTo>
                  <a:pt x="0" y="628848"/>
                  <a:pt x="628848" y="0"/>
                  <a:pt x="1404571" y="0"/>
                </a:cubicBezTo>
                <a:cubicBezTo>
                  <a:pt x="2180294" y="0"/>
                  <a:pt x="2809142" y="628848"/>
                  <a:pt x="2809142" y="1404571"/>
                </a:cubicBezTo>
                <a:cubicBezTo>
                  <a:pt x="2809142" y="2180294"/>
                  <a:pt x="2180294" y="2809142"/>
                  <a:pt x="1404571" y="2809142"/>
                </a:cubicBezTo>
                <a:cubicBezTo>
                  <a:pt x="628848" y="2809142"/>
                  <a:pt x="0" y="2180294"/>
                  <a:pt x="0" y="1404571"/>
                </a:cubicBezTo>
                <a:close/>
              </a:path>
            </a:pathLst>
          </a:custGeom>
          <a:solidFill>
            <a:schemeClr val="accent3"/>
          </a:solidFill>
        </p:spPr>
        <p:style>
          <a:lnRef idx="2">
            <a:schemeClr val="lt1">
              <a:hueOff val="0"/>
              <a:satOff val="0"/>
              <a:lumOff val="0"/>
              <a:alphaOff val="0"/>
            </a:schemeClr>
          </a:lnRef>
          <a:fillRef idx="1">
            <a:schemeClr val="accent5">
              <a:shade val="50000"/>
              <a:hueOff val="0"/>
              <a:satOff val="0"/>
              <a:lumOff val="0"/>
              <a:alphaOff val="0"/>
            </a:schemeClr>
          </a:fillRef>
          <a:effectRef idx="0">
            <a:schemeClr val="accent5">
              <a:shade val="50000"/>
              <a:hueOff val="0"/>
              <a:satOff val="0"/>
              <a:lumOff val="0"/>
              <a:alphaOff val="0"/>
            </a:schemeClr>
          </a:effectRef>
          <a:fontRef idx="minor">
            <a:schemeClr val="lt1"/>
          </a:fontRef>
        </p:style>
        <p:txBody>
          <a:bodyPr spcFirstLastPara="0" vert="horz" wrap="square" lIns="1084362" tIns="311145" rIns="1084361" bIns="2418002" numCol="1" spcCol="1270" anchor="ctr" anchorCtr="0">
            <a:noAutofit/>
          </a:bodyPr>
          <a:lstStyle/>
          <a:p>
            <a:pPr marL="0" lvl="0" indent="0" algn="ctr" defTabSz="1066800">
              <a:lnSpc>
                <a:spcPct val="90000"/>
              </a:lnSpc>
              <a:spcBef>
                <a:spcPct val="0"/>
              </a:spcBef>
              <a:spcAft>
                <a:spcPct val="35000"/>
              </a:spcAft>
              <a:buNone/>
            </a:pPr>
            <a:endParaRPr lang="en-US" sz="2400" b="1" kern="1200" dirty="0">
              <a:solidFill>
                <a:schemeClr val="tx1"/>
              </a:solidFill>
            </a:endParaRPr>
          </a:p>
        </p:txBody>
      </p:sp>
      <p:sp>
        <p:nvSpPr>
          <p:cNvPr id="54" name="Freeform 53">
            <a:extLst>
              <a:ext uri="{FF2B5EF4-FFF2-40B4-BE49-F238E27FC236}">
                <a16:creationId xmlns:a16="http://schemas.microsoft.com/office/drawing/2014/main" id="{5D1F5E55-1A41-719B-A8D1-27FBC04CB180}"/>
              </a:ext>
              <a:ext uri="{C183D7F6-B498-43B3-948B-1728B52AA6E4}">
                <adec:decorative xmlns:adec="http://schemas.microsoft.com/office/drawing/2017/decorative" val="1"/>
              </a:ext>
            </a:extLst>
          </p:cNvPr>
          <p:cNvSpPr/>
          <p:nvPr/>
        </p:nvSpPr>
        <p:spPr>
          <a:xfrm>
            <a:off x="4355126" y="3261445"/>
            <a:ext cx="2942139" cy="2942139"/>
          </a:xfrm>
          <a:custGeom>
            <a:avLst/>
            <a:gdLst>
              <a:gd name="connsiteX0" fmla="*/ 0 w 2106856"/>
              <a:gd name="connsiteY0" fmla="*/ 1053428 h 2106856"/>
              <a:gd name="connsiteX1" fmla="*/ 1053428 w 2106856"/>
              <a:gd name="connsiteY1" fmla="*/ 0 h 2106856"/>
              <a:gd name="connsiteX2" fmla="*/ 2106856 w 2106856"/>
              <a:gd name="connsiteY2" fmla="*/ 1053428 h 2106856"/>
              <a:gd name="connsiteX3" fmla="*/ 1053428 w 2106856"/>
              <a:gd name="connsiteY3" fmla="*/ 2106856 h 2106856"/>
              <a:gd name="connsiteX4" fmla="*/ 0 w 2106856"/>
              <a:gd name="connsiteY4" fmla="*/ 1053428 h 2106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856" h="2106856">
                <a:moveTo>
                  <a:pt x="0" y="1053428"/>
                </a:moveTo>
                <a:cubicBezTo>
                  <a:pt x="0" y="471636"/>
                  <a:pt x="471636" y="0"/>
                  <a:pt x="1053428" y="0"/>
                </a:cubicBezTo>
                <a:cubicBezTo>
                  <a:pt x="1635220" y="0"/>
                  <a:pt x="2106856" y="471636"/>
                  <a:pt x="2106856" y="1053428"/>
                </a:cubicBezTo>
                <a:cubicBezTo>
                  <a:pt x="2106856" y="1635220"/>
                  <a:pt x="1635220" y="2106856"/>
                  <a:pt x="1053428" y="2106856"/>
                </a:cubicBezTo>
                <a:cubicBezTo>
                  <a:pt x="471636" y="2106856"/>
                  <a:pt x="0" y="1635220"/>
                  <a:pt x="0" y="1053428"/>
                </a:cubicBezTo>
                <a:close/>
              </a:path>
            </a:pathLst>
          </a:custGeom>
          <a:solidFill>
            <a:schemeClr val="accent1"/>
          </a:solidFill>
        </p:spPr>
        <p:style>
          <a:lnRef idx="2">
            <a:schemeClr val="lt1">
              <a:hueOff val="0"/>
              <a:satOff val="0"/>
              <a:lumOff val="0"/>
              <a:alphaOff val="0"/>
            </a:schemeClr>
          </a:lnRef>
          <a:fillRef idx="1">
            <a:schemeClr val="accent5">
              <a:shade val="50000"/>
              <a:hueOff val="70511"/>
              <a:satOff val="-17521"/>
              <a:lumOff val="33889"/>
              <a:alphaOff val="0"/>
            </a:schemeClr>
          </a:fillRef>
          <a:effectRef idx="0">
            <a:schemeClr val="accent5">
              <a:shade val="50000"/>
              <a:hueOff val="70511"/>
              <a:satOff val="-17521"/>
              <a:lumOff val="33889"/>
              <a:alphaOff val="0"/>
            </a:schemeClr>
          </a:effectRef>
          <a:fontRef idx="minor">
            <a:schemeClr val="lt1"/>
          </a:fontRef>
        </p:style>
        <p:txBody>
          <a:bodyPr spcFirstLastPara="0" vert="horz" wrap="square" lIns="733219" tIns="302366" rIns="733218" bIns="1750831" numCol="1" spcCol="1270" anchor="ctr" anchorCtr="0">
            <a:noAutofit/>
          </a:bodyPr>
          <a:lstStyle/>
          <a:p>
            <a:pPr marL="0" lvl="0" indent="0" algn="ctr" defTabSz="1066800">
              <a:lnSpc>
                <a:spcPct val="90000"/>
              </a:lnSpc>
              <a:spcBef>
                <a:spcPct val="0"/>
              </a:spcBef>
              <a:spcAft>
                <a:spcPct val="35000"/>
              </a:spcAft>
              <a:buNone/>
            </a:pPr>
            <a:endParaRPr lang="en-US" sz="2400" b="1" kern="1200" dirty="0">
              <a:solidFill>
                <a:schemeClr val="tx1"/>
              </a:solidFill>
            </a:endParaRPr>
          </a:p>
        </p:txBody>
      </p:sp>
      <p:sp>
        <p:nvSpPr>
          <p:cNvPr id="55" name="Freeform 54">
            <a:extLst>
              <a:ext uri="{FF2B5EF4-FFF2-40B4-BE49-F238E27FC236}">
                <a16:creationId xmlns:a16="http://schemas.microsoft.com/office/drawing/2014/main" id="{24EDAD19-7902-EC99-B7B7-DFA01B6430CE}"/>
              </a:ext>
              <a:ext uri="{C183D7F6-B498-43B3-948B-1728B52AA6E4}">
                <adec:decorative xmlns:adec="http://schemas.microsoft.com/office/drawing/2017/decorative" val="1"/>
              </a:ext>
            </a:extLst>
          </p:cNvPr>
          <p:cNvSpPr/>
          <p:nvPr/>
        </p:nvSpPr>
        <p:spPr>
          <a:xfrm>
            <a:off x="4845474" y="4272109"/>
            <a:ext cx="1961426" cy="1961426"/>
          </a:xfrm>
          <a:custGeom>
            <a:avLst/>
            <a:gdLst>
              <a:gd name="connsiteX0" fmla="*/ 0 w 1404571"/>
              <a:gd name="connsiteY0" fmla="*/ 702286 h 1404571"/>
              <a:gd name="connsiteX1" fmla="*/ 702286 w 1404571"/>
              <a:gd name="connsiteY1" fmla="*/ 0 h 1404571"/>
              <a:gd name="connsiteX2" fmla="*/ 1404572 w 1404571"/>
              <a:gd name="connsiteY2" fmla="*/ 702286 h 1404571"/>
              <a:gd name="connsiteX3" fmla="*/ 702286 w 1404571"/>
              <a:gd name="connsiteY3" fmla="*/ 1404572 h 1404571"/>
              <a:gd name="connsiteX4" fmla="*/ 0 w 1404571"/>
              <a:gd name="connsiteY4" fmla="*/ 702286 h 140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571" h="1404571">
                <a:moveTo>
                  <a:pt x="0" y="702286"/>
                </a:moveTo>
                <a:cubicBezTo>
                  <a:pt x="0" y="314424"/>
                  <a:pt x="314424" y="0"/>
                  <a:pt x="702286" y="0"/>
                </a:cubicBezTo>
                <a:cubicBezTo>
                  <a:pt x="1090148" y="0"/>
                  <a:pt x="1404572" y="314424"/>
                  <a:pt x="1404572" y="702286"/>
                </a:cubicBezTo>
                <a:cubicBezTo>
                  <a:pt x="1404572" y="1090148"/>
                  <a:pt x="1090148" y="1404572"/>
                  <a:pt x="702286" y="1404572"/>
                </a:cubicBezTo>
                <a:cubicBezTo>
                  <a:pt x="314424" y="1404572"/>
                  <a:pt x="0" y="1090148"/>
                  <a:pt x="0" y="702286"/>
                </a:cubicBezTo>
                <a:close/>
              </a:path>
            </a:pathLst>
          </a:custGeom>
          <a:solidFill>
            <a:schemeClr val="tx2"/>
          </a:solidFill>
        </p:spPr>
        <p:style>
          <a:lnRef idx="2">
            <a:schemeClr val="lt1">
              <a:hueOff val="0"/>
              <a:satOff val="0"/>
              <a:lumOff val="0"/>
              <a:alphaOff val="0"/>
            </a:schemeClr>
          </a:lnRef>
          <a:fillRef idx="1">
            <a:scrgbClr r="0" g="0" b="0"/>
          </a:fillRef>
          <a:effectRef idx="0">
            <a:schemeClr val="accent5">
              <a:shade val="50000"/>
              <a:hueOff val="70511"/>
              <a:satOff val="-17521"/>
              <a:lumOff val="33889"/>
              <a:alphaOff val="0"/>
            </a:schemeClr>
          </a:effectRef>
          <a:fontRef idx="minor">
            <a:schemeClr val="lt1"/>
          </a:fontRef>
        </p:style>
        <p:txBody>
          <a:bodyPr spcFirstLastPara="0" vert="horz" wrap="square" lIns="376382" tIns="521831" rIns="376384" bIns="521831" numCol="1" spcCol="1270" anchor="ctr" anchorCtr="0">
            <a:noAutofit/>
          </a:bodyPr>
          <a:lstStyle/>
          <a:p>
            <a:pPr marL="0" lvl="0" indent="0" algn="ctr" defTabSz="1066800">
              <a:lnSpc>
                <a:spcPct val="90000"/>
              </a:lnSpc>
              <a:spcBef>
                <a:spcPct val="0"/>
              </a:spcBef>
              <a:spcAft>
                <a:spcPct val="35000"/>
              </a:spcAft>
              <a:buNone/>
            </a:pPr>
            <a:endParaRPr lang="en-US" sz="2400" b="1" kern="1200" dirty="0">
              <a:solidFill>
                <a:schemeClr val="tx1"/>
              </a:solidFill>
            </a:endParaRPr>
          </a:p>
        </p:txBody>
      </p:sp>
      <p:sp>
        <p:nvSpPr>
          <p:cNvPr id="36" name="Content Placeholder 35">
            <a:extLst>
              <a:ext uri="{FF2B5EF4-FFF2-40B4-BE49-F238E27FC236}">
                <a16:creationId xmlns:a16="http://schemas.microsoft.com/office/drawing/2014/main" id="{D7145533-9F41-B890-86A9-A74A6EA9A81D}"/>
              </a:ext>
            </a:extLst>
          </p:cNvPr>
          <p:cNvSpPr>
            <a:spLocks noGrp="1"/>
          </p:cNvSpPr>
          <p:nvPr>
            <p:ph idx="1"/>
          </p:nvPr>
        </p:nvSpPr>
        <p:spPr>
          <a:xfrm>
            <a:off x="1494070" y="3173903"/>
            <a:ext cx="3922853" cy="1335470"/>
          </a:xfrm>
        </p:spPr>
        <p:txBody>
          <a:bodyPr/>
          <a:lstStyle/>
          <a:p>
            <a:pPr algn="l"/>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rPr>
              <a:t>Adverse Childhood Experiences – ACES</a:t>
            </a:r>
          </a:p>
          <a:p>
            <a:pPr algn="l">
              <a:tabLst>
                <a:tab pos="1476375" algn="l"/>
              </a:tabLst>
            </a:pPr>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rPr>
              <a:t>	Homophobia</a:t>
            </a:r>
          </a:p>
          <a:p>
            <a:pPr algn="l">
              <a:tabLst>
                <a:tab pos="1079500" algn="l"/>
              </a:tabLst>
            </a:pPr>
            <a:r>
              <a:rPr kumimoji="0" lang="en-US" sz="160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Transphobia</a:t>
            </a:r>
          </a:p>
          <a:p>
            <a:pPr algn="l">
              <a:tabLst>
                <a:tab pos="793750" algn="l"/>
              </a:tabLst>
            </a:pPr>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rPr>
              <a:t>	Xenophobia</a:t>
            </a:r>
          </a:p>
          <a:p>
            <a:pPr algn="l">
              <a:tabLst>
                <a:tab pos="1079500" algn="l"/>
                <a:tab pos="1143000" algn="l"/>
              </a:tabLst>
            </a:pPr>
            <a:r>
              <a:rPr kumimoji="0" lang="en-US" sz="1600" i="0" u="none" strike="noStrike" kern="1200" cap="none" spc="0" normalizeH="0" baseline="0" noProof="0" dirty="0">
                <a:ln>
                  <a:noFill/>
                </a:ln>
                <a:solidFill>
                  <a:srgbClr val="5B9BD5">
                    <a:lumMod val="10000"/>
                  </a:srgbClr>
                </a:solidFill>
                <a:effectLst/>
                <a:uLnTx/>
                <a:uFillTx/>
                <a:latin typeface="Calibri" panose="020F0502020204030204" pitchFamily="34" charset="0"/>
                <a:ea typeface="Open Sans" panose="020B0606030504020204" pitchFamily="34" charset="0"/>
                <a:cs typeface="Calibri" panose="020F0502020204030204" pitchFamily="34" charset="0"/>
              </a:rPr>
              <a:t>	Ageism</a:t>
            </a:r>
          </a:p>
          <a:p>
            <a:pPr algn="l">
              <a:tabLst>
                <a:tab pos="904875" algn="l"/>
              </a:tabLst>
            </a:pPr>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rPr>
              <a:t>	Ableism</a:t>
            </a:r>
            <a:r>
              <a:rPr kumimoji="0" lang="en-US" sz="1600" b="1"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rPr>
              <a:t> </a:t>
            </a:r>
          </a:p>
          <a:p>
            <a:pPr algn="l">
              <a:tabLst>
                <a:tab pos="904875" algn="l"/>
              </a:tabLst>
            </a:pP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Sexism</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a:t>
            </a:r>
          </a:p>
          <a:p>
            <a:pPr algn="l">
              <a:tabLst>
                <a:tab pos="904875" algn="l"/>
              </a:tabLst>
            </a:pPr>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rPr>
              <a:t>	Bullying</a:t>
            </a:r>
          </a:p>
          <a:p>
            <a:pPr algn="l">
              <a:tabLst>
                <a:tab pos="285750" algn="l"/>
              </a:tabLst>
            </a:pPr>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rPr>
              <a:t>	Unconscious Bias </a:t>
            </a:r>
          </a:p>
          <a:p>
            <a:pPr algn="l">
              <a:tabLst>
                <a:tab pos="1190625" algn="l"/>
                <a:tab pos="1365250" algn="l"/>
              </a:tabLst>
            </a:pPr>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rPr>
              <a:t>	Racism</a:t>
            </a:r>
            <a:r>
              <a:rPr kumimoji="0" lang="en-US" sz="1600" b="1"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rPr>
              <a:t> </a:t>
            </a:r>
          </a:p>
          <a:p>
            <a:pPr algn="l">
              <a:tabLst>
                <a:tab pos="396875" algn="l"/>
              </a:tabLst>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sym typeface="Arial"/>
              </a:rPr>
              <a:t> 	</a:t>
            </a:r>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sym typeface="Arial"/>
              </a:rPr>
              <a:t>Domestic Violence</a:t>
            </a:r>
          </a:p>
          <a:p>
            <a:pPr algn="l">
              <a:tabLst>
                <a:tab pos="857250" algn="l"/>
                <a:tab pos="968375" algn="l"/>
              </a:tabLst>
            </a:pPr>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sym typeface="Arial"/>
              </a:rPr>
              <a:t> 	Sexual Violence</a:t>
            </a:r>
          </a:p>
          <a:p>
            <a:pPr algn="l"/>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t> 	Human Trafficking     </a:t>
            </a:r>
            <a:endPar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58" name="Content Placeholder 4">
            <a:extLst>
              <a:ext uri="{FF2B5EF4-FFF2-40B4-BE49-F238E27FC236}">
                <a16:creationId xmlns:a16="http://schemas.microsoft.com/office/drawing/2014/main" id="{F105A868-E41B-7A51-65FC-D4F82A70E504}"/>
              </a:ext>
            </a:extLst>
          </p:cNvPr>
          <p:cNvSpPr>
            <a:spLocks noGrp="1"/>
          </p:cNvSpPr>
          <p:nvPr>
            <p:ph sz="quarter" idx="11"/>
          </p:nvPr>
        </p:nvSpPr>
        <p:spPr>
          <a:xfrm>
            <a:off x="4815068" y="1697521"/>
            <a:ext cx="1920240" cy="621792"/>
          </a:xfrm>
        </p:spPr>
        <p:txBody>
          <a:bodyPr/>
          <a:lstStyle/>
          <a:p>
            <a:pPr marL="0" indent="0" algn="ctr">
              <a:buNone/>
            </a:pPr>
            <a:r>
              <a:rPr lang="en-US" sz="1800" b="1" i="1" dirty="0">
                <a:solidFill>
                  <a:schemeClr val="bg1"/>
                </a:solidFill>
              </a:rPr>
              <a:t>Structural Trauma</a:t>
            </a:r>
          </a:p>
        </p:txBody>
      </p:sp>
      <p:sp>
        <p:nvSpPr>
          <p:cNvPr id="59" name="Content Placeholder 6">
            <a:extLst>
              <a:ext uri="{FF2B5EF4-FFF2-40B4-BE49-F238E27FC236}">
                <a16:creationId xmlns:a16="http://schemas.microsoft.com/office/drawing/2014/main" id="{535ABAB2-237B-F201-7E08-E173465D81A1}"/>
              </a:ext>
            </a:extLst>
          </p:cNvPr>
          <p:cNvSpPr>
            <a:spLocks noGrp="1"/>
          </p:cNvSpPr>
          <p:nvPr>
            <p:ph sz="quarter" idx="13"/>
          </p:nvPr>
        </p:nvSpPr>
        <p:spPr>
          <a:xfrm>
            <a:off x="4815068" y="2552111"/>
            <a:ext cx="1920240" cy="621792"/>
          </a:xfrm>
        </p:spPr>
        <p:txBody>
          <a:bodyPr/>
          <a:lstStyle/>
          <a:p>
            <a:pPr marL="0" lvl="0" indent="0" algn="ctr">
              <a:buNone/>
            </a:pPr>
            <a:r>
              <a:rPr lang="en-US" sz="1800" b="1" i="1" dirty="0">
                <a:solidFill>
                  <a:srgbClr val="FFFFFF"/>
                </a:solidFill>
              </a:rPr>
              <a:t>Collective Trauma</a:t>
            </a:r>
          </a:p>
        </p:txBody>
      </p:sp>
      <p:sp>
        <p:nvSpPr>
          <p:cNvPr id="60" name="Content Placeholder 7">
            <a:extLst>
              <a:ext uri="{FF2B5EF4-FFF2-40B4-BE49-F238E27FC236}">
                <a16:creationId xmlns:a16="http://schemas.microsoft.com/office/drawing/2014/main" id="{815A66D4-9160-0D59-C255-F5A9564AA6CE}"/>
              </a:ext>
            </a:extLst>
          </p:cNvPr>
          <p:cNvSpPr>
            <a:spLocks noGrp="1"/>
          </p:cNvSpPr>
          <p:nvPr>
            <p:ph sz="quarter" idx="14"/>
          </p:nvPr>
        </p:nvSpPr>
        <p:spPr>
          <a:xfrm>
            <a:off x="4900674" y="3573641"/>
            <a:ext cx="1920240" cy="621792"/>
          </a:xfrm>
        </p:spPr>
        <p:txBody>
          <a:bodyPr/>
          <a:lstStyle/>
          <a:p>
            <a:pPr marL="0" lvl="0" indent="0" algn="ctr">
              <a:lnSpc>
                <a:spcPct val="100000"/>
              </a:lnSpc>
              <a:spcBef>
                <a:spcPts val="0"/>
              </a:spcBef>
              <a:buNone/>
              <a:defRPr/>
            </a:pPr>
            <a:r>
              <a:rPr lang="en-US" sz="1800" b="1" i="1" kern="0" dirty="0">
                <a:solidFill>
                  <a:schemeClr val="bg1"/>
                </a:solidFill>
                <a:latin typeface="+mj-lt"/>
              </a:rPr>
              <a:t>Interpersonal</a:t>
            </a:r>
          </a:p>
          <a:p>
            <a:pPr marL="0" lvl="0" indent="0" algn="ctr">
              <a:lnSpc>
                <a:spcPct val="100000"/>
              </a:lnSpc>
              <a:spcBef>
                <a:spcPts val="0"/>
              </a:spcBef>
              <a:buNone/>
              <a:defRPr/>
            </a:pPr>
            <a:r>
              <a:rPr lang="en-US" sz="1800" b="1" i="1" kern="0" dirty="0">
                <a:solidFill>
                  <a:schemeClr val="bg1"/>
                </a:solidFill>
                <a:latin typeface="+mj-lt"/>
              </a:rPr>
              <a:t>Trauma</a:t>
            </a:r>
          </a:p>
        </p:txBody>
      </p:sp>
      <p:sp>
        <p:nvSpPr>
          <p:cNvPr id="63" name="Content Placeholder 8">
            <a:extLst>
              <a:ext uri="{FF2B5EF4-FFF2-40B4-BE49-F238E27FC236}">
                <a16:creationId xmlns:a16="http://schemas.microsoft.com/office/drawing/2014/main" id="{BEE7A63F-7F25-DAA1-D18A-39F22E68292E}"/>
              </a:ext>
            </a:extLst>
          </p:cNvPr>
          <p:cNvSpPr>
            <a:spLocks noGrp="1"/>
          </p:cNvSpPr>
          <p:nvPr>
            <p:ph sz="quarter" idx="15"/>
          </p:nvPr>
        </p:nvSpPr>
        <p:spPr>
          <a:xfrm>
            <a:off x="4858293" y="4972982"/>
            <a:ext cx="1920240" cy="62179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mj-lt"/>
                <a:ea typeface="+mn-ea"/>
                <a:cs typeface="+mn-cs"/>
              </a:rPr>
              <a:t>Individual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mj-lt"/>
                <a:ea typeface="+mn-ea"/>
                <a:cs typeface="+mn-cs"/>
              </a:rPr>
              <a:t>Trauma</a:t>
            </a:r>
          </a:p>
        </p:txBody>
      </p:sp>
      <p:sp>
        <p:nvSpPr>
          <p:cNvPr id="39" name="Content Placeholder 38">
            <a:extLst>
              <a:ext uri="{FF2B5EF4-FFF2-40B4-BE49-F238E27FC236}">
                <a16:creationId xmlns:a16="http://schemas.microsoft.com/office/drawing/2014/main" id="{92BCF0E0-00B8-4D41-897C-7510E8640CAE}"/>
              </a:ext>
            </a:extLst>
          </p:cNvPr>
          <p:cNvSpPr>
            <a:spLocks noGrp="1"/>
          </p:cNvSpPr>
          <p:nvPr>
            <p:ph sz="quarter" idx="12"/>
          </p:nvPr>
        </p:nvSpPr>
        <p:spPr>
          <a:xfrm>
            <a:off x="6864804" y="2826715"/>
            <a:ext cx="4163414" cy="1682658"/>
          </a:xfrm>
        </p:spPr>
        <p:txBody>
          <a:bodyPr/>
          <a:lstStyle/>
          <a:p>
            <a:pPr marL="0" indent="0">
              <a:buNone/>
            </a:pPr>
            <a:endParaRPr lang="en-US" dirty="0"/>
          </a:p>
          <a:p>
            <a:pPr marL="0" indent="0">
              <a:buNone/>
            </a:pPr>
            <a:r>
              <a:rPr lang="en-US" sz="1600" dirty="0">
                <a:latin typeface="Calibri" panose="020F0502020204030204" pitchFamily="34" charset="0"/>
                <a:ea typeface="Calibri" panose="020F0502020204030204" pitchFamily="34" charset="0"/>
                <a:cs typeface="Calibri" panose="020F0502020204030204" pitchFamily="34" charset="0"/>
              </a:rPr>
              <a:t>  Social and Behavioral Determinants of Health</a:t>
            </a:r>
          </a:p>
          <a:p>
            <a:pPr marL="0" indent="0">
              <a:buNone/>
              <a:tabLst>
                <a:tab pos="571500" algn="l"/>
              </a:tabLst>
            </a:pPr>
            <a:r>
              <a:rPr kumimoji="0" lang="en-US" sz="160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Historical and Structural Trauma</a:t>
            </a:r>
            <a:endPar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15875" lvl="1" indent="0">
              <a:spcBef>
                <a:spcPts val="1000"/>
              </a:spcBef>
              <a:buNone/>
              <a:tabLst>
                <a:tab pos="904875" algn="l"/>
                <a:tab pos="968375" algn="l"/>
              </a:tabLst>
            </a:pPr>
            <a:r>
              <a:rPr kumimoji="0" lang="en-US" sz="1600" i="0" u="none" strike="noStrike" kern="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Political and Economic Trauma</a:t>
            </a:r>
            <a:endPar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Aft>
                <a:spcPts val="0"/>
              </a:spcAft>
              <a:buClrTx/>
              <a:buSzTx/>
              <a:buFontTx/>
              <a:buNone/>
              <a:tabLst>
                <a:tab pos="1016000" algn="l"/>
              </a:tabLst>
              <a:defRPr/>
            </a:pPr>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Community Violence</a:t>
            </a:r>
          </a:p>
          <a:p>
            <a:pPr marL="0" indent="0">
              <a:lnSpc>
                <a:spcPct val="100000"/>
              </a:lnSpc>
              <a:buNone/>
              <a:tabLst>
                <a:tab pos="1254125" algn="l"/>
              </a:tabLst>
              <a:defRPr/>
            </a:pPr>
            <a:r>
              <a:rPr lang="en-US" dirty="0"/>
              <a:t>	</a:t>
            </a:r>
            <a:r>
              <a:rPr kumimoji="0" lang="en-US" sz="16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War and Combat</a:t>
            </a:r>
            <a:endParaRPr lang="en-US" dirty="0"/>
          </a:p>
          <a:p>
            <a:pPr marL="0" indent="0">
              <a:buNone/>
              <a:tabLst>
                <a:tab pos="1365250" algn="l"/>
              </a:tabLst>
            </a:pPr>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Sexual Harassment</a:t>
            </a:r>
            <a:r>
              <a:rPr lang="en-US" dirty="0"/>
              <a:t> </a:t>
            </a:r>
          </a:p>
          <a:p>
            <a:pPr marL="0" indent="0">
              <a:buNone/>
              <a:tabLst>
                <a:tab pos="1476375" algn="l"/>
                <a:tab pos="1587500" algn="l"/>
                <a:tab pos="1762125" algn="l"/>
              </a:tabLst>
            </a:pPr>
            <a:r>
              <a:rPr kumimoji="0" lang="en-US" sz="160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Medical Trauma</a:t>
            </a:r>
            <a:r>
              <a:rPr lang="en-US" dirty="0"/>
              <a:t> </a:t>
            </a:r>
          </a:p>
          <a:p>
            <a:pPr marL="0" indent="0">
              <a:buNone/>
              <a:tabLst>
                <a:tab pos="1365250" algn="l"/>
              </a:tabLst>
            </a:pPr>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Micro-aggressions</a:t>
            </a:r>
            <a:endParaRPr lang="en-US" dirty="0"/>
          </a:p>
          <a:p>
            <a:pPr marL="0" marR="0" lvl="0" indent="0" defTabSz="914400" rtl="0" eaLnBrk="1" fontAlgn="auto" latinLnBrk="0" hangingPunct="1">
              <a:lnSpc>
                <a:spcPct val="100000"/>
              </a:lnSpc>
              <a:spcAft>
                <a:spcPts val="0"/>
              </a:spcAft>
              <a:buClrTx/>
              <a:buSzTx/>
              <a:buFontTx/>
              <a:buNone/>
              <a:tabLst>
                <a:tab pos="1301750" algn="l"/>
                <a:tab pos="1365250" algn="l"/>
              </a:tabLst>
              <a:defRPr/>
            </a:pPr>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Domestic Terrorism</a:t>
            </a:r>
          </a:p>
          <a:p>
            <a:pPr marL="0" marR="0" lvl="0" indent="0" defTabSz="914400" rtl="0" eaLnBrk="1" fontAlgn="auto" latinLnBrk="0" hangingPunct="1">
              <a:lnSpc>
                <a:spcPct val="100000"/>
              </a:lnSpc>
              <a:spcAft>
                <a:spcPts val="0"/>
              </a:spcAft>
              <a:buClrTx/>
              <a:buSzTx/>
              <a:buFontTx/>
              <a:buNone/>
              <a:tabLst>
                <a:tab pos="1190625" algn="l"/>
              </a:tabLst>
              <a:defRPr/>
            </a:pPr>
            <a:r>
              <a:rPr kumimoji="0" lang="en-US" sz="16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Hate Crimes</a:t>
            </a:r>
            <a:r>
              <a:rPr lang="en-US" dirty="0"/>
              <a:t> </a:t>
            </a:r>
          </a:p>
          <a:p>
            <a:pPr marL="0" marR="0" lvl="0" indent="0" defTabSz="914400" rtl="0" eaLnBrk="1" fontAlgn="auto" latinLnBrk="0" hangingPunct="1">
              <a:lnSpc>
                <a:spcPct val="100000"/>
              </a:lnSpc>
              <a:spcAft>
                <a:spcPts val="0"/>
              </a:spcAft>
              <a:buClrTx/>
              <a:buSzTx/>
              <a:buFontTx/>
              <a:buNone/>
              <a:tabLst>
                <a:tab pos="1016000" algn="l"/>
                <a:tab pos="1079500" algn="l"/>
              </a:tabLst>
              <a:defRPr/>
            </a:pPr>
            <a:r>
              <a:rPr kumimoji="0" lang="en-US" sz="1600" i="0" u="none" strike="noStrike" kern="1200" cap="none" spc="0" normalizeH="0" baseline="0" noProof="0" dirty="0">
                <a:ln>
                  <a:noFill/>
                </a:ln>
                <a:solidFill>
                  <a:srgbClr val="5B9BD5">
                    <a:lumMod val="10000"/>
                  </a:srgbClr>
                </a:solidFill>
                <a:effectLst/>
                <a:uLnTx/>
                <a:uFillTx/>
                <a:latin typeface="Calibri" panose="020F0502020204030204" pitchFamily="34" charset="0"/>
                <a:cs typeface="Calibri" panose="020F0502020204030204" pitchFamily="34" charset="0"/>
              </a:rPr>
              <a:t>	Immigration Policies</a:t>
            </a:r>
          </a:p>
          <a:p>
            <a:pPr marL="457200" lvl="1" indent="0">
              <a:lnSpc>
                <a:spcPct val="100000"/>
              </a:lnSpc>
              <a:spcBef>
                <a:spcPts val="1000"/>
              </a:spcBef>
              <a:buNone/>
              <a:defRPr/>
            </a:pPr>
            <a:r>
              <a:rPr kumimoji="0" lang="en-US" sz="16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Abuse of Power and Control</a:t>
            </a:r>
            <a:endParaRPr lang="en-US" dirty="0"/>
          </a:p>
        </p:txBody>
      </p:sp>
      <p:sp>
        <p:nvSpPr>
          <p:cNvPr id="3" name="Footer Placeholder 2">
            <a:extLst>
              <a:ext uri="{FF2B5EF4-FFF2-40B4-BE49-F238E27FC236}">
                <a16:creationId xmlns:a16="http://schemas.microsoft.com/office/drawing/2014/main" id="{B01E92B4-E013-B26B-CC96-CDC88745DF44}"/>
              </a:ext>
            </a:extLst>
          </p:cNvPr>
          <p:cNvSpPr>
            <a:spLocks noGrp="1"/>
          </p:cNvSpPr>
          <p:nvPr>
            <p:ph type="ftr" sz="quarter" idx="25"/>
          </p:nvPr>
        </p:nvSpPr>
        <p:spPr>
          <a:xfrm>
            <a:off x="1055137" y="6621599"/>
            <a:ext cx="10081726" cy="227217"/>
          </a:xfrm>
        </p:spPr>
        <p:txBody>
          <a:bodyPr/>
          <a:lstStyle/>
          <a:p>
            <a:r>
              <a:rPr lang="en-US" dirty="0">
                <a:cs typeface="Arial"/>
              </a:rPr>
              <a:t>Adapted with permission © Lewis-O’Connor, A. 2015  © Rittenberg, E 2015 © Grossman, S. 2015 UPDATED, April 2020; UPDATED, February 2022.</a:t>
            </a:r>
          </a:p>
        </p:txBody>
      </p:sp>
    </p:spTree>
    <p:extLst>
      <p:ext uri="{BB962C8B-B14F-4D97-AF65-F5344CB8AC3E}">
        <p14:creationId xmlns:p14="http://schemas.microsoft.com/office/powerpoint/2010/main" val="1245105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Trauma-Informed Care </a:t>
            </a:r>
            <a:br>
              <a:rPr lang="en-US" sz="4800" dirty="0"/>
            </a:br>
            <a:r>
              <a:rPr lang="en-US" sz="4800" dirty="0"/>
              <a:t>Elevator Speech</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Activity Pair Share</a:t>
            </a:r>
          </a:p>
        </p:txBody>
      </p:sp>
    </p:spTree>
    <p:extLst>
      <p:ext uri="{BB962C8B-B14F-4D97-AF65-F5344CB8AC3E}">
        <p14:creationId xmlns:p14="http://schemas.microsoft.com/office/powerpoint/2010/main" val="2703544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8ED1B4-D556-A1AB-6D3D-F665B48A656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58F4BBB-460F-944F-7FCD-F784D3895BA6}"/>
              </a:ext>
              <a:ext uri="{C183D7F6-B498-43B3-948B-1728B52AA6E4}">
                <adec:decorative xmlns:adec="http://schemas.microsoft.com/office/drawing/2017/decorative" val="1"/>
              </a:ext>
            </a:extLst>
          </p:cNvPr>
          <p:cNvSpPr/>
          <p:nvPr/>
        </p:nvSpPr>
        <p:spPr>
          <a:xfrm>
            <a:off x="5486400" y="2094807"/>
            <a:ext cx="6705600" cy="4750493"/>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90A8C3-02EF-8382-153E-31A37E4577F8}"/>
              </a:ext>
            </a:extLst>
          </p:cNvPr>
          <p:cNvSpPr>
            <a:spLocks noGrp="1"/>
          </p:cNvSpPr>
          <p:nvPr>
            <p:ph type="title"/>
          </p:nvPr>
        </p:nvSpPr>
        <p:spPr>
          <a:xfrm>
            <a:off x="5949950" y="411956"/>
            <a:ext cx="5740078" cy="1474788"/>
          </a:xfrm>
        </p:spPr>
        <p:txBody>
          <a:bodyPr>
            <a:noAutofit/>
          </a:bodyPr>
          <a:lstStyle/>
          <a:p>
            <a:r>
              <a:rPr lang="en-US" dirty="0">
                <a:latin typeface="Arial" panose="020B0604020202020204" pitchFamily="34" charset="0"/>
                <a:cs typeface="Arial" panose="020B0604020202020204" pitchFamily="34" charset="0"/>
              </a:rPr>
              <a:t>Consequences of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Systems Not Delivering Trauma-Informed Care</a:t>
            </a:r>
          </a:p>
        </p:txBody>
      </p:sp>
      <p:pic>
        <p:nvPicPr>
          <p:cNvPr id="11" name="Picture Placeholder 10">
            <a:extLst>
              <a:ext uri="{FF2B5EF4-FFF2-40B4-BE49-F238E27FC236}">
                <a16:creationId xmlns:a16="http://schemas.microsoft.com/office/drawing/2014/main" id="{0AD05317-CEA7-7570-18E8-E2534D7E9926}"/>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t="813" b="813"/>
          <a:stretch>
            <a:fillRect/>
          </a:stretch>
        </p:blipFill>
        <p:spPr>
          <a:xfrm>
            <a:off x="0" y="12700"/>
            <a:ext cx="5486400" cy="6845300"/>
          </a:xfrm>
        </p:spPr>
      </p:pic>
      <p:sp>
        <p:nvSpPr>
          <p:cNvPr id="3" name="Content Placeholder 2">
            <a:extLst>
              <a:ext uri="{FF2B5EF4-FFF2-40B4-BE49-F238E27FC236}">
                <a16:creationId xmlns:a16="http://schemas.microsoft.com/office/drawing/2014/main" id="{2FEDDED8-B7B6-5ABE-4340-36A604058DD4}"/>
              </a:ext>
            </a:extLst>
          </p:cNvPr>
          <p:cNvSpPr>
            <a:spLocks noGrp="1"/>
          </p:cNvSpPr>
          <p:nvPr>
            <p:ph sz="quarter" idx="12"/>
          </p:nvPr>
        </p:nvSpPr>
        <p:spPr>
          <a:xfrm>
            <a:off x="5949950" y="2416080"/>
            <a:ext cx="5740078" cy="914400"/>
          </a:xfrm>
          <a:prstGeom prst="rect">
            <a:avLst/>
          </a:prstGeom>
          <a:solidFill>
            <a:schemeClr val="accent1">
              <a:lumMod val="20000"/>
              <a:lumOff val="80000"/>
            </a:schemeClr>
          </a:solidFill>
          <a:ln>
            <a:noFill/>
          </a:ln>
          <a:effectLst/>
        </p:spPr>
        <p:txBody>
          <a:bodyPr anchor="ctr">
            <a:normAutofit/>
          </a:bodyPr>
          <a:lstStyle/>
          <a:p>
            <a:pPr marL="0" indent="0" algn="ctr">
              <a:spcBef>
                <a:spcPts val="0"/>
              </a:spcBef>
              <a:buNone/>
            </a:pPr>
            <a:r>
              <a:rPr lang="en-US" sz="2200" dirty="0">
                <a:latin typeface="Arial" panose="020B0604020202020204" pitchFamily="34" charset="0"/>
                <a:cs typeface="Arial" panose="020B0604020202020204" pitchFamily="34" charset="0"/>
              </a:rPr>
              <a:t>Inadequate or Inappropriate Services</a:t>
            </a:r>
          </a:p>
        </p:txBody>
      </p:sp>
      <p:sp>
        <p:nvSpPr>
          <p:cNvPr id="6" name="Content Placeholder 5">
            <a:extLst>
              <a:ext uri="{FF2B5EF4-FFF2-40B4-BE49-F238E27FC236}">
                <a16:creationId xmlns:a16="http://schemas.microsoft.com/office/drawing/2014/main" id="{6E2C88F2-AD80-DA54-A780-897CA646FF65}"/>
              </a:ext>
            </a:extLst>
          </p:cNvPr>
          <p:cNvSpPr>
            <a:spLocks noGrp="1"/>
          </p:cNvSpPr>
          <p:nvPr>
            <p:ph sz="quarter" idx="13"/>
          </p:nvPr>
        </p:nvSpPr>
        <p:spPr>
          <a:xfrm>
            <a:off x="5949950" y="3498144"/>
            <a:ext cx="5740078" cy="914400"/>
          </a:xfrm>
          <a:prstGeom prst="rect">
            <a:avLst/>
          </a:prstGeom>
          <a:solidFill>
            <a:schemeClr val="accent1">
              <a:lumMod val="40000"/>
              <a:lumOff val="60000"/>
            </a:schemeClr>
          </a:solidFill>
          <a:ln>
            <a:noFill/>
          </a:ln>
          <a:effectLst/>
        </p:spPr>
        <p:txBody>
          <a:bodyPr anchor="ctr"/>
          <a:lstStyle/>
          <a:p>
            <a:pPr marL="0" indent="0" algn="ctr">
              <a:buNone/>
            </a:pPr>
            <a:r>
              <a:rPr lang="en-US" sz="2200" dirty="0">
                <a:latin typeface="Arial" panose="020B0604020202020204" pitchFamily="34" charset="0"/>
                <a:cs typeface="Arial" panose="020B0604020202020204" pitchFamily="34" charset="0"/>
              </a:rPr>
              <a:t>Re-Traumatization</a:t>
            </a:r>
          </a:p>
        </p:txBody>
      </p:sp>
      <p:sp>
        <p:nvSpPr>
          <p:cNvPr id="7" name="Content Placeholder 6">
            <a:extLst>
              <a:ext uri="{FF2B5EF4-FFF2-40B4-BE49-F238E27FC236}">
                <a16:creationId xmlns:a16="http://schemas.microsoft.com/office/drawing/2014/main" id="{0AF24605-40E5-81D9-D618-7482FFF95B94}"/>
              </a:ext>
            </a:extLst>
          </p:cNvPr>
          <p:cNvSpPr>
            <a:spLocks noGrp="1"/>
          </p:cNvSpPr>
          <p:nvPr>
            <p:ph sz="quarter" idx="14"/>
          </p:nvPr>
        </p:nvSpPr>
        <p:spPr>
          <a:xfrm>
            <a:off x="5949950" y="4580208"/>
            <a:ext cx="5740078" cy="914400"/>
          </a:xfrm>
          <a:prstGeom prst="rect">
            <a:avLst/>
          </a:prstGeom>
          <a:solidFill>
            <a:schemeClr val="accent1">
              <a:lumMod val="60000"/>
              <a:lumOff val="40000"/>
            </a:schemeClr>
          </a:solidFill>
          <a:ln>
            <a:noFill/>
          </a:ln>
          <a:effectLst/>
        </p:spPr>
        <p:txBody>
          <a:bodyPr anchor="ctr"/>
          <a:lstStyle/>
          <a:p>
            <a:pPr marL="0" indent="0" algn="ctr">
              <a:buNone/>
            </a:pPr>
            <a:r>
              <a:rPr lang="en-US" sz="2200" dirty="0">
                <a:latin typeface="Arial" panose="020B0604020202020204" pitchFamily="34" charset="0"/>
                <a:cs typeface="Arial" panose="020B0604020202020204" pitchFamily="34" charset="0"/>
              </a:rPr>
              <a:t>Engagement &amp; Retention</a:t>
            </a:r>
          </a:p>
        </p:txBody>
      </p:sp>
      <p:sp>
        <p:nvSpPr>
          <p:cNvPr id="8" name="Content Placeholder 7">
            <a:extLst>
              <a:ext uri="{FF2B5EF4-FFF2-40B4-BE49-F238E27FC236}">
                <a16:creationId xmlns:a16="http://schemas.microsoft.com/office/drawing/2014/main" id="{2E665AD9-1EE7-B3EB-BE03-AD68B336D9AB}"/>
              </a:ext>
            </a:extLst>
          </p:cNvPr>
          <p:cNvSpPr>
            <a:spLocks noGrp="1"/>
          </p:cNvSpPr>
          <p:nvPr>
            <p:ph sz="quarter" idx="15"/>
          </p:nvPr>
        </p:nvSpPr>
        <p:spPr>
          <a:xfrm>
            <a:off x="5949950" y="5662271"/>
            <a:ext cx="5740078" cy="914400"/>
          </a:xfrm>
          <a:prstGeom prst="rect">
            <a:avLst/>
          </a:prstGeom>
          <a:solidFill>
            <a:schemeClr val="accent4">
              <a:lumMod val="60000"/>
              <a:lumOff val="40000"/>
            </a:schemeClr>
          </a:solidFill>
          <a:ln>
            <a:noFill/>
          </a:ln>
          <a:effectLst/>
        </p:spPr>
        <p:txBody>
          <a:bodyPr anchor="ctr"/>
          <a:lstStyle/>
          <a:p>
            <a:pPr marL="0" indent="0" algn="ctr">
              <a:buNone/>
            </a:pPr>
            <a:r>
              <a:rPr lang="en-US" sz="2200" dirty="0">
                <a:latin typeface="Arial" panose="020B0604020202020204" pitchFamily="34" charset="0"/>
                <a:cs typeface="Arial" panose="020B0604020202020204" pitchFamily="34" charset="0"/>
              </a:rPr>
              <a:t>Return to Use</a:t>
            </a:r>
          </a:p>
        </p:txBody>
      </p:sp>
    </p:spTree>
    <p:extLst>
      <p:ext uri="{BB962C8B-B14F-4D97-AF65-F5344CB8AC3E}">
        <p14:creationId xmlns:p14="http://schemas.microsoft.com/office/powerpoint/2010/main" val="3447027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5F83C3-20C9-E543-28CB-B9992B37A7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B23A7-A0DE-7DC3-3B54-BE381F053868}"/>
              </a:ext>
            </a:extLst>
          </p:cNvPr>
          <p:cNvSpPr>
            <a:spLocks noGrp="1"/>
          </p:cNvSpPr>
          <p:nvPr>
            <p:ph type="title"/>
          </p:nvPr>
        </p:nvSpPr>
        <p:spPr>
          <a:xfrm>
            <a:off x="0" y="0"/>
            <a:ext cx="4918142" cy="6858000"/>
          </a:xfrm>
          <a:ln>
            <a:noFill/>
          </a:ln>
          <a:effectLst/>
        </p:spPr>
        <p:txBody>
          <a:bodyPr bIns="1554480" anchor="ctr">
            <a:normAutofit/>
          </a:bodyPr>
          <a:lstStyle/>
          <a:p>
            <a:pPr marL="117475"/>
            <a:r>
              <a:rPr lang="en-US" sz="3600" dirty="0"/>
              <a:t>Components of a Trauma-Informed </a:t>
            </a:r>
            <a:br>
              <a:rPr lang="en-US" sz="3600" dirty="0"/>
            </a:br>
            <a:r>
              <a:rPr lang="en-US" sz="3600" dirty="0"/>
              <a:t>Child Welfare System</a:t>
            </a:r>
          </a:p>
        </p:txBody>
      </p:sp>
      <p:sp>
        <p:nvSpPr>
          <p:cNvPr id="4" name="Content Placeholder 3">
            <a:extLst>
              <a:ext uri="{FF2B5EF4-FFF2-40B4-BE49-F238E27FC236}">
                <a16:creationId xmlns:a16="http://schemas.microsoft.com/office/drawing/2014/main" id="{6F3FBBFF-82D7-2BDD-254B-1F7647353AB7}"/>
              </a:ext>
            </a:extLst>
          </p:cNvPr>
          <p:cNvSpPr>
            <a:spLocks noGrp="1"/>
          </p:cNvSpPr>
          <p:nvPr>
            <p:ph sz="quarter" idx="14"/>
          </p:nvPr>
        </p:nvSpPr>
        <p:spPr>
          <a:xfrm>
            <a:off x="5112692" y="499015"/>
            <a:ext cx="3291840" cy="1645920"/>
          </a:xfrm>
          <a:prstGeom prst="rect">
            <a:avLst/>
          </a:prstGeom>
          <a:solidFill>
            <a:schemeClr val="accent3">
              <a:lumMod val="75000"/>
            </a:schemeClr>
          </a:solidFill>
          <a:ln w="38100">
            <a:noFill/>
          </a:ln>
          <a:effectLst/>
        </p:spPr>
        <p:txBody>
          <a:bodyPr tIns="91440" bIns="91440" anchor="ctr"/>
          <a:lstStyle/>
          <a:p>
            <a:pPr marL="0" indent="0" algn="ctr">
              <a:spcBef>
                <a:spcPts val="0"/>
              </a:spcBef>
              <a:buNone/>
            </a:pPr>
            <a:r>
              <a:rPr lang="en-US" sz="2400" dirty="0">
                <a:solidFill>
                  <a:schemeClr val="bg1"/>
                </a:solidFill>
              </a:rPr>
              <a:t>Screening and </a:t>
            </a:r>
          </a:p>
          <a:p>
            <a:pPr marL="0" indent="0" algn="ctr">
              <a:spcBef>
                <a:spcPts val="0"/>
              </a:spcBef>
              <a:buNone/>
            </a:pPr>
            <a:r>
              <a:rPr lang="en-US" sz="2400" dirty="0">
                <a:solidFill>
                  <a:schemeClr val="bg1"/>
                </a:solidFill>
              </a:rPr>
              <a:t>Assessment</a:t>
            </a:r>
          </a:p>
        </p:txBody>
      </p:sp>
      <p:sp>
        <p:nvSpPr>
          <p:cNvPr id="5" name="Content Placeholder 4">
            <a:extLst>
              <a:ext uri="{FF2B5EF4-FFF2-40B4-BE49-F238E27FC236}">
                <a16:creationId xmlns:a16="http://schemas.microsoft.com/office/drawing/2014/main" id="{2E551865-44B8-827D-C3AB-11E71FDD440E}"/>
              </a:ext>
            </a:extLst>
          </p:cNvPr>
          <p:cNvSpPr>
            <a:spLocks noGrp="1"/>
          </p:cNvSpPr>
          <p:nvPr>
            <p:ph sz="quarter" idx="16"/>
          </p:nvPr>
        </p:nvSpPr>
        <p:spPr>
          <a:xfrm>
            <a:off x="5112692" y="2610091"/>
            <a:ext cx="3291840" cy="1645920"/>
          </a:xfrm>
          <a:prstGeom prst="rect">
            <a:avLst/>
          </a:prstGeom>
          <a:solidFill>
            <a:schemeClr val="accent1">
              <a:lumMod val="75000"/>
            </a:schemeClr>
          </a:solidFill>
          <a:ln>
            <a:noFill/>
          </a:ln>
          <a:effectLst/>
        </p:spPr>
        <p:txBody>
          <a:bodyPr lIns="91440" tIns="91440" rIns="91440" bIns="91440" anchor="ctr"/>
          <a:lstStyle/>
          <a:p>
            <a:pPr marL="0" indent="0" algn="ctr">
              <a:spcBef>
                <a:spcPts val="0"/>
              </a:spcBef>
              <a:buNone/>
              <a:tabLst>
                <a:tab pos="0" algn="l"/>
              </a:tabLst>
            </a:pPr>
            <a:r>
              <a:rPr lang="en-US" sz="2400" dirty="0">
                <a:solidFill>
                  <a:schemeClr val="bg1"/>
                </a:solidFill>
              </a:rPr>
              <a:t>Referral to </a:t>
            </a:r>
          </a:p>
          <a:p>
            <a:pPr marL="0" indent="0" algn="ctr">
              <a:spcBef>
                <a:spcPts val="0"/>
              </a:spcBef>
              <a:buNone/>
              <a:tabLst>
                <a:tab pos="0" algn="l"/>
              </a:tabLst>
            </a:pPr>
            <a:r>
              <a:rPr lang="en-US" sz="2400" dirty="0">
                <a:solidFill>
                  <a:schemeClr val="bg1"/>
                </a:solidFill>
              </a:rPr>
              <a:t>Evidence-Based Treatment</a:t>
            </a:r>
          </a:p>
        </p:txBody>
      </p:sp>
      <p:sp>
        <p:nvSpPr>
          <p:cNvPr id="6" name="Content Placeholder 5">
            <a:extLst>
              <a:ext uri="{FF2B5EF4-FFF2-40B4-BE49-F238E27FC236}">
                <a16:creationId xmlns:a16="http://schemas.microsoft.com/office/drawing/2014/main" id="{3E36BAEE-459A-A7E6-5073-BF9C08D73C5E}"/>
              </a:ext>
            </a:extLst>
          </p:cNvPr>
          <p:cNvSpPr>
            <a:spLocks noGrp="1"/>
          </p:cNvSpPr>
          <p:nvPr>
            <p:ph sz="quarter" idx="17"/>
          </p:nvPr>
        </p:nvSpPr>
        <p:spPr>
          <a:xfrm>
            <a:off x="5112692" y="4721167"/>
            <a:ext cx="3291840" cy="1645920"/>
          </a:xfrm>
          <a:prstGeom prst="rect">
            <a:avLst/>
          </a:prstGeom>
          <a:solidFill>
            <a:schemeClr val="tx2">
              <a:lumMod val="75000"/>
            </a:schemeClr>
          </a:solidFill>
          <a:ln>
            <a:noFill/>
          </a:ln>
          <a:effectLst/>
        </p:spPr>
        <p:txBody>
          <a:bodyPr tIns="91440" bIns="91440" anchor="ctr"/>
          <a:lstStyle/>
          <a:p>
            <a:pPr marL="0" indent="0" algn="ctr">
              <a:spcBef>
                <a:spcPts val="0"/>
              </a:spcBef>
              <a:buNone/>
            </a:pPr>
            <a:r>
              <a:rPr lang="en-US" sz="2400" dirty="0">
                <a:solidFill>
                  <a:schemeClr val="bg1"/>
                </a:solidFill>
              </a:rPr>
              <a:t>Workforce </a:t>
            </a:r>
          </a:p>
          <a:p>
            <a:pPr marL="0" indent="0" algn="ctr">
              <a:spcBef>
                <a:spcPts val="0"/>
              </a:spcBef>
              <a:buNone/>
            </a:pPr>
            <a:r>
              <a:rPr lang="en-US" sz="2400" dirty="0">
                <a:solidFill>
                  <a:schemeClr val="bg1"/>
                </a:solidFill>
              </a:rPr>
              <a:t>Development</a:t>
            </a:r>
          </a:p>
        </p:txBody>
      </p:sp>
      <p:sp>
        <p:nvSpPr>
          <p:cNvPr id="7" name="Content Placeholder 6">
            <a:extLst>
              <a:ext uri="{FF2B5EF4-FFF2-40B4-BE49-F238E27FC236}">
                <a16:creationId xmlns:a16="http://schemas.microsoft.com/office/drawing/2014/main" id="{717AE0FE-D65A-558C-4A01-F577D28A851E}"/>
              </a:ext>
            </a:extLst>
          </p:cNvPr>
          <p:cNvSpPr>
            <a:spLocks noGrp="1"/>
          </p:cNvSpPr>
          <p:nvPr>
            <p:ph sz="quarter" idx="18"/>
          </p:nvPr>
        </p:nvSpPr>
        <p:spPr>
          <a:xfrm>
            <a:off x="8695280" y="499015"/>
            <a:ext cx="3291840" cy="1645920"/>
          </a:xfrm>
          <a:prstGeom prst="rect">
            <a:avLst/>
          </a:prstGeom>
          <a:solidFill>
            <a:schemeClr val="accent2">
              <a:lumMod val="75000"/>
            </a:schemeClr>
          </a:solidFill>
          <a:ln>
            <a:noFill/>
          </a:ln>
          <a:effectLst/>
        </p:spPr>
        <p:txBody>
          <a:bodyPr tIns="91440" rIns="91440" bIns="91440" anchor="ctr"/>
          <a:lstStyle/>
          <a:p>
            <a:pPr marL="0" indent="0" algn="ctr">
              <a:spcBef>
                <a:spcPts val="0"/>
              </a:spcBef>
              <a:buNone/>
            </a:pPr>
            <a:r>
              <a:rPr lang="en-US" sz="2400" dirty="0">
                <a:solidFill>
                  <a:schemeClr val="bg1"/>
                </a:solidFill>
              </a:rPr>
              <a:t>Prioritizing </a:t>
            </a:r>
          </a:p>
          <a:p>
            <a:pPr marL="227013" indent="0" algn="ctr">
              <a:spcBef>
                <a:spcPts val="0"/>
              </a:spcBef>
              <a:buNone/>
            </a:pPr>
            <a:r>
              <a:rPr lang="en-US" sz="2400" dirty="0">
                <a:solidFill>
                  <a:schemeClr val="bg1"/>
                </a:solidFill>
              </a:rPr>
              <a:t>Secondary Trauma</a:t>
            </a:r>
          </a:p>
        </p:txBody>
      </p:sp>
      <p:sp>
        <p:nvSpPr>
          <p:cNvPr id="8" name="Content Placeholder 7">
            <a:extLst>
              <a:ext uri="{FF2B5EF4-FFF2-40B4-BE49-F238E27FC236}">
                <a16:creationId xmlns:a16="http://schemas.microsoft.com/office/drawing/2014/main" id="{4257150C-C630-A102-6C24-887BB7D331A2}"/>
              </a:ext>
            </a:extLst>
          </p:cNvPr>
          <p:cNvSpPr>
            <a:spLocks noGrp="1"/>
          </p:cNvSpPr>
          <p:nvPr>
            <p:ph sz="quarter" idx="19"/>
          </p:nvPr>
        </p:nvSpPr>
        <p:spPr>
          <a:xfrm>
            <a:off x="8695280" y="2610091"/>
            <a:ext cx="3291840" cy="1645920"/>
          </a:xfrm>
          <a:prstGeom prst="rect">
            <a:avLst/>
          </a:prstGeom>
          <a:solidFill>
            <a:schemeClr val="accent3"/>
          </a:solidFill>
          <a:ln>
            <a:noFill/>
          </a:ln>
          <a:effectLst/>
        </p:spPr>
        <p:txBody>
          <a:bodyPr tIns="91440" bIns="91440" anchor="ctr"/>
          <a:lstStyle/>
          <a:p>
            <a:pPr marL="0" indent="0" algn="ctr">
              <a:spcBef>
                <a:spcPts val="0"/>
              </a:spcBef>
              <a:buNone/>
            </a:pPr>
            <a:r>
              <a:rPr lang="en-US" sz="2400" dirty="0">
                <a:solidFill>
                  <a:schemeClr val="bg1"/>
                </a:solidFill>
              </a:rPr>
              <a:t>Measurement-Driven </a:t>
            </a:r>
          </a:p>
          <a:p>
            <a:pPr marL="0" indent="0" algn="ctr">
              <a:spcBef>
                <a:spcPts val="0"/>
              </a:spcBef>
              <a:buNone/>
            </a:pPr>
            <a:r>
              <a:rPr lang="en-US" sz="2400" dirty="0">
                <a:solidFill>
                  <a:schemeClr val="bg1"/>
                </a:solidFill>
              </a:rPr>
              <a:t>Case Planning</a:t>
            </a:r>
          </a:p>
        </p:txBody>
      </p:sp>
      <p:sp>
        <p:nvSpPr>
          <p:cNvPr id="9" name="Content Placeholder 8">
            <a:extLst>
              <a:ext uri="{FF2B5EF4-FFF2-40B4-BE49-F238E27FC236}">
                <a16:creationId xmlns:a16="http://schemas.microsoft.com/office/drawing/2014/main" id="{DC0FADBA-6F87-8AAB-8F28-C34492460968}"/>
              </a:ext>
            </a:extLst>
          </p:cNvPr>
          <p:cNvSpPr>
            <a:spLocks noGrp="1"/>
          </p:cNvSpPr>
          <p:nvPr>
            <p:ph sz="quarter" idx="20"/>
          </p:nvPr>
        </p:nvSpPr>
        <p:spPr>
          <a:xfrm>
            <a:off x="8695280" y="4721167"/>
            <a:ext cx="3291840" cy="1645920"/>
          </a:xfrm>
          <a:prstGeom prst="rect">
            <a:avLst/>
          </a:prstGeom>
          <a:solidFill>
            <a:schemeClr val="tx2"/>
          </a:solidFill>
          <a:ln>
            <a:noFill/>
          </a:ln>
          <a:effectLst/>
        </p:spPr>
        <p:txBody>
          <a:bodyPr tIns="91440" bIns="91440" anchor="ctr"/>
          <a:lstStyle/>
          <a:p>
            <a:pPr marL="0" indent="0" algn="ctr">
              <a:buNone/>
            </a:pPr>
            <a:r>
              <a:rPr lang="en-US" sz="2400" dirty="0">
                <a:solidFill>
                  <a:schemeClr val="bg1"/>
                </a:solidFill>
              </a:rPr>
              <a:t>Cross-System Collaboration</a:t>
            </a:r>
          </a:p>
        </p:txBody>
      </p:sp>
      <p:pic>
        <p:nvPicPr>
          <p:cNvPr id="10" name="Graphic 9">
            <a:extLst>
              <a:ext uri="{FF2B5EF4-FFF2-40B4-BE49-F238E27FC236}">
                <a16:creationId xmlns:a16="http://schemas.microsoft.com/office/drawing/2014/main" id="{5278A023-8047-4530-6019-13E382345E8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4221" y="3910523"/>
            <a:ext cx="1594166" cy="1594166"/>
          </a:xfrm>
          <a:prstGeom prst="rect">
            <a:avLst/>
          </a:prstGeom>
        </p:spPr>
      </p:pic>
    </p:spTree>
    <p:extLst>
      <p:ext uri="{BB962C8B-B14F-4D97-AF65-F5344CB8AC3E}">
        <p14:creationId xmlns:p14="http://schemas.microsoft.com/office/powerpoint/2010/main" val="1032414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D6BFA9-B3AE-E266-D98B-8BECB61B5FAD}"/>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Content Placeholder 12">
            <a:extLst>
              <a:ext uri="{FF2B5EF4-FFF2-40B4-BE49-F238E27FC236}">
                <a16:creationId xmlns:a16="http://schemas.microsoft.com/office/drawing/2014/main" id="{6BDD5FC8-CB28-169F-BF80-EB2F69C9B410}"/>
              </a:ext>
              <a:ext uri="{C183D7F6-B498-43B3-948B-1728B52AA6E4}">
                <adec:decorative xmlns:adec="http://schemas.microsoft.com/office/drawing/2017/decorative" val="1"/>
              </a:ext>
            </a:extLst>
          </p:cNvPr>
          <p:cNvPicPr>
            <a:picLocks noChangeAspect="1"/>
          </p:cNvPicPr>
          <p:nvPr/>
        </p:nvPicPr>
        <p:blipFill rotWithShape="1">
          <a:blip r:embed="rId3"/>
          <a:srcRect t="16213" r="9089" b="3873"/>
          <a:stretch/>
        </p:blipFill>
        <p:spPr>
          <a:xfrm>
            <a:off x="3523488" y="10"/>
            <a:ext cx="8668512" cy="6857990"/>
          </a:xfrm>
          <a:prstGeom prst="rect">
            <a:avLst/>
          </a:prstGeom>
        </p:spPr>
      </p:pic>
      <p:sp>
        <p:nvSpPr>
          <p:cNvPr id="34" name="Rectangle 3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A084B4-DFEC-29D9-BA5E-8BB0C3BC691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latin typeface="Arial" panose="020B0604020202020204" pitchFamily="34" charset="0"/>
                <a:cs typeface="Arial" panose="020B0604020202020204" pitchFamily="34" charset="0"/>
              </a:rPr>
              <a:t>Mental Disorders </a:t>
            </a:r>
          </a:p>
        </p:txBody>
      </p:sp>
      <p:sp>
        <p:nvSpPr>
          <p:cNvPr id="36" name="Rectangle 3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8" name="Rectangle 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170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6F4E58-94A3-F47C-BDBE-9AD61F86552D}"/>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68315B29-DF39-4E0B-4618-19397D8A18DC}"/>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9223"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24AE2C-4446-91DD-8D9D-9F7B9B1D26B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latin typeface="Arial" panose="020B0604020202020204" pitchFamily="34" charset="0"/>
                <a:cs typeface="Arial" panose="020B0604020202020204" pitchFamily="34" charset="0"/>
              </a:rPr>
              <a:t>Recovery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Is Possible!</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450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199" y="1799468"/>
            <a:ext cx="10515600" cy="1325563"/>
          </a:xfrm>
        </p:spPr>
        <p:txBody>
          <a:bodyPr vert="horz" lIns="91440" tIns="45720" rIns="91440" bIns="45720" rtlCol="0" anchor="ctr">
            <a:noAutofit/>
          </a:bodyPr>
          <a:lstStyle/>
          <a:p>
            <a:pPr>
              <a:lnSpc>
                <a:spcPct val="100000"/>
              </a:lnSpc>
              <a:spcBef>
                <a:spcPts val="1000"/>
              </a:spcBef>
              <a:spcAft>
                <a:spcPts val="600"/>
              </a:spcAft>
            </a:pPr>
            <a:r>
              <a:rPr lang="en-US" sz="4800" dirty="0"/>
              <a:t>Doorway Recovery Videos</a:t>
            </a:r>
          </a:p>
        </p:txBody>
      </p:sp>
      <p:sp>
        <p:nvSpPr>
          <p:cNvPr id="2" name="Title 3">
            <a:extLst>
              <a:ext uri="{FF2B5EF4-FFF2-40B4-BE49-F238E27FC236}">
                <a16:creationId xmlns:a16="http://schemas.microsoft.com/office/drawing/2014/main" id="{8DD94AFB-DE43-4411-2AA0-2110F52D3964}"/>
              </a:ext>
            </a:extLst>
          </p:cNvPr>
          <p:cNvSpPr txBox="1">
            <a:spLocks/>
          </p:cNvSpPr>
          <p:nvPr/>
        </p:nvSpPr>
        <p:spPr>
          <a:xfrm>
            <a:off x="990600" y="2462250"/>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00000"/>
              </a:lnSpc>
              <a:spcBef>
                <a:spcPts val="1000"/>
              </a:spcBef>
              <a:spcAft>
                <a:spcPts val="600"/>
              </a:spcAft>
            </a:pPr>
            <a:br>
              <a:rPr lang="en-US" dirty="0"/>
            </a:br>
            <a:r>
              <a:rPr lang="en-US" sz="2400" dirty="0"/>
              <a:t>Permission to Use &amp; Video Credit provided by </a:t>
            </a:r>
            <a:br>
              <a:rPr lang="en-US" sz="2400" dirty="0"/>
            </a:br>
            <a:r>
              <a:rPr lang="en-US" sz="2400" dirty="0"/>
              <a:t>New Hampshire Department of Health and Human Services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hlinkClick r:id="rId3"/>
              </a:rPr>
              <a:t>DJ’s Story: You Can Change and Live the Life You Want </a:t>
            </a:r>
            <a:endParaRPr lang="en-US" dirty="0"/>
          </a:p>
        </p:txBody>
      </p:sp>
    </p:spTree>
    <p:extLst>
      <p:ext uri="{BB962C8B-B14F-4D97-AF65-F5344CB8AC3E}">
        <p14:creationId xmlns:p14="http://schemas.microsoft.com/office/powerpoint/2010/main" val="3769447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7C3D8D-B62F-3B48-8B16-F5CEA1AA914D}"/>
              </a:ext>
            </a:extLst>
          </p:cNvPr>
          <p:cNvSpPr>
            <a:spLocks noGrp="1"/>
          </p:cNvSpPr>
          <p:nvPr>
            <p:ph type="title"/>
          </p:nvPr>
        </p:nvSpPr>
        <p:spPr/>
        <p:txBody>
          <a:bodyPr/>
          <a:lstStyle/>
          <a:p>
            <a:r>
              <a:rPr lang="en-US" dirty="0"/>
              <a:t>Contact the NCSACW TTA Program</a:t>
            </a:r>
          </a:p>
        </p:txBody>
      </p:sp>
      <p:sp>
        <p:nvSpPr>
          <p:cNvPr id="2" name="Content Placeholder 1">
            <a:extLst>
              <a:ext uri="{FF2B5EF4-FFF2-40B4-BE49-F238E27FC236}">
                <a16:creationId xmlns:a16="http://schemas.microsoft.com/office/drawing/2014/main" id="{7818CFFC-6253-1639-19F7-1BAB5E19A1D7}"/>
              </a:ext>
            </a:extLst>
          </p:cNvPr>
          <p:cNvSpPr>
            <a:spLocks noGrp="1"/>
          </p:cNvSpPr>
          <p:nvPr>
            <p:ph sz="quarter" idx="14"/>
          </p:nvPr>
        </p:nvSpPr>
        <p:spPr>
          <a:xfrm>
            <a:off x="1194890" y="3252436"/>
            <a:ext cx="4576176" cy="2395538"/>
          </a:xfrm>
        </p:spPr>
        <p:txBody>
          <a:bodyPr/>
          <a:lstStyle/>
          <a:p>
            <a:r>
              <a:rPr lang="en-US" dirty="0"/>
              <a:t>Connect with programs that are developing tools and implementing practices and protocols to support their collaborative</a:t>
            </a:r>
          </a:p>
          <a:p>
            <a:r>
              <a:rPr lang="en-US" dirty="0"/>
              <a:t>Training and technical assistance to support collaboration and systems change</a:t>
            </a:r>
          </a:p>
        </p:txBody>
      </p:sp>
      <p:sp>
        <p:nvSpPr>
          <p:cNvPr id="3" name="Content Placeholder 2">
            <a:extLst>
              <a:ext uri="{FF2B5EF4-FFF2-40B4-BE49-F238E27FC236}">
                <a16:creationId xmlns:a16="http://schemas.microsoft.com/office/drawing/2014/main" id="{B100EF1E-A29F-F905-F7D4-7DF05FC02BE0}"/>
              </a:ext>
            </a:extLst>
          </p:cNvPr>
          <p:cNvSpPr>
            <a:spLocks noGrp="1"/>
          </p:cNvSpPr>
          <p:nvPr>
            <p:ph sz="quarter" idx="16"/>
          </p:nvPr>
        </p:nvSpPr>
        <p:spPr>
          <a:xfrm>
            <a:off x="8128000" y="4558128"/>
            <a:ext cx="3543300" cy="304800"/>
          </a:xfrm>
        </p:spPr>
        <p:txBody>
          <a:bodyPr/>
          <a:lstStyle/>
          <a:p>
            <a:r>
              <a:rPr lang="en-US" dirty="0"/>
              <a:t>https://ncsacw.acf.hhs.gov/</a:t>
            </a:r>
          </a:p>
        </p:txBody>
      </p:sp>
      <p:sp>
        <p:nvSpPr>
          <p:cNvPr id="4" name="Content Placeholder 3">
            <a:extLst>
              <a:ext uri="{FF2B5EF4-FFF2-40B4-BE49-F238E27FC236}">
                <a16:creationId xmlns:a16="http://schemas.microsoft.com/office/drawing/2014/main" id="{CD57A966-F4F1-4A7F-0746-FDF2D6E420C1}"/>
              </a:ext>
            </a:extLst>
          </p:cNvPr>
          <p:cNvSpPr>
            <a:spLocks noGrp="1"/>
          </p:cNvSpPr>
          <p:nvPr>
            <p:ph sz="quarter" idx="17"/>
          </p:nvPr>
        </p:nvSpPr>
        <p:spPr>
          <a:xfrm>
            <a:off x="8140700" y="5035966"/>
            <a:ext cx="3556000" cy="301752"/>
          </a:xfrm>
        </p:spPr>
        <p:txBody>
          <a:bodyPr/>
          <a:lstStyle/>
          <a:p>
            <a:r>
              <a:rPr lang="en-US" dirty="0"/>
              <a:t>ncsacw@cffutures.org</a:t>
            </a:r>
          </a:p>
        </p:txBody>
      </p:sp>
      <p:sp>
        <p:nvSpPr>
          <p:cNvPr id="5" name="Content Placeholder 4">
            <a:extLst>
              <a:ext uri="{FF2B5EF4-FFF2-40B4-BE49-F238E27FC236}">
                <a16:creationId xmlns:a16="http://schemas.microsoft.com/office/drawing/2014/main" id="{EBF5078F-FB32-06F2-68C8-2BFB47805F58}"/>
              </a:ext>
            </a:extLst>
          </p:cNvPr>
          <p:cNvSpPr>
            <a:spLocks noGrp="1"/>
          </p:cNvSpPr>
          <p:nvPr>
            <p:ph sz="quarter" idx="18"/>
          </p:nvPr>
        </p:nvSpPr>
        <p:spPr>
          <a:xfrm>
            <a:off x="8128000" y="5497098"/>
            <a:ext cx="3543300" cy="301752"/>
          </a:xfrm>
        </p:spPr>
        <p:txBody>
          <a:bodyPr/>
          <a:lstStyle/>
          <a:p>
            <a:r>
              <a:rPr lang="en-US" dirty="0"/>
              <a:t>Toll-Free @ 1-866-493-2758</a:t>
            </a:r>
          </a:p>
        </p:txBody>
      </p:sp>
    </p:spTree>
    <p:extLst>
      <p:ext uri="{BB962C8B-B14F-4D97-AF65-F5344CB8AC3E}">
        <p14:creationId xmlns:p14="http://schemas.microsoft.com/office/powerpoint/2010/main" val="1560383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C59002CC-25D7-B9D6-DF26-070D72527605}"/>
              </a:ext>
            </a:extLst>
          </p:cNvPr>
          <p:cNvSpPr>
            <a:spLocks noGrp="1"/>
          </p:cNvSpPr>
          <p:nvPr>
            <p:ph type="ctrTitle"/>
          </p:nvPr>
        </p:nvSpPr>
        <p:spPr/>
        <p:txBody>
          <a:bodyPr/>
          <a:lstStyle/>
          <a:p>
            <a:r>
              <a:rPr lang="en-US" dirty="0"/>
              <a:t>References</a:t>
            </a:r>
          </a:p>
        </p:txBody>
      </p:sp>
    </p:spTree>
    <p:extLst>
      <p:ext uri="{BB962C8B-B14F-4D97-AF65-F5344CB8AC3E}">
        <p14:creationId xmlns:p14="http://schemas.microsoft.com/office/powerpoint/2010/main" val="840979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1 of 5</a:t>
            </a:r>
          </a:p>
        </p:txBody>
      </p:sp>
      <p:sp>
        <p:nvSpPr>
          <p:cNvPr id="4" name="Content Placeholder 3"/>
          <p:cNvSpPr>
            <a:spLocks noGrp="1"/>
          </p:cNvSpPr>
          <p:nvPr>
            <p:ph idx="1"/>
          </p:nvPr>
        </p:nvSpPr>
        <p:spPr>
          <a:xfrm>
            <a:off x="628649" y="1444752"/>
            <a:ext cx="10958513" cy="4715416"/>
          </a:xfrm>
        </p:spPr>
        <p:txBody>
          <a:bodyPr vert="horz" lIns="91440" tIns="45720" rIns="91440" bIns="45720" rtlCol="0" anchor="t">
            <a:noAutofit/>
          </a:bodyPr>
          <a:lstStyle/>
          <a:p>
            <a:pPr>
              <a:lnSpc>
                <a:spcPct val="100000"/>
              </a:lnSpc>
            </a:pPr>
            <a:r>
              <a:rPr lang="en-US" sz="1400" dirty="0">
                <a:latin typeface="Arial" panose="020B0604020202020204" pitchFamily="34" charset="0"/>
                <a:cs typeface="Arial" panose="020B0604020202020204" pitchFamily="34" charset="0"/>
              </a:rPr>
              <a:t>Baker, N. L., Buick, J. D., Kim, S. R., Moniz, S., &amp; Nava, K. L. (2013). Lessons from examining same-sex intimate partner violence. </a:t>
            </a:r>
            <a:r>
              <a:rPr lang="en-US" sz="1400" i="1" dirty="0">
                <a:latin typeface="Arial" panose="020B0604020202020204" pitchFamily="34" charset="0"/>
                <a:cs typeface="Arial" panose="020B0604020202020204" pitchFamily="34" charset="0"/>
              </a:rPr>
              <a:t>Sex Roles: A Journal of Research, 69</a:t>
            </a:r>
            <a:r>
              <a:rPr lang="en-US" sz="1400" dirty="0">
                <a:latin typeface="Arial" panose="020B0604020202020204" pitchFamily="34" charset="0"/>
                <a:cs typeface="Arial" panose="020B0604020202020204" pitchFamily="34" charset="0"/>
              </a:rPr>
              <a:t>(3-4), 182–192 </a:t>
            </a:r>
            <a:r>
              <a:rPr lang="en-US" sz="1400" dirty="0">
                <a:latin typeface="Arial" panose="020B0604020202020204" pitchFamily="34" charset="0"/>
                <a:cs typeface="Arial" panose="020B0604020202020204" pitchFamily="34" charset="0"/>
                <a:hlinkClick r:id="rId3"/>
              </a:rPr>
              <a:t>https://doi.org/10.1007/s11199-012-0218-3</a:t>
            </a:r>
            <a:endParaRPr lang="en-US" sz="1400" dirty="0">
              <a:latin typeface="Arial" panose="020B0604020202020204" pitchFamily="34" charset="0"/>
              <a:cs typeface="Arial" panose="020B0604020202020204" pitchFamily="34" charset="0"/>
            </a:endParaRPr>
          </a:p>
          <a:p>
            <a:pPr>
              <a:lnSpc>
                <a:spcPct val="100000"/>
              </a:lnSpc>
            </a:pPr>
            <a:r>
              <a:rPr lang="en-US" sz="1400" dirty="0">
                <a:effectLst/>
                <a:latin typeface="Arial" panose="020B0604020202020204" pitchFamily="34" charset="0"/>
                <a:cs typeface="Arial" panose="020B0604020202020204" pitchFamily="34" charset="0"/>
              </a:rPr>
              <a:t>Basile K. C., Hertz, M. F., &amp; Back, S. E. (2007). </a:t>
            </a:r>
            <a:r>
              <a:rPr lang="en-US" sz="1400" i="1" dirty="0">
                <a:effectLst/>
                <a:latin typeface="Arial" panose="020B0604020202020204" pitchFamily="34" charset="0"/>
                <a:cs typeface="Arial" panose="020B0604020202020204" pitchFamily="34" charset="0"/>
              </a:rPr>
              <a:t>Intimate partner violence and sexual violence victimization assessment instruments for use in healthcare settings: Version 1</a:t>
            </a:r>
            <a:r>
              <a:rPr lang="en-US" sz="1400" dirty="0">
                <a:effectLst/>
                <a:latin typeface="Arial" panose="020B0604020202020204" pitchFamily="34" charset="0"/>
                <a:cs typeface="Arial" panose="020B0604020202020204" pitchFamily="34" charset="0"/>
              </a:rPr>
              <a:t>. Centers for Disease Control and Prevention, National Center for Injury Prevention and Control. </a:t>
            </a:r>
            <a:r>
              <a:rPr lang="en-US" sz="1400" dirty="0">
                <a:effectLst/>
                <a:latin typeface="Arial" panose="020B0604020202020204" pitchFamily="34" charset="0"/>
                <a:cs typeface="Arial" panose="020B0604020202020204" pitchFamily="34" charset="0"/>
                <a:hlinkClick r:id="rId4"/>
              </a:rPr>
              <a:t>https://www.cdc.gov/violenceprevention/pdf/ipv/ipvandsvscreening.pdf</a:t>
            </a:r>
            <a:endParaRPr lang="en-US" sz="1400" dirty="0">
              <a:latin typeface="Arial" panose="020B0604020202020204" pitchFamily="34" charset="0"/>
              <a:cs typeface="Arial" panose="020B0604020202020204" pitchFamily="34" charset="0"/>
            </a:endParaRPr>
          </a:p>
          <a:p>
            <a:pPr>
              <a:lnSpc>
                <a:spcPct val="100000"/>
              </a:lnSpc>
            </a:pPr>
            <a:r>
              <a:rPr lang="en-US" sz="1400" dirty="0">
                <a:effectLst/>
                <a:latin typeface="Arial" panose="020B0604020202020204" pitchFamily="34" charset="0"/>
                <a:cs typeface="Arial" panose="020B0604020202020204" pitchFamily="34" charset="0"/>
              </a:rPr>
              <a:t>Bell, A. (2021). </a:t>
            </a:r>
            <a:r>
              <a:rPr lang="en-US" sz="1400" i="1" dirty="0">
                <a:effectLst/>
                <a:latin typeface="Arial" panose="020B0604020202020204" pitchFamily="34" charset="0"/>
                <a:cs typeface="Arial" panose="020B0604020202020204" pitchFamily="34" charset="0"/>
              </a:rPr>
              <a:t>Mental health for all: Working across the spectrum. </a:t>
            </a:r>
            <a:r>
              <a:rPr lang="en-US" sz="1400" dirty="0">
                <a:effectLst/>
                <a:latin typeface="Arial" panose="020B0604020202020204" pitchFamily="34" charset="0"/>
                <a:cs typeface="Arial" panose="020B0604020202020204" pitchFamily="34" charset="0"/>
              </a:rPr>
              <a:t>Centre for Mental Health. </a:t>
            </a:r>
            <a:r>
              <a:rPr lang="en-US" sz="1400" dirty="0">
                <a:effectLst/>
                <a:latin typeface="Arial" panose="020B0604020202020204" pitchFamily="34" charset="0"/>
                <a:cs typeface="Arial" panose="020B0604020202020204" pitchFamily="34" charset="0"/>
                <a:hlinkClick r:id="rId5"/>
              </a:rPr>
              <a:t>https://www.centreformentalhealth.org.uk/mental-health-all-working-across-spectrum/</a:t>
            </a:r>
            <a:r>
              <a:rPr lang="en-US" sz="1400" dirty="0">
                <a:effectLst/>
                <a:latin typeface="Arial" panose="020B0604020202020204" pitchFamily="34" charset="0"/>
                <a:cs typeface="Arial" panose="020B0604020202020204" pitchFamily="34" charset="0"/>
              </a:rPr>
              <a:t> </a:t>
            </a:r>
          </a:p>
          <a:p>
            <a:pPr>
              <a:lnSpc>
                <a:spcPct val="100000"/>
              </a:lnSpc>
            </a:pPr>
            <a:r>
              <a:rPr lang="en-US" sz="1400" dirty="0">
                <a:effectLst/>
                <a:latin typeface="Arial" panose="020B0604020202020204" pitchFamily="34" charset="0"/>
                <a:cs typeface="Arial" panose="020B0604020202020204" pitchFamily="34" charset="0"/>
              </a:rPr>
              <a:t>Capacity Building Center for States. (2017).</a:t>
            </a:r>
            <a:r>
              <a:rPr lang="en-US" sz="1400" i="1" dirty="0">
                <a:effectLst/>
                <a:latin typeface="Arial" panose="020B0604020202020204" pitchFamily="34" charset="0"/>
                <a:cs typeface="Arial" panose="020B0604020202020204" pitchFamily="34" charset="0"/>
              </a:rPr>
              <a:t> Domestic violence and the child welfare professional: General practice tips. </a:t>
            </a:r>
            <a:r>
              <a:rPr lang="en-US" sz="1400" dirty="0">
                <a:effectLst/>
                <a:latin typeface="Arial" panose="020B0604020202020204" pitchFamily="34" charset="0"/>
                <a:cs typeface="Arial" panose="020B0604020202020204" pitchFamily="34" charset="0"/>
              </a:rPr>
              <a:t>Children’s Bureau, Administration for Children and Families, U.S. Department of Health and Human Services.</a:t>
            </a:r>
            <a:r>
              <a:rPr lang="en-US" sz="1400" dirty="0">
                <a:latin typeface="Arial" panose="020B0604020202020204" pitchFamily="34" charset="0"/>
                <a:cs typeface="Arial" panose="020B0604020202020204" pitchFamily="34" charset="0"/>
              </a:rPr>
              <a:t> </a:t>
            </a:r>
            <a:r>
              <a:rPr lang="en-US" sz="1400" dirty="0">
                <a:effectLst/>
                <a:latin typeface="Arial" panose="020B0604020202020204" pitchFamily="34" charset="0"/>
                <a:cs typeface="Arial" panose="020B0604020202020204" pitchFamily="34" charset="0"/>
                <a:hlinkClick r:id="rId6"/>
              </a:rPr>
              <a:t>https://capacity.childwelfare.gov/states/resources/domestic-violence-child-welfare-professional-general-practice</a:t>
            </a:r>
            <a:r>
              <a:rPr lang="en-US" sz="1400" dirty="0">
                <a:effectLst/>
                <a:latin typeface="Arial" panose="020B0604020202020204" pitchFamily="34" charset="0"/>
                <a:cs typeface="Arial" panose="020B0604020202020204" pitchFamily="34" charset="0"/>
              </a:rPr>
              <a:t> </a:t>
            </a:r>
          </a:p>
          <a:p>
            <a:pPr>
              <a:lnSpc>
                <a:spcPct val="100000"/>
              </a:lnSpc>
            </a:pPr>
            <a:r>
              <a:rPr lang="en-US" sz="1400" kern="100" dirty="0">
                <a:effectLst/>
                <a:latin typeface="Arial" panose="020B0604020202020204" pitchFamily="34" charset="0"/>
                <a:ea typeface="Calibri" panose="020F0502020204030204" pitchFamily="34" charset="0"/>
                <a:cs typeface="Arial" panose="020B0604020202020204" pitchFamily="34" charset="0"/>
              </a:rPr>
              <a:t>Center for Court Innovation. (2022). </a:t>
            </a:r>
            <a:r>
              <a:rPr lang="en-US" sz="1400" i="1" kern="100" dirty="0">
                <a:effectLst/>
                <a:latin typeface="Arial" panose="020B0604020202020204" pitchFamily="34" charset="0"/>
                <a:ea typeface="Calibri" panose="020F0502020204030204" pitchFamily="34" charset="0"/>
                <a:cs typeface="Arial" panose="020B0604020202020204" pitchFamily="34" charset="0"/>
              </a:rPr>
              <a:t>Guiding principles for engagement and intervention with people who cause harm through intimate partner violence </a:t>
            </a:r>
            <a:r>
              <a:rPr lang="en-US" sz="1400" kern="100" dirty="0">
                <a:effectLst/>
                <a:latin typeface="Arial" panose="020B0604020202020204" pitchFamily="34" charset="0"/>
                <a:ea typeface="Calibri" panose="020F0502020204030204" pitchFamily="34" charset="0"/>
                <a:cs typeface="Arial" panose="020B0604020202020204" pitchFamily="34" charset="0"/>
              </a:rPr>
              <a:t>[Fact sheet]. Futures Without Violence, Office on Violence Against Women, U.S. Department of Justice.</a:t>
            </a:r>
            <a:r>
              <a:rPr lang="en-US" sz="1400" i="1" kern="100" dirty="0">
                <a:effectLst/>
                <a:latin typeface="Arial" panose="020B0604020202020204" pitchFamily="34" charset="0"/>
                <a:ea typeface="Calibri" panose="020F0502020204030204" pitchFamily="34" charset="0"/>
                <a:cs typeface="Arial" panose="020B0604020202020204" pitchFamily="34" charset="0"/>
              </a:rPr>
              <a:t> </a:t>
            </a: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https://www.innovatingjustice.org/sites/default/files/media/document/2022/CCI_Factsheet_DV_Guiding_Principles_IPV_04132022.pdf</a:t>
            </a:r>
            <a:r>
              <a:rPr lang="en-US" sz="1400" i="1" kern="100" dirty="0">
                <a:effectLst/>
                <a:latin typeface="Arial" panose="020B0604020202020204" pitchFamily="34" charset="0"/>
                <a:ea typeface="Calibri" panose="020F050202020403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a:lnSpc>
                <a:spcPct val="100000"/>
              </a:lnSpc>
            </a:pPr>
            <a:r>
              <a:rPr lang="en-US" sz="1400" dirty="0">
                <a:latin typeface="Arial" panose="020B0604020202020204" pitchFamily="34" charset="0"/>
                <a:cs typeface="Arial" panose="020B0604020202020204" pitchFamily="34" charset="0"/>
              </a:rPr>
              <a:t>Centers for Disease Control and Prevention. (2022). </a:t>
            </a:r>
            <a:r>
              <a:rPr lang="en-US" sz="1400" i="1" dirty="0">
                <a:latin typeface="Arial" panose="020B0604020202020204" pitchFamily="34" charset="0"/>
                <a:cs typeface="Arial" panose="020B0604020202020204" pitchFamily="34" charset="0"/>
              </a:rPr>
              <a:t>Preventing intimate partner violence. </a:t>
            </a:r>
            <a:r>
              <a:rPr lang="en-US" sz="1400" dirty="0">
                <a:latin typeface="Arial" panose="020B0604020202020204" pitchFamily="34" charset="0"/>
                <a:cs typeface="Arial" panose="020B0604020202020204" pitchFamily="34" charset="0"/>
              </a:rPr>
              <a:t>U.S. Department of Health and Human Services. </a:t>
            </a:r>
            <a:r>
              <a:rPr lang="en-US" sz="1400" dirty="0">
                <a:latin typeface="Arial" panose="020B0604020202020204" pitchFamily="34" charset="0"/>
                <a:cs typeface="Arial" panose="020B0604020202020204" pitchFamily="34" charset="0"/>
                <a:hlinkClick r:id="rId8"/>
              </a:rPr>
              <a:t>https://www.cdc.gov/violenceprevention/pdf/ipv/IPV-factsheet_2022.pdf</a:t>
            </a:r>
            <a:endParaRPr lang="en-US" sz="1400" dirty="0">
              <a:latin typeface="Arial" panose="020B0604020202020204" pitchFamily="34" charset="0"/>
              <a:cs typeface="Arial" panose="020B0604020202020204" pitchFamily="34" charset="0"/>
            </a:endParaRPr>
          </a:p>
          <a:p>
            <a:pPr>
              <a:lnSpc>
                <a:spcPct val="100000"/>
              </a:lnSpc>
            </a:pPr>
            <a:r>
              <a:rPr lang="en-US" sz="1400" dirty="0">
                <a:latin typeface="Arial" panose="020B0604020202020204" pitchFamily="34" charset="0"/>
                <a:cs typeface="Arial" panose="020B0604020202020204" pitchFamily="34" charset="0"/>
              </a:rPr>
              <a:t>Child Health and Development Institute. (2023). </a:t>
            </a:r>
            <a:r>
              <a:rPr lang="en-US" sz="1400" i="1" dirty="0">
                <a:latin typeface="Arial" panose="020B0604020202020204" pitchFamily="34" charset="0"/>
                <a:cs typeface="Arial" panose="020B0604020202020204" pitchFamily="34" charset="0"/>
              </a:rPr>
              <a:t>Child trauma screen (CTS). </a:t>
            </a:r>
            <a:r>
              <a:rPr lang="en-US" sz="1400" dirty="0">
                <a:latin typeface="Arial" panose="020B0604020202020204" pitchFamily="34" charset="0"/>
                <a:cs typeface="Arial" panose="020B0604020202020204" pitchFamily="34" charset="0"/>
                <a:hlinkClick r:id="rId9"/>
              </a:rPr>
              <a:t>https://www.chdi.org/our-work/trauma-informed-initiatives/ct-trauma-screen-cts/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6495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2 of 5</a:t>
            </a:r>
          </a:p>
        </p:txBody>
      </p:sp>
      <p:sp>
        <p:nvSpPr>
          <p:cNvPr id="4" name="Content Placeholder 3"/>
          <p:cNvSpPr>
            <a:spLocks noGrp="1"/>
          </p:cNvSpPr>
          <p:nvPr>
            <p:ph idx="1"/>
          </p:nvPr>
        </p:nvSpPr>
        <p:spPr>
          <a:xfrm>
            <a:off x="614363" y="1385374"/>
            <a:ext cx="10987087" cy="5157929"/>
          </a:xfrm>
        </p:spPr>
        <p:txBody>
          <a:bodyPr vert="horz" lIns="91440" tIns="45720" rIns="91440" bIns="45720" rtlCol="0" anchor="t">
            <a:noAutofit/>
          </a:bodyPr>
          <a:lstStyle/>
          <a:p>
            <a:pPr>
              <a:lnSpc>
                <a:spcPct val="100000"/>
              </a:lnSpc>
            </a:pPr>
            <a:r>
              <a:rPr lang="en-US" sz="1400" dirty="0">
                <a:latin typeface="Arial" panose="020B0604020202020204" pitchFamily="34" charset="0"/>
                <a:cs typeface="Arial" panose="020B0604020202020204" pitchFamily="34" charset="0"/>
              </a:rPr>
              <a:t>Child Welfare Information Gateway. (2020). </a:t>
            </a:r>
            <a:r>
              <a:rPr lang="en-US" sz="1400" i="1" dirty="0">
                <a:latin typeface="Arial" panose="020B0604020202020204" pitchFamily="34" charset="0"/>
                <a:cs typeface="Arial" panose="020B0604020202020204" pitchFamily="34" charset="0"/>
              </a:rPr>
              <a:t>The importance of a trauma-informed child welfare system</a:t>
            </a:r>
            <a:r>
              <a:rPr lang="en-US" sz="1400" dirty="0">
                <a:latin typeface="Arial" panose="020B0604020202020204" pitchFamily="34" charset="0"/>
                <a:cs typeface="Arial" panose="020B0604020202020204" pitchFamily="34" charset="0"/>
              </a:rPr>
              <a:t>. U.S. Department of Health and Human Services, Administration for Children and Families, Children’s Bureau. </a:t>
            </a:r>
            <a:r>
              <a:rPr lang="en-US" sz="1400" dirty="0">
                <a:latin typeface="Arial" panose="020B0604020202020204" pitchFamily="34" charset="0"/>
                <a:cs typeface="Arial" panose="020B0604020202020204" pitchFamily="34" charset="0"/>
                <a:hlinkClick r:id="rId3"/>
              </a:rPr>
              <a:t>https://www.childwelfare.gov/pubs/issue-briefs/trauma-informed/</a:t>
            </a:r>
            <a:endParaRPr lang="en-US" sz="1400" dirty="0">
              <a:latin typeface="Arial" panose="020B0604020202020204" pitchFamily="34" charset="0"/>
              <a:cs typeface="Arial" panose="020B0604020202020204" pitchFamily="34" charset="0"/>
            </a:endParaRPr>
          </a:p>
          <a:p>
            <a:pPr>
              <a:lnSpc>
                <a:spcPct val="100000"/>
              </a:lnSpc>
            </a:pPr>
            <a:r>
              <a:rPr lang="en-US" sz="1400" dirty="0">
                <a:latin typeface="Arial" panose="020B0604020202020204" pitchFamily="34" charset="0"/>
                <a:cs typeface="Arial" panose="020B0604020202020204" pitchFamily="34" charset="0"/>
              </a:rPr>
              <a:t>Cunningham, A., &amp; Baker, L. (2007). </a:t>
            </a:r>
            <a:r>
              <a:rPr lang="en-US" sz="1400" i="1" dirty="0">
                <a:latin typeface="Arial" panose="020B0604020202020204" pitchFamily="34" charset="0"/>
                <a:cs typeface="Arial" panose="020B0604020202020204" pitchFamily="34" charset="0"/>
              </a:rPr>
              <a:t>Little eyes, little ears: How violence against a mother shapes children as they grow. </a:t>
            </a:r>
            <a:r>
              <a:rPr lang="en-US" sz="1400" dirty="0">
                <a:latin typeface="Arial" panose="020B0604020202020204" pitchFamily="34" charset="0"/>
                <a:cs typeface="Arial" panose="020B0604020202020204" pitchFamily="34" charset="0"/>
              </a:rPr>
              <a:t>National Clearinghouse on Family Violence, Family Violence Prevention Unit, Public Health Agency of Canada. </a:t>
            </a:r>
            <a:r>
              <a:rPr lang="en-US" sz="1400" dirty="0">
                <a:latin typeface="Arial" panose="020B0604020202020204" pitchFamily="34" charset="0"/>
                <a:cs typeface="Arial" panose="020B0604020202020204" pitchFamily="34" charset="0"/>
                <a:hlinkClick r:id="rId4"/>
              </a:rPr>
              <a:t>https://www.socialworkerstoolbox.com/little-eyes-little-ears-how-violence-against-mother-shapes-children-as-they-grow-booklet</a:t>
            </a:r>
            <a:endParaRPr lang="en-US" sz="1400" dirty="0">
              <a:effectLst/>
              <a:latin typeface="Arial" panose="020B0604020202020204" pitchFamily="34" charset="0"/>
              <a:cs typeface="Arial" panose="020B0604020202020204" pitchFamily="34" charset="0"/>
            </a:endParaRPr>
          </a:p>
          <a:p>
            <a:pPr>
              <a:lnSpc>
                <a:spcPct val="100000"/>
              </a:lnSpc>
            </a:pPr>
            <a:r>
              <a:rPr lang="en-US" sz="1400" dirty="0">
                <a:effectLst/>
                <a:latin typeface="Arial" panose="020B0604020202020204" pitchFamily="34" charset="0"/>
                <a:cs typeface="Arial" panose="020B0604020202020204" pitchFamily="34" charset="0"/>
              </a:rPr>
              <a:t>de Boinville, M. (2013). </a:t>
            </a:r>
            <a:r>
              <a:rPr lang="en-US" sz="1400" i="1" dirty="0">
                <a:effectLst/>
                <a:latin typeface="Arial" panose="020B0604020202020204" pitchFamily="34" charset="0"/>
                <a:cs typeface="Arial" panose="020B0604020202020204" pitchFamily="34" charset="0"/>
              </a:rPr>
              <a:t>Screening for domestic violence in health care settings </a:t>
            </a:r>
            <a:r>
              <a:rPr lang="en-US" sz="1400" dirty="0">
                <a:effectLst/>
                <a:latin typeface="Arial" panose="020B0604020202020204" pitchFamily="34" charset="0"/>
                <a:cs typeface="Arial" panose="020B0604020202020204" pitchFamily="34" charset="0"/>
              </a:rPr>
              <a:t>[Policy brief]. Office of the Assistant Secretary for Planning and Evaluation (ASPE), Office of Human Services Policy, U.S. Department of Health and Human Services. </a:t>
            </a:r>
            <a:r>
              <a:rPr lang="en-US" sz="1400" dirty="0">
                <a:effectLst/>
                <a:latin typeface="Arial" panose="020B0604020202020204" pitchFamily="34" charset="0"/>
                <a:cs typeface="Arial" panose="020B0604020202020204" pitchFamily="34" charset="0"/>
                <a:hlinkClick r:id="rId5"/>
              </a:rPr>
              <a:t>https://aspe.hhs.gov/reports/screening-domestic-violence-health-care-settings-0</a:t>
            </a:r>
            <a:r>
              <a:rPr lang="en-US" sz="1400" dirty="0">
                <a:effectLst/>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a:lnSpc>
                <a:spcPct val="100000"/>
              </a:lnSpc>
            </a:pPr>
            <a:r>
              <a:rPr lang="en-US" sz="1400" dirty="0">
                <a:latin typeface="Arial" panose="020B0604020202020204" pitchFamily="34" charset="0"/>
                <a:cs typeface="Arial" panose="020B0604020202020204" pitchFamily="34" charset="0"/>
              </a:rPr>
              <a:t>Domestic Abuse Intervention Programs. (2017). </a:t>
            </a:r>
            <a:r>
              <a:rPr lang="en-US" sz="1400" i="1" dirty="0">
                <a:latin typeface="Arial" panose="020B0604020202020204" pitchFamily="34" charset="0"/>
                <a:cs typeface="Arial" panose="020B0604020202020204" pitchFamily="34" charset="0"/>
              </a:rPr>
              <a:t>Understanding the power and control wheel</a:t>
            </a:r>
            <a:r>
              <a:rPr lang="en-US" sz="1400" dirty="0">
                <a:latin typeface="Arial" panose="020B0604020202020204" pitchFamily="34" charset="0"/>
                <a:cs typeface="Arial" panose="020B0604020202020204" pitchFamily="34" charset="0"/>
              </a:rPr>
              <a:t>. The Duluth Model. </a:t>
            </a:r>
            <a:r>
              <a:rPr lang="en-US" sz="1400" dirty="0">
                <a:latin typeface="Arial" panose="020B0604020202020204" pitchFamily="34" charset="0"/>
                <a:cs typeface="Arial" panose="020B0604020202020204" pitchFamily="34" charset="0"/>
                <a:hlinkClick r:id="rId6"/>
              </a:rPr>
              <a:t>https://www.theduluthmodel.org/wheels/</a:t>
            </a:r>
            <a:endParaRPr lang="en-US" sz="1400" dirty="0">
              <a:latin typeface="Arial" panose="020B0604020202020204" pitchFamily="34" charset="0"/>
              <a:cs typeface="Arial" panose="020B0604020202020204" pitchFamily="34" charset="0"/>
            </a:endParaRPr>
          </a:p>
          <a:p>
            <a:pPr>
              <a:lnSpc>
                <a:spcPct val="100000"/>
              </a:lnSpc>
            </a:pPr>
            <a:r>
              <a:rPr lang="en-US" sz="1400" kern="100" dirty="0">
                <a:effectLst/>
                <a:latin typeface="Arial" panose="020B0604020202020204" pitchFamily="34" charset="0"/>
                <a:ea typeface="Calibri" panose="020F0502020204030204" pitchFamily="34" charset="0"/>
                <a:cs typeface="Arial" panose="020B0604020202020204" pitchFamily="34" charset="0"/>
              </a:rPr>
              <a:t>Duane, M., Ervin, S., Nembhard, S., Taylor, R., Bastomski, S., &amp; Tiry, E. (2021). </a:t>
            </a:r>
            <a:r>
              <a:rPr lang="en-US" sz="1400" i="1" kern="100" dirty="0">
                <a:effectLst/>
                <a:latin typeface="Arial" panose="020B0604020202020204" pitchFamily="34" charset="0"/>
                <a:ea typeface="Calibri" panose="020F0502020204030204" pitchFamily="34" charset="0"/>
                <a:cs typeface="Arial" panose="020B0604020202020204" pitchFamily="34" charset="0"/>
              </a:rPr>
              <a:t>Advancing a coordinated response to intimate partner violence: A systemwide assessment from Allegheny County, Pennsylvania.</a:t>
            </a:r>
            <a:r>
              <a:rPr lang="en-US" sz="1400" kern="100" dirty="0">
                <a:effectLst/>
                <a:latin typeface="Arial" panose="020B0604020202020204" pitchFamily="34" charset="0"/>
                <a:ea typeface="Calibri" panose="020F0502020204030204" pitchFamily="34" charset="0"/>
                <a:cs typeface="Arial" panose="020B0604020202020204" pitchFamily="34" charset="0"/>
              </a:rPr>
              <a:t> Urban Institute. </a:t>
            </a: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https://www.urban.org/sites/default/files/publication/104380/advancing-a-coordinated-response-to-intimate-partner-violence_0.pdf</a:t>
            </a:r>
            <a:r>
              <a:rPr lang="en-US" sz="1400" kern="100" dirty="0">
                <a:effectLst/>
                <a:latin typeface="Arial" panose="020B0604020202020204" pitchFamily="34" charset="0"/>
                <a:ea typeface="Calibri" panose="020F0502020204030204" pitchFamily="34" charset="0"/>
                <a:cs typeface="Arial" panose="020B0604020202020204" pitchFamily="34" charset="0"/>
              </a:rPr>
              <a:t> </a:t>
            </a:r>
          </a:p>
          <a:p>
            <a:pPr>
              <a:lnSpc>
                <a:spcPct val="100000"/>
              </a:lnSpc>
            </a:pPr>
            <a:r>
              <a:rPr lang="en-US" sz="1400" kern="100" dirty="0">
                <a:effectLst/>
                <a:latin typeface="Arial" panose="020B0604020202020204" pitchFamily="34" charset="0"/>
                <a:ea typeface="Calibri" panose="020F0502020204030204" pitchFamily="34" charset="0"/>
                <a:cs typeface="Arial" panose="020B0604020202020204" pitchFamily="34" charset="0"/>
              </a:rPr>
              <a:t>Evident Change. (2023). </a:t>
            </a:r>
            <a:r>
              <a:rPr lang="en-US" sz="1400" i="1" kern="100" dirty="0">
                <a:effectLst/>
                <a:latin typeface="Arial" panose="020B0604020202020204" pitchFamily="34" charset="0"/>
                <a:ea typeface="Calibri" panose="020F0502020204030204" pitchFamily="34" charset="0"/>
                <a:cs typeface="Arial" panose="020B0604020202020204" pitchFamily="34" charset="0"/>
              </a:rPr>
              <a:t>To end disproportionality in child protection, here’s where to look. </a:t>
            </a: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8"/>
              </a:rPr>
              <a:t>https://evidentchange.org/blog/to-end-disproportionality-in-child-protection-heres-where-to-look/</a:t>
            </a:r>
            <a:r>
              <a:rPr lang="en-US" sz="1400" kern="100" dirty="0">
                <a:effectLst/>
                <a:latin typeface="Arial" panose="020B0604020202020204" pitchFamily="34" charset="0"/>
                <a:ea typeface="Calibri" panose="020F050202020403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a:lnSpc>
                <a:spcPct val="100000"/>
              </a:lnSpc>
            </a:pPr>
            <a:r>
              <a:rPr lang="en-US" sz="1400" dirty="0">
                <a:latin typeface="Arial" panose="020B0604020202020204" pitchFamily="34" charset="0"/>
                <a:cs typeface="Arial" panose="020B0604020202020204" pitchFamily="34" charset="0"/>
              </a:rPr>
              <a:t>Grossman, S., Cooper, Z., Buxton, H., Hendrickson, S., Lewis-O'Connor, A., Stevens, J., Wong, L. Y., &amp; Bonne, S. (2021). Trauma-informed care: Recognizing and resisting re-traumatization in health care. </a:t>
            </a:r>
            <a:r>
              <a:rPr lang="en-US" sz="1400" i="1" dirty="0">
                <a:latin typeface="Arial" panose="020B0604020202020204" pitchFamily="34" charset="0"/>
                <a:cs typeface="Arial" panose="020B0604020202020204" pitchFamily="34" charset="0"/>
              </a:rPr>
              <a:t>Trauma Surgery &amp; Acute Care Open, 6</a:t>
            </a:r>
            <a:r>
              <a:rPr lang="en-US" sz="1400" dirty="0">
                <a:latin typeface="Arial" panose="020B0604020202020204" pitchFamily="34" charset="0"/>
                <a:cs typeface="Arial" panose="020B0604020202020204" pitchFamily="34" charset="0"/>
              </a:rPr>
              <a:t>(1), e000815. </a:t>
            </a:r>
            <a:r>
              <a:rPr lang="en-US" sz="1400" dirty="0">
                <a:latin typeface="Arial" panose="020B0604020202020204" pitchFamily="34" charset="0"/>
                <a:cs typeface="Arial" panose="020B0604020202020204" pitchFamily="34" charset="0"/>
                <a:hlinkClick r:id="rId9"/>
              </a:rPr>
              <a:t>https://doi.org/10.1136/tsaco-2021-000815</a:t>
            </a:r>
            <a:r>
              <a:rPr lang="en-US"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746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3 of 5</a:t>
            </a:r>
          </a:p>
        </p:txBody>
      </p:sp>
      <p:sp>
        <p:nvSpPr>
          <p:cNvPr id="4" name="Content Placeholder 3"/>
          <p:cNvSpPr>
            <a:spLocks noGrp="1"/>
          </p:cNvSpPr>
          <p:nvPr>
            <p:ph idx="1"/>
          </p:nvPr>
        </p:nvSpPr>
        <p:spPr>
          <a:xfrm>
            <a:off x="628650" y="1472540"/>
            <a:ext cx="10972800" cy="4619502"/>
          </a:xfrm>
        </p:spPr>
        <p:txBody>
          <a:bodyPr vert="horz" lIns="91440" tIns="45720" rIns="91440" bIns="45720" rtlCol="0" anchor="t">
            <a:noAutofit/>
          </a:bodyPr>
          <a:lstStyle/>
          <a:p>
            <a:pPr>
              <a:lnSpc>
                <a:spcPct val="107000"/>
              </a:lnSpc>
              <a:spcBef>
                <a:spcPts val="0"/>
              </a:spcBef>
              <a:spcAft>
                <a:spcPts val="800"/>
              </a:spcAft>
            </a:pPr>
            <a:r>
              <a:rPr lang="en-US" sz="1400" u="none" strike="noStrike" kern="100" dirty="0">
                <a:effectLst/>
                <a:latin typeface="Arial" panose="020B0604020202020204" pitchFamily="34" charset="0"/>
                <a:ea typeface="Calibri" panose="020F0502020204030204" pitchFamily="34" charset="0"/>
                <a:cs typeface="Arial" panose="020B0604020202020204" pitchFamily="34" charset="0"/>
              </a:rPr>
              <a:t>HeadStart ECLKC. (2024). </a:t>
            </a:r>
            <a:r>
              <a:rPr lang="en-US" sz="1400" i="1" u="none" strike="noStrike" kern="100" dirty="0">
                <a:effectLst/>
                <a:latin typeface="Arial" panose="020B0604020202020204" pitchFamily="34" charset="0"/>
                <a:ea typeface="Calibri" panose="020F0502020204030204" pitchFamily="34" charset="0"/>
                <a:cs typeface="Arial" panose="020B0604020202020204" pitchFamily="34" charset="0"/>
              </a:rPr>
              <a:t>Domestic violence and child abuse reporting.</a:t>
            </a:r>
            <a:r>
              <a:rPr lang="en-US" sz="1400" i="1" u="sng" kern="100" dirty="0">
                <a:effectLst/>
                <a:latin typeface="Arial" panose="020B0604020202020204" pitchFamily="34" charset="0"/>
                <a:ea typeface="Calibri" panose="020F0502020204030204" pitchFamily="34" charset="0"/>
                <a:cs typeface="Arial" panose="020B0604020202020204" pitchFamily="34" charset="0"/>
              </a:rPr>
              <a:t> </a:t>
            </a: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https://eclkc.ohs.acf.hhs.gov/publication/domestic-violence-child-abuse-reporting</a:t>
            </a: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14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Hetzel-</a:t>
            </a:r>
            <a:r>
              <a:rPr lang="en-US" sz="14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Riggin</a:t>
            </a:r>
            <a:r>
              <a:rPr lang="en-US" sz="14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M. D. (2022). </a:t>
            </a:r>
            <a:r>
              <a:rPr lang="en-US" sz="1400" i="1"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System response to intimate partner violence: Coordinated community response. </a:t>
            </a:r>
            <a:r>
              <a:rPr lang="en-US" sz="14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a:t>
            </a:r>
            <a:r>
              <a:rPr lang="en-US" sz="14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Geffner</a:t>
            </a:r>
            <a:r>
              <a:rPr lang="en-US" sz="14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R., White, J. W., </a:t>
            </a:r>
            <a:r>
              <a:rPr lang="en-US" sz="14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Hamberger</a:t>
            </a:r>
            <a:r>
              <a:rPr lang="en-US" sz="14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L. K., Rosenbaum, A., Vaughan-Eden, V., </a:t>
            </a:r>
            <a:r>
              <a:rPr lang="en-US" sz="14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Vieth</a:t>
            </a:r>
            <a:r>
              <a:rPr lang="en-US" sz="14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1400" kern="100">
                <a:solidFill>
                  <a:srgbClr val="333333"/>
                </a:solidFill>
                <a:effectLst/>
                <a:latin typeface="Arial" panose="020B0604020202020204" pitchFamily="34" charset="0"/>
                <a:ea typeface="Calibri" panose="020F0502020204030204" pitchFamily="34" charset="0"/>
                <a:cs typeface="Arial" panose="020B0604020202020204" pitchFamily="34" charset="0"/>
              </a:rPr>
              <a:t>V. I</a:t>
            </a:r>
            <a:r>
              <a:rPr lang="en-US" sz="14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Eds) Handbook of Interpersonal Violence and Abuse Across the Lifespan. Springer, Cham. </a:t>
            </a: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https://doi.org/10.1007/978-3-319-89999-2_157</a:t>
            </a:r>
            <a:r>
              <a:rPr lang="en-US" sz="14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Mandated Reporter Training. (2022). </a:t>
            </a:r>
            <a:r>
              <a:rPr lang="en-US" sz="1400" i="1" kern="100" dirty="0">
                <a:effectLst/>
                <a:latin typeface="Arial" panose="020B0604020202020204" pitchFamily="34" charset="0"/>
                <a:ea typeface="Calibri" panose="020F0502020204030204" pitchFamily="34" charset="0"/>
                <a:cs typeface="Arial" panose="020B0604020202020204" pitchFamily="34" charset="0"/>
              </a:rPr>
              <a:t>Which states have mandatory domestic violence reporting? </a:t>
            </a: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https://mandatedreportertraining.com/resources/blog/which-states-have-mandatory-domestic-violence-reporting/</a:t>
            </a:r>
            <a:r>
              <a:rPr lang="en-US" sz="1400" kern="1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Minnesota Department of Human Services. (2021). </a:t>
            </a:r>
            <a:r>
              <a:rPr lang="en-US" sz="1400" i="1" kern="100" dirty="0">
                <a:effectLst/>
                <a:latin typeface="Arial" panose="020B0604020202020204" pitchFamily="34" charset="0"/>
                <a:ea typeface="Calibri" panose="020F0502020204030204" pitchFamily="34" charset="0"/>
                <a:cs typeface="Arial" panose="020B0604020202020204" pitchFamily="34" charset="0"/>
              </a:rPr>
              <a:t>Minnesota’s best practice guide for the co-occurrence of child maltreatment and domestic violence.</a:t>
            </a:r>
            <a:r>
              <a:rPr lang="en-US" sz="1400" kern="100" dirty="0">
                <a:effectLst/>
                <a:latin typeface="Arial" panose="020B0604020202020204" pitchFamily="34" charset="0"/>
                <a:ea typeface="Calibri" panose="020F0502020204030204" pitchFamily="34" charset="0"/>
                <a:cs typeface="Arial" panose="020B0604020202020204" pitchFamily="34" charset="0"/>
              </a:rPr>
              <a:t> </a:t>
            </a: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https://edocs.dhs.state.mn.us/lfserver/Public/DHS-3490-ENG</a:t>
            </a:r>
            <a:endParaRPr lang="en-US" sz="1400" u="sng" kern="100"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1400" spc="-20" dirty="0">
                <a:latin typeface="Arial" panose="020B0604020202020204" pitchFamily="34" charset="0"/>
                <a:cs typeface="Arial" panose="020B0604020202020204" pitchFamily="34" charset="0"/>
              </a:rPr>
              <a:t>National Center on Substance Abuse and Child Welfare. (2022). </a:t>
            </a:r>
            <a:r>
              <a:rPr lang="en-US" sz="1400" i="1" spc="-20" dirty="0">
                <a:latin typeface="Arial" panose="020B0604020202020204" pitchFamily="34" charset="0"/>
                <a:cs typeface="Arial" panose="020B0604020202020204" pitchFamily="34" charset="0"/>
              </a:rPr>
              <a:t>Disrupting stigma: How understanding, empathy, and connection can improve outcomes for families affected by substance use and mental disorders. </a:t>
            </a:r>
            <a:r>
              <a:rPr lang="en-US" sz="1400" spc="-20" dirty="0">
                <a:latin typeface="Arial" panose="020B0604020202020204" pitchFamily="34" charset="0"/>
                <a:cs typeface="Arial" panose="020B0604020202020204" pitchFamily="34" charset="0"/>
              </a:rPr>
              <a:t>Administration for Children and Families, Substance Abuse and Mental Health Services Administration</a:t>
            </a:r>
            <a:r>
              <a:rPr lang="en-US" sz="1400" i="1" spc="-20" dirty="0">
                <a:latin typeface="Arial" panose="020B0604020202020204" pitchFamily="34" charset="0"/>
                <a:cs typeface="Arial" panose="020B0604020202020204" pitchFamily="34" charset="0"/>
              </a:rPr>
              <a:t>. </a:t>
            </a:r>
            <a:r>
              <a:rPr lang="en-US" sz="1400" spc="-20" dirty="0">
                <a:latin typeface="Arial" panose="020B0604020202020204" pitchFamily="34" charset="0"/>
                <a:cs typeface="Arial" panose="020B0604020202020204" pitchFamily="34" charset="0"/>
                <a:hlinkClick r:id="rId7"/>
              </a:rPr>
              <a:t>https://ncsacw.acf.hhs.gov/files/disrupting-stigma-brief.pdf</a:t>
            </a:r>
            <a:endParaRPr lang="en-US" sz="1400" spc="-20" dirty="0">
              <a:latin typeface="Arial" panose="020B0604020202020204" pitchFamily="34" charset="0"/>
              <a:cs typeface="Arial" panose="020B0604020202020204" pitchFamily="34" charset="0"/>
            </a:endParaRPr>
          </a:p>
          <a:p>
            <a:pPr>
              <a:lnSpc>
                <a:spcPct val="107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National Domestic Violence Hotline. (n.d.). </a:t>
            </a:r>
            <a:r>
              <a:rPr lang="en-US" sz="1400" i="1" kern="100" dirty="0">
                <a:effectLst/>
                <a:latin typeface="Arial" panose="020B0604020202020204" pitchFamily="34" charset="0"/>
                <a:ea typeface="Calibri" panose="020F0502020204030204" pitchFamily="34" charset="0"/>
                <a:cs typeface="Arial" panose="020B0604020202020204" pitchFamily="34" charset="0"/>
              </a:rPr>
              <a:t>Abuse in immigrant communities.</a:t>
            </a:r>
            <a:r>
              <a:rPr lang="en-US" sz="1400" kern="100" dirty="0">
                <a:effectLst/>
                <a:latin typeface="Arial" panose="020B0604020202020204" pitchFamily="34" charset="0"/>
                <a:ea typeface="Calibri" panose="020F0502020204030204" pitchFamily="34" charset="0"/>
                <a:cs typeface="Arial" panose="020B0604020202020204" pitchFamily="34" charset="0"/>
              </a:rPr>
              <a:t> </a:t>
            </a: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8"/>
              </a:rPr>
              <a:t>https://www.thehotline.org/resources/abuse-in-immigrant-communities/</a:t>
            </a:r>
            <a:endParaRPr lang="en-US" sz="1400" u="sng" kern="100"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1400" spc="-20" dirty="0">
                <a:latin typeface="Arial" panose="020B0604020202020204" pitchFamily="34" charset="0"/>
                <a:cs typeface="Arial" panose="020B0604020202020204" pitchFamily="34" charset="0"/>
              </a:rPr>
              <a:t>The National Child Traumatic Stress Network. (n.d.-a). </a:t>
            </a:r>
            <a:r>
              <a:rPr lang="en-US" sz="1400" i="1" spc="-20" dirty="0">
                <a:latin typeface="Arial" panose="020B0604020202020204" pitchFamily="34" charset="0"/>
                <a:cs typeface="Arial" panose="020B0604020202020204" pitchFamily="34" charset="0"/>
              </a:rPr>
              <a:t>Interventions. </a:t>
            </a:r>
            <a:r>
              <a:rPr lang="en-US" sz="1400" spc="-20" dirty="0">
                <a:latin typeface="Arial" panose="020B0604020202020204" pitchFamily="34" charset="0"/>
                <a:cs typeface="Arial" panose="020B0604020202020204" pitchFamily="34" charset="0"/>
                <a:hlinkClick r:id="rId9"/>
              </a:rPr>
              <a:t>https://www.nctsn.org/what-is-child-trauma/trauma-types/intimate-partner-violence/interventions</a:t>
            </a:r>
            <a:endParaRPr lang="en-US" sz="1400" spc="-20" dirty="0">
              <a:latin typeface="Arial" panose="020B0604020202020204" pitchFamily="34" charset="0"/>
              <a:cs typeface="Arial" panose="020B0604020202020204" pitchFamily="34" charset="0"/>
            </a:endParaRPr>
          </a:p>
          <a:p>
            <a:pPr>
              <a:lnSpc>
                <a:spcPct val="107000"/>
              </a:lnSpc>
              <a:spcBef>
                <a:spcPts val="0"/>
              </a:spcBef>
              <a:spcAft>
                <a:spcPts val="800"/>
              </a:spcAft>
            </a:pPr>
            <a:r>
              <a:rPr lang="en-US" sz="1400" spc="-20" dirty="0">
                <a:latin typeface="Arial" panose="020B0604020202020204" pitchFamily="34" charset="0"/>
                <a:cs typeface="Arial" panose="020B0604020202020204" pitchFamily="34" charset="0"/>
              </a:rPr>
              <a:t>The National Child Traumatic Stress Network. (n.d.-b). </a:t>
            </a:r>
            <a:r>
              <a:rPr lang="en-US" sz="1400" i="1" spc="-20" dirty="0">
                <a:latin typeface="Arial" panose="020B0604020202020204" pitchFamily="34" charset="0"/>
                <a:cs typeface="Arial" panose="020B0604020202020204" pitchFamily="34" charset="0"/>
              </a:rPr>
              <a:t>Intimate partner violence</a:t>
            </a:r>
            <a:r>
              <a:rPr lang="en-US" sz="1400" spc="-20" dirty="0">
                <a:latin typeface="Arial" panose="020B0604020202020204" pitchFamily="34" charset="0"/>
                <a:cs typeface="Arial" panose="020B0604020202020204" pitchFamily="34" charset="0"/>
              </a:rPr>
              <a:t>. </a:t>
            </a:r>
            <a:r>
              <a:rPr lang="en-US" sz="1400" spc="-20" dirty="0">
                <a:latin typeface="Arial" panose="020B0604020202020204" pitchFamily="34" charset="0"/>
                <a:cs typeface="Arial" panose="020B0604020202020204" pitchFamily="34" charset="0"/>
                <a:hlinkClick r:id="rId10"/>
              </a:rPr>
              <a:t>https://www.nctsn.org/what-is-child-trauma/trauma-types/intimate-partner-violence</a:t>
            </a:r>
            <a:r>
              <a:rPr lang="en-US" sz="1400" spc="-2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19004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4 of 5</a:t>
            </a:r>
          </a:p>
        </p:txBody>
      </p:sp>
      <p:sp>
        <p:nvSpPr>
          <p:cNvPr id="4" name="Content Placeholder 3"/>
          <p:cNvSpPr>
            <a:spLocks noGrp="1"/>
          </p:cNvSpPr>
          <p:nvPr>
            <p:ph idx="1"/>
          </p:nvPr>
        </p:nvSpPr>
        <p:spPr>
          <a:xfrm>
            <a:off x="522514" y="1472540"/>
            <a:ext cx="10883747" cy="4619502"/>
          </a:xfrm>
        </p:spPr>
        <p:txBody>
          <a:bodyPr vert="horz" lIns="91440" tIns="45720" rIns="91440" bIns="45720" rtlCol="0" anchor="t">
            <a:noAutofit/>
          </a:bodyPr>
          <a:lstStyle/>
          <a:p>
            <a:pPr>
              <a:lnSpc>
                <a:spcPct val="100000"/>
              </a:lnSpc>
            </a:pPr>
            <a:r>
              <a:rPr lang="en-US" sz="1400" spc="-20" dirty="0">
                <a:latin typeface="Arial" panose="020B0604020202020204" pitchFamily="34" charset="0"/>
                <a:cs typeface="Arial" panose="020B0604020202020204" pitchFamily="34" charset="0"/>
              </a:rPr>
              <a:t>The National Child Traumatic Stress Network. (n.d.-c). </a:t>
            </a:r>
            <a:r>
              <a:rPr lang="en-US" sz="1400" i="1" spc="-20" dirty="0">
                <a:latin typeface="Arial" panose="020B0604020202020204" pitchFamily="34" charset="0"/>
                <a:cs typeface="Arial" panose="020B0604020202020204" pitchFamily="34" charset="0"/>
              </a:rPr>
              <a:t>NCTSN Trauma-informed organizational assessment. </a:t>
            </a:r>
            <a:r>
              <a:rPr lang="en-US" sz="1400" spc="-20" dirty="0">
                <a:latin typeface="Arial" panose="020B0604020202020204" pitchFamily="34" charset="0"/>
                <a:cs typeface="Arial" panose="020B0604020202020204" pitchFamily="34" charset="0"/>
                <a:hlinkClick r:id="rId3"/>
              </a:rPr>
              <a:t>https://www.nctsn.org/trauma-informed-care/nctsn-trauma-informed-organizational-assessment</a:t>
            </a:r>
            <a:endParaRPr lang="en-US" sz="1400" spc="-10" dirty="0">
              <a:latin typeface="Arial" panose="020B0604020202020204" pitchFamily="34" charset="0"/>
              <a:cs typeface="Arial" panose="020B0604020202020204" pitchFamily="34" charset="0"/>
            </a:endParaRPr>
          </a:p>
          <a:p>
            <a:pPr>
              <a:lnSpc>
                <a:spcPct val="100000"/>
              </a:lnSpc>
            </a:pPr>
            <a:r>
              <a:rPr lang="en-US" sz="1400" kern="100" dirty="0">
                <a:effectLst/>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(2019).</a:t>
            </a:r>
            <a:r>
              <a:rPr lang="en-US" sz="1400" i="1" kern="100" dirty="0">
                <a:effectLst/>
                <a:latin typeface="Arial" panose="020B0604020202020204" pitchFamily="34" charset="0"/>
                <a:ea typeface="Calibri" panose="020F0502020204030204" pitchFamily="34" charset="0"/>
                <a:cs typeface="Arial" panose="020B0604020202020204" pitchFamily="34" charset="0"/>
              </a:rPr>
              <a:t> Protective factors for survivors of domestic violence </a:t>
            </a:r>
            <a:r>
              <a:rPr lang="en-US" sz="1400" kern="100" dirty="0">
                <a:effectLst/>
                <a:latin typeface="Arial" panose="020B0604020202020204" pitchFamily="34" charset="0"/>
                <a:ea typeface="Calibri" panose="020F0502020204030204" pitchFamily="34" charset="0"/>
                <a:cs typeface="Arial" panose="020B0604020202020204" pitchFamily="34" charset="0"/>
              </a:rPr>
              <a:t>[Issue brief]</a:t>
            </a:r>
            <a:r>
              <a:rPr lang="en-US" sz="1400" i="1" kern="100" dirty="0">
                <a:effectLst/>
                <a:latin typeface="Arial" panose="020B0604020202020204" pitchFamily="34" charset="0"/>
                <a:ea typeface="Calibri" panose="020F0502020204030204" pitchFamily="34" charset="0"/>
                <a:cs typeface="Arial" panose="020B0604020202020204" pitchFamily="34" charset="0"/>
              </a:rPr>
              <a:t>.</a:t>
            </a:r>
            <a:r>
              <a:rPr lang="en-US" sz="1400" kern="100" dirty="0">
                <a:effectLst/>
                <a:latin typeface="Arial" panose="020B0604020202020204" pitchFamily="34" charset="0"/>
                <a:ea typeface="Calibri" panose="020F0502020204030204" pitchFamily="34" charset="0"/>
                <a:cs typeface="Arial" panose="020B0604020202020204" pitchFamily="34" charset="0"/>
              </a:rPr>
              <a:t> Futures Without Violence. </a:t>
            </a: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https://promising.futureswithoutviolence.org/wp-content/uploads/2022/07/FWV-QIC-Protective-Factors-Brief-Final-09-1.pdf</a:t>
            </a:r>
            <a:endParaRPr lang="en-US" sz="1400" spc="-20" dirty="0">
              <a:latin typeface="Arial" panose="020B0604020202020204" pitchFamily="34" charset="0"/>
              <a:cs typeface="Arial" panose="020B0604020202020204" pitchFamily="34" charset="0"/>
            </a:endParaRPr>
          </a:p>
          <a:p>
            <a:pPr>
              <a:lnSpc>
                <a:spcPct val="100000"/>
              </a:lnSpc>
              <a:spcBef>
                <a:spcPts val="800"/>
              </a:spcBef>
            </a:pPr>
            <a:r>
              <a:rPr lang="en-US" sz="1400" dirty="0">
                <a:latin typeface="Arial" panose="020B0604020202020204" pitchFamily="34" charset="0"/>
                <a:cs typeface="Arial" panose="020B0604020202020204" pitchFamily="34" charset="0"/>
              </a:rPr>
              <a:t>Stephan, R. S., Grasso, C., Koenig, K., McDonald, E., &amp; Wooten, W. (2021). </a:t>
            </a:r>
            <a:r>
              <a:rPr lang="en-US" sz="1400" i="1" dirty="0">
                <a:latin typeface="Arial" panose="020B0604020202020204" pitchFamily="34" charset="0"/>
                <a:cs typeface="Arial" panose="020B0604020202020204" pitchFamily="34" charset="0"/>
              </a:rPr>
              <a:t>San Diego County healthcare standards for intimate partner violence: Evidence-informed guidelines for healthcare personnel on intimate partner violence and abuse screening and response practices. </a:t>
            </a:r>
            <a:r>
              <a:rPr lang="en-US" sz="1400" dirty="0">
                <a:latin typeface="Arial" panose="020B0604020202020204" pitchFamily="34" charset="0"/>
                <a:cs typeface="Arial" panose="020B0604020202020204" pitchFamily="34" charset="0"/>
              </a:rPr>
              <a:t>Healthcare Committee of the San Diego Domestic Violence Council. </a:t>
            </a:r>
            <a:r>
              <a:rPr lang="en-US" sz="1400" dirty="0">
                <a:latin typeface="Arial" panose="020B0604020202020204" pitchFamily="34" charset="0"/>
                <a:cs typeface="Arial" panose="020B0604020202020204" pitchFamily="34" charset="0"/>
                <a:hlinkClick r:id="rId5"/>
              </a:rPr>
              <a:t>https://www.sdcda.org/content/helping/IPV%20Healthcare%20Standards%202021%20Final%20Oct%202021.pdf</a:t>
            </a:r>
            <a:r>
              <a:rPr lang="en-US" sz="1400" dirty="0">
                <a:latin typeface="Arial" panose="020B0604020202020204" pitchFamily="34" charset="0"/>
                <a:cs typeface="Arial" panose="020B0604020202020204" pitchFamily="34" charset="0"/>
              </a:rPr>
              <a:t> </a:t>
            </a:r>
          </a:p>
          <a:p>
            <a:pPr>
              <a:lnSpc>
                <a:spcPct val="100000"/>
              </a:lnSpc>
              <a:spcBef>
                <a:spcPts val="800"/>
              </a:spcBef>
            </a:pPr>
            <a:r>
              <a:rPr lang="en-US" sz="1400" dirty="0">
                <a:latin typeface="Arial" panose="020B0604020202020204" pitchFamily="34" charset="0"/>
                <a:cs typeface="Arial" panose="020B0604020202020204" pitchFamily="34" charset="0"/>
              </a:rPr>
              <a:t>Substance Abuse and Mental Health Services Administration. (2009). </a:t>
            </a:r>
            <a:r>
              <a:rPr lang="en-US" sz="1400" i="1" dirty="0">
                <a:latin typeface="Arial" panose="020B0604020202020204" pitchFamily="34" charset="0"/>
                <a:cs typeface="Arial" panose="020B0604020202020204" pitchFamily="34" charset="0"/>
              </a:rPr>
              <a:t>Integrated treatment for co-occurring disorders: Building your program. </a:t>
            </a:r>
            <a:r>
              <a:rPr lang="en-US" sz="1400" dirty="0">
                <a:latin typeface="Arial" panose="020B0604020202020204" pitchFamily="34" charset="0"/>
                <a:cs typeface="Arial" panose="020B0604020202020204" pitchFamily="34" charset="0"/>
              </a:rPr>
              <a:t>DHHS Publication No. SMA-08-4366. U.S. Department of Health and Human Services. </a:t>
            </a:r>
            <a:r>
              <a:rPr lang="en-US" sz="1400" dirty="0">
                <a:latin typeface="Arial" panose="020B0604020202020204" pitchFamily="34" charset="0"/>
                <a:cs typeface="Arial" panose="020B0604020202020204" pitchFamily="34" charset="0"/>
                <a:hlinkClick r:id="rId6"/>
              </a:rPr>
              <a:t>https://store.samhsa.gov/sites/default/files/d7/priv/ebp-kit-building-your-program-10112019.pdf</a:t>
            </a:r>
            <a:r>
              <a:rPr lang="en-US" sz="1400" dirty="0">
                <a:latin typeface="Arial" panose="020B0604020202020204" pitchFamily="34" charset="0"/>
                <a:cs typeface="Arial" panose="020B0604020202020204" pitchFamily="34" charset="0"/>
              </a:rPr>
              <a:t> </a:t>
            </a:r>
            <a:endParaRPr lang="en-US" sz="1400" spc="-10" dirty="0">
              <a:latin typeface="Arial" panose="020B0604020202020204" pitchFamily="34" charset="0"/>
              <a:cs typeface="Arial" panose="020B0604020202020204" pitchFamily="34" charset="0"/>
            </a:endParaRPr>
          </a:p>
          <a:p>
            <a:r>
              <a:rPr lang="en-US" sz="1400" b="0" i="0" u="none" strike="noStrike" dirty="0">
                <a:solidFill>
                  <a:srgbClr val="000000"/>
                </a:solidFill>
                <a:effectLst/>
                <a:latin typeface="Arial" panose="020B0604020202020204" pitchFamily="34" charset="0"/>
                <a:cs typeface="Arial" panose="020B0604020202020204" pitchFamily="34" charset="0"/>
              </a:rPr>
              <a:t>Substance Abuse and Mental Health Services Administration. (2022). </a:t>
            </a:r>
            <a:r>
              <a:rPr lang="en-US" sz="1400" b="0" i="1" u="none" strike="noStrike" dirty="0">
                <a:solidFill>
                  <a:srgbClr val="000000"/>
                </a:solidFill>
                <a:effectLst/>
                <a:latin typeface="Arial" panose="020B0604020202020204" pitchFamily="34" charset="0"/>
                <a:cs typeface="Arial" panose="020B0604020202020204" pitchFamily="34" charset="0"/>
              </a:rPr>
              <a:t>Co-occurring disorders: Diagnoses and integrated treatments. </a:t>
            </a:r>
            <a:r>
              <a:rPr lang="en-US" sz="1400" b="0" i="0" u="none" strike="noStrike" dirty="0">
                <a:solidFill>
                  <a:srgbClr val="000000"/>
                </a:solidFill>
                <a:effectLst/>
                <a:latin typeface="Arial" panose="020B0604020202020204" pitchFamily="34" charset="0"/>
                <a:cs typeface="Arial" panose="020B0604020202020204" pitchFamily="34" charset="0"/>
              </a:rPr>
              <a:t>U.S. Department of Health and Human Services.</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0" u="sng" strike="noStrike" dirty="0">
                <a:solidFill>
                  <a:srgbClr val="5351AF"/>
                </a:solidFill>
                <a:effectLst/>
                <a:latin typeface="Arial" panose="020B0604020202020204" pitchFamily="34" charset="0"/>
                <a:cs typeface="Arial" panose="020B0604020202020204" pitchFamily="34" charset="0"/>
                <a:hlinkClick r:id="rId7"/>
              </a:rPr>
              <a:t>https://www.samhsa.gov/co-occurring-disorders</a:t>
            </a:r>
            <a:r>
              <a:rPr lang="en-US" sz="1400" b="0" i="0" u="none" strike="noStrike" dirty="0">
                <a:solidFill>
                  <a:srgbClr val="000000"/>
                </a:solidFill>
                <a:effectLst/>
                <a:latin typeface="Arial" panose="020B0604020202020204" pitchFamily="34" charset="0"/>
                <a:cs typeface="Arial" panose="020B0604020202020204" pitchFamily="34" charset="0"/>
              </a:rPr>
              <a:t> </a:t>
            </a:r>
            <a:endParaRPr lang="en-US" sz="1400" i="0" dirty="0">
              <a:latin typeface="Arial" panose="020B0604020202020204" pitchFamily="34" charset="0"/>
              <a:cs typeface="Arial" panose="020B0604020202020204" pitchFamily="34" charset="0"/>
            </a:endParaRPr>
          </a:p>
          <a:p>
            <a:pPr>
              <a:lnSpc>
                <a:spcPct val="100000"/>
              </a:lnSpc>
              <a:spcBef>
                <a:spcPts val="800"/>
              </a:spcBef>
            </a:pPr>
            <a:r>
              <a:rPr lang="en-US" sz="1400" spc="-10" dirty="0">
                <a:latin typeface="Arial" panose="020B0604020202020204" pitchFamily="34" charset="0"/>
                <a:cs typeface="Arial" panose="020B0604020202020204" pitchFamily="34" charset="0"/>
              </a:rPr>
              <a:t>Substance Abuse and Mental Health Services Administration. (2023a).</a:t>
            </a:r>
            <a:r>
              <a:rPr lang="en-US" sz="1400" i="1" spc="-10" dirty="0">
                <a:latin typeface="Arial" panose="020B0604020202020204" pitchFamily="34" charset="0"/>
                <a:cs typeface="Arial" panose="020B0604020202020204" pitchFamily="34" charset="0"/>
              </a:rPr>
              <a:t> Co-occurring disorders and other health conditions. </a:t>
            </a:r>
            <a:r>
              <a:rPr lang="en-US" sz="1400" spc="-10" dirty="0">
                <a:latin typeface="Arial" panose="020B0604020202020204" pitchFamily="34" charset="0"/>
                <a:cs typeface="Arial" panose="020B0604020202020204" pitchFamily="34" charset="0"/>
              </a:rPr>
              <a:t>U.S. Department of Health and Human Services</a:t>
            </a:r>
            <a:r>
              <a:rPr lang="en-US" sz="1400" i="1" spc="-10" dirty="0">
                <a:latin typeface="Arial" panose="020B0604020202020204" pitchFamily="34" charset="0"/>
                <a:cs typeface="Arial" panose="020B0604020202020204" pitchFamily="34" charset="0"/>
              </a:rPr>
              <a:t>. </a:t>
            </a:r>
            <a:r>
              <a:rPr lang="en-US" sz="1400" spc="-10" dirty="0">
                <a:latin typeface="Arial" panose="020B0604020202020204" pitchFamily="34" charset="0"/>
                <a:cs typeface="Arial" panose="020B0604020202020204" pitchFamily="34" charset="0"/>
                <a:hlinkClick r:id="rId8"/>
              </a:rPr>
              <a:t>https://www.samhsa.gov/medications-substance-use-disorders/medications-counseling-related-conditions/co-occurring-disorders</a:t>
            </a:r>
            <a:endParaRPr lang="en-US" sz="1400" spc="-10" dirty="0">
              <a:latin typeface="Arial" panose="020B0604020202020204" pitchFamily="34" charset="0"/>
              <a:cs typeface="Arial" panose="020B0604020202020204" pitchFamily="34" charset="0"/>
            </a:endParaRPr>
          </a:p>
          <a:p>
            <a:pPr>
              <a:lnSpc>
                <a:spcPct val="100000"/>
              </a:lnSpc>
              <a:spcBef>
                <a:spcPts val="800"/>
              </a:spcBef>
            </a:pPr>
            <a:endParaRPr lang="en-US" sz="1400" spc="-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735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5 of 5</a:t>
            </a:r>
          </a:p>
        </p:txBody>
      </p:sp>
      <p:sp>
        <p:nvSpPr>
          <p:cNvPr id="4" name="Content Placeholder 3"/>
          <p:cNvSpPr>
            <a:spLocks noGrp="1"/>
          </p:cNvSpPr>
          <p:nvPr>
            <p:ph idx="1"/>
          </p:nvPr>
        </p:nvSpPr>
        <p:spPr>
          <a:xfrm>
            <a:off x="522514" y="1472540"/>
            <a:ext cx="10883747" cy="4619502"/>
          </a:xfrm>
        </p:spPr>
        <p:txBody>
          <a:bodyPr vert="horz" lIns="91440" tIns="45720" rIns="91440" bIns="45720" rtlCol="0" anchor="t">
            <a:noAutofit/>
          </a:bodyPr>
          <a:lstStyle/>
          <a:p>
            <a:pPr>
              <a:lnSpc>
                <a:spcPct val="100000"/>
              </a:lnSpc>
              <a:spcBef>
                <a:spcPts val="800"/>
              </a:spcBef>
            </a:pPr>
            <a:r>
              <a:rPr lang="en-US" sz="1400" spc="-10" dirty="0">
                <a:latin typeface="Arial" panose="020B0604020202020204" pitchFamily="34" charset="0"/>
                <a:cs typeface="Arial" panose="020B0604020202020204" pitchFamily="34" charset="0"/>
              </a:rPr>
              <a:t>Substance Abuse and Mental Health Services Administration. (2023b). </a:t>
            </a:r>
            <a:r>
              <a:rPr lang="en-US" sz="1400" b="0" i="1" dirty="0">
                <a:solidFill>
                  <a:srgbClr val="000000"/>
                </a:solidFill>
                <a:effectLst/>
                <a:latin typeface="Arial" panose="020B0604020202020204" pitchFamily="34" charset="0"/>
                <a:cs typeface="Arial" panose="020B0604020202020204" pitchFamily="34" charset="0"/>
              </a:rPr>
              <a:t>Key substance use and mental health indicators in the United States: Results from the 2022 national survey on drug use and health (NSDUH)</a:t>
            </a:r>
            <a:r>
              <a:rPr lang="en-US" sz="1400" b="0" i="0" dirty="0">
                <a:solidFill>
                  <a:srgbClr val="000000"/>
                </a:solidFill>
                <a:effectLst/>
                <a:latin typeface="Arial" panose="020B0604020202020204" pitchFamily="34" charset="0"/>
                <a:cs typeface="Arial" panose="020B0604020202020204" pitchFamily="34" charset="0"/>
              </a:rPr>
              <a:t>. HHS Publication No. PEP23-07-01-006, NSDUH Series H-58. U.S. Department of Health and Human Services. </a:t>
            </a:r>
            <a:r>
              <a:rPr lang="en-US" sz="1400" b="0" i="0" u="sng" strike="noStrike" dirty="0">
                <a:solidFill>
                  <a:srgbClr val="000000"/>
                </a:solidFill>
                <a:effectLst/>
                <a:latin typeface="Arial" panose="020B0604020202020204" pitchFamily="34" charset="0"/>
                <a:cs typeface="Arial" panose="020B0604020202020204" pitchFamily="34" charset="0"/>
                <a:hlinkClick r:id="rId3"/>
              </a:rPr>
              <a:t>https://www.samhsa.gov/data/report/2022-nsduh-annual-national-report</a:t>
            </a:r>
            <a:r>
              <a:rPr lang="en-US" sz="1400" b="0" i="0" dirty="0">
                <a:solidFill>
                  <a:srgbClr val="000000"/>
                </a:solidFill>
                <a:effectLst/>
                <a:latin typeface="Arial" panose="020B0604020202020204" pitchFamily="34" charset="0"/>
                <a:cs typeface="Arial" panose="020B0604020202020204" pitchFamily="34" charset="0"/>
              </a:rPr>
              <a:t> </a:t>
            </a:r>
          </a:p>
          <a:p>
            <a:pPr>
              <a:lnSpc>
                <a:spcPct val="100000"/>
              </a:lnSpc>
              <a:spcBef>
                <a:spcPts val="800"/>
              </a:spcBef>
            </a:pPr>
            <a:r>
              <a:rPr lang="en-US" sz="1400" kern="100" dirty="0">
                <a:effectLst/>
                <a:latin typeface="Arial" panose="020B0604020202020204" pitchFamily="34" charset="0"/>
                <a:ea typeface="Calibri" panose="020F0502020204030204" pitchFamily="34" charset="0"/>
                <a:cs typeface="Arial" panose="020B0604020202020204" pitchFamily="34" charset="0"/>
              </a:rPr>
              <a:t>UCLA Pritzker Center. (2021). </a:t>
            </a:r>
            <a:r>
              <a:rPr lang="en-US" sz="1400" i="1" kern="100" dirty="0">
                <a:effectLst/>
                <a:latin typeface="Arial" panose="020B0604020202020204" pitchFamily="34" charset="0"/>
                <a:ea typeface="Calibri" panose="020F0502020204030204" pitchFamily="34" charset="0"/>
                <a:cs typeface="Arial" panose="020B0604020202020204" pitchFamily="34" charset="0"/>
              </a:rPr>
              <a:t>Child welfare and domestic violence: The report on intersection and action. </a:t>
            </a: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https://pritzkercenter.ucla.edu/wp-content/uploads/2021/05/Pritzker-Domestic-Violence-Report-Endnotes_final.pdf</a:t>
            </a:r>
            <a:r>
              <a:rPr lang="en-US" sz="1400" kern="100" dirty="0">
                <a:effectLst/>
                <a:latin typeface="Arial" panose="020B0604020202020204" pitchFamily="34" charset="0"/>
                <a:ea typeface="Calibri" panose="020F0502020204030204" pitchFamily="34" charset="0"/>
                <a:cs typeface="Arial" panose="020B0604020202020204" pitchFamily="34" charset="0"/>
              </a:rPr>
              <a:t> </a:t>
            </a:r>
            <a:endParaRPr lang="en-US" sz="1400" b="0" i="0" dirty="0">
              <a:solidFill>
                <a:srgbClr val="000000"/>
              </a:solidFill>
              <a:effectLst/>
              <a:latin typeface="Arial" panose="020B0604020202020204" pitchFamily="34" charset="0"/>
              <a:cs typeface="Arial" panose="020B0604020202020204" pitchFamily="34" charset="0"/>
            </a:endParaRPr>
          </a:p>
          <a:p>
            <a:pPr>
              <a:lnSpc>
                <a:spcPct val="100000"/>
              </a:lnSpc>
              <a:spcBef>
                <a:spcPts val="800"/>
              </a:spcBef>
            </a:pPr>
            <a:r>
              <a:rPr lang="en-US" sz="1400" spc="-30" dirty="0">
                <a:latin typeface="Arial" panose="020B0604020202020204" pitchFamily="34" charset="0"/>
                <a:cs typeface="Arial" panose="020B0604020202020204" pitchFamily="34" charset="0"/>
              </a:rPr>
              <a:t>Warshaw, C., &amp; </a:t>
            </a:r>
            <a:r>
              <a:rPr lang="en-US" sz="1400" spc="-30" err="1">
                <a:latin typeface="Arial" panose="020B0604020202020204" pitchFamily="34" charset="0"/>
                <a:cs typeface="Arial" panose="020B0604020202020204" pitchFamily="34" charset="0"/>
              </a:rPr>
              <a:t>Tinnon</a:t>
            </a:r>
            <a:r>
              <a:rPr lang="en-US" sz="1400" spc="-30" dirty="0">
                <a:latin typeface="Arial" panose="020B0604020202020204" pitchFamily="34" charset="0"/>
                <a:cs typeface="Arial" panose="020B0604020202020204" pitchFamily="34" charset="0"/>
              </a:rPr>
              <a:t>, E. (2018). </a:t>
            </a:r>
            <a:r>
              <a:rPr lang="en-US" sz="1400" i="1" spc="-30" dirty="0">
                <a:latin typeface="Arial" panose="020B0604020202020204" pitchFamily="34" charset="0"/>
                <a:cs typeface="Arial" panose="020B0604020202020204" pitchFamily="34" charset="0"/>
              </a:rPr>
              <a:t>Coercion related to mental health and substance use in the context of intimate partner violence: A toolkit for screening, assessment, and brief counseling in primary care and behavioral health settings. </a:t>
            </a:r>
            <a:r>
              <a:rPr lang="en-US" sz="1400" spc="-30" dirty="0">
                <a:latin typeface="Arial" panose="020B0604020202020204" pitchFamily="34" charset="0"/>
                <a:cs typeface="Arial" panose="020B0604020202020204" pitchFamily="34" charset="0"/>
              </a:rPr>
              <a:t>National Center on Domestic Violence, Trauma &amp; Mental Health. </a:t>
            </a:r>
            <a:r>
              <a:rPr lang="en-US" sz="1400" spc="-30" dirty="0">
                <a:latin typeface="Arial" panose="020B0604020202020204" pitchFamily="34" charset="0"/>
                <a:cs typeface="Arial" panose="020B0604020202020204" pitchFamily="34" charset="0"/>
                <a:hlinkClick r:id="rId5"/>
              </a:rPr>
              <a:t>http://www.nationalcenterdvtraumamh.org/wp-content/uploads/2018/03/NCDVTMH_MHSUCoercionToolkit2018.pdf</a:t>
            </a:r>
            <a:r>
              <a:rPr lang="en-US" sz="1400" spc="-3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400806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AE77D29-0ED0-1D2A-EC31-272EEA261781}"/>
              </a:ext>
            </a:extLst>
          </p:cNvPr>
          <p:cNvSpPr>
            <a:spLocks noGrp="1"/>
          </p:cNvSpPr>
          <p:nvPr>
            <p:ph type="ctrTitle"/>
          </p:nvPr>
        </p:nvSpPr>
        <p:spPr>
          <a:xfrm>
            <a:off x="602212" y="3124298"/>
            <a:ext cx="6857367" cy="2387600"/>
          </a:xfrm>
        </p:spPr>
        <p:txBody>
          <a:bodyPr/>
          <a:lstStyle/>
          <a:p>
            <a:r>
              <a:rPr lang="en-US" dirty="0"/>
              <a:t>Resources</a:t>
            </a:r>
          </a:p>
        </p:txBody>
      </p:sp>
    </p:spTree>
    <p:extLst>
      <p:ext uri="{BB962C8B-B14F-4D97-AF65-F5344CB8AC3E}">
        <p14:creationId xmlns:p14="http://schemas.microsoft.com/office/powerpoint/2010/main" val="1280562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6FE7-942F-7F0C-14C2-560CCEAFD4A8}"/>
              </a:ext>
            </a:extLst>
          </p:cNvPr>
          <p:cNvSpPr>
            <a:spLocks noGrp="1"/>
          </p:cNvSpPr>
          <p:nvPr>
            <p:ph type="title"/>
          </p:nvPr>
        </p:nvSpPr>
        <p:spPr/>
        <p:txBody>
          <a:bodyPr/>
          <a:lstStyle/>
          <a:p>
            <a:r>
              <a:rPr lang="en-US" dirty="0"/>
              <a:t>Mental Health Spectrum</a:t>
            </a:r>
          </a:p>
        </p:txBody>
      </p:sp>
      <p:sp>
        <p:nvSpPr>
          <p:cNvPr id="12" name="Arrow: Pentagon 2">
            <a:extLst>
              <a:ext uri="{FF2B5EF4-FFF2-40B4-BE49-F238E27FC236}">
                <a16:creationId xmlns:a16="http://schemas.microsoft.com/office/drawing/2014/main" id="{57190CC8-4E3C-EF2D-4922-BB9658C3FC99}"/>
              </a:ext>
              <a:ext uri="{C183D7F6-B498-43B3-948B-1728B52AA6E4}">
                <adec:decorative xmlns:adec="http://schemas.microsoft.com/office/drawing/2017/decorative" val="1"/>
              </a:ext>
            </a:extLst>
          </p:cNvPr>
          <p:cNvSpPr/>
          <p:nvPr/>
        </p:nvSpPr>
        <p:spPr>
          <a:xfrm>
            <a:off x="177800" y="2548734"/>
            <a:ext cx="3566160" cy="1920240"/>
          </a:xfrm>
          <a:prstGeom prst="homePlate">
            <a:avLst/>
          </a:prstGeom>
          <a:gradFill flip="none" rotWithShape="1">
            <a:gsLst>
              <a:gs pos="12000">
                <a:schemeClr val="accent1">
                  <a:lumMod val="5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15" name="Arrow: Chevron 6">
            <a:extLst>
              <a:ext uri="{FF2B5EF4-FFF2-40B4-BE49-F238E27FC236}">
                <a16:creationId xmlns:a16="http://schemas.microsoft.com/office/drawing/2014/main" id="{A07F3FC3-CF71-DD17-44E0-7DC8D62831D1}"/>
              </a:ext>
              <a:ext uri="{C183D7F6-B498-43B3-948B-1728B52AA6E4}">
                <adec:decorative xmlns:adec="http://schemas.microsoft.com/office/drawing/2017/decorative" val="1"/>
              </a:ext>
            </a:extLst>
          </p:cNvPr>
          <p:cNvSpPr/>
          <p:nvPr/>
        </p:nvSpPr>
        <p:spPr>
          <a:xfrm>
            <a:off x="8415110" y="2548734"/>
            <a:ext cx="3566160" cy="1920240"/>
          </a:xfrm>
          <a:prstGeom prst="chevron">
            <a:avLst/>
          </a:prstGeom>
          <a:gradFill>
            <a:gsLst>
              <a:gs pos="52000">
                <a:schemeClr val="accent2">
                  <a:lumMod val="75000"/>
                </a:schemeClr>
              </a:gs>
              <a:gs pos="100000">
                <a:schemeClr val="accent2">
                  <a:lumMod val="60000"/>
                  <a:lumOff val="4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13" name="Arrow: Chevron 4">
            <a:extLst>
              <a:ext uri="{FF2B5EF4-FFF2-40B4-BE49-F238E27FC236}">
                <a16:creationId xmlns:a16="http://schemas.microsoft.com/office/drawing/2014/main" id="{812BF946-C567-F2A0-9B33-D72B0F189317}"/>
              </a:ext>
              <a:ext uri="{C183D7F6-B498-43B3-948B-1728B52AA6E4}">
                <adec:decorative xmlns:adec="http://schemas.microsoft.com/office/drawing/2017/decorative" val="1"/>
              </a:ext>
            </a:extLst>
          </p:cNvPr>
          <p:cNvSpPr/>
          <p:nvPr/>
        </p:nvSpPr>
        <p:spPr>
          <a:xfrm>
            <a:off x="2924997" y="2548734"/>
            <a:ext cx="3566160" cy="1920240"/>
          </a:xfrm>
          <a:prstGeom prst="chevron">
            <a:avLst/>
          </a:prstGeom>
          <a:gradFill flip="none" rotWithShape="1">
            <a:gsLst>
              <a:gs pos="4000">
                <a:schemeClr val="tx2"/>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14" name="Arrow: Chevron 5">
            <a:extLst>
              <a:ext uri="{FF2B5EF4-FFF2-40B4-BE49-F238E27FC236}">
                <a16:creationId xmlns:a16="http://schemas.microsoft.com/office/drawing/2014/main" id="{346D7DC6-8637-C608-BC5A-A2EED6D3CA39}"/>
              </a:ext>
              <a:ext uri="{C183D7F6-B498-43B3-948B-1728B52AA6E4}">
                <adec:decorative xmlns:adec="http://schemas.microsoft.com/office/drawing/2017/decorative" val="1"/>
              </a:ext>
            </a:extLst>
          </p:cNvPr>
          <p:cNvSpPr/>
          <p:nvPr/>
        </p:nvSpPr>
        <p:spPr>
          <a:xfrm>
            <a:off x="5672194" y="2548734"/>
            <a:ext cx="3566160" cy="1920240"/>
          </a:xfrm>
          <a:prstGeom prst="chevron">
            <a:avLst/>
          </a:prstGeom>
          <a:gradFill flip="none" rotWithShape="1">
            <a:gsLst>
              <a:gs pos="16000">
                <a:schemeClr val="accent3"/>
              </a:gs>
              <a:gs pos="10000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6" name="Content Placeholder 5">
            <a:extLst>
              <a:ext uri="{FF2B5EF4-FFF2-40B4-BE49-F238E27FC236}">
                <a16:creationId xmlns:a16="http://schemas.microsoft.com/office/drawing/2014/main" id="{2403BCB6-221C-0BE9-320F-83B6A7C01294}"/>
              </a:ext>
            </a:extLst>
          </p:cNvPr>
          <p:cNvSpPr>
            <a:spLocks noGrp="1"/>
          </p:cNvSpPr>
          <p:nvPr>
            <p:ph sz="quarter" idx="11"/>
          </p:nvPr>
        </p:nvSpPr>
        <p:spPr>
          <a:xfrm>
            <a:off x="714375" y="3197958"/>
            <a:ext cx="1920240" cy="621792"/>
          </a:xfrm>
        </p:spPr>
        <p:txBody>
          <a:bodyPr/>
          <a:lstStyle/>
          <a:p>
            <a:r>
              <a:rPr lang="en-US" sz="2400" dirty="0">
                <a:solidFill>
                  <a:schemeClr val="bg1"/>
                </a:solidFill>
              </a:rPr>
              <a:t>Healthy</a:t>
            </a:r>
          </a:p>
        </p:txBody>
      </p:sp>
      <p:sp>
        <p:nvSpPr>
          <p:cNvPr id="7" name="Content Placeholder 6">
            <a:extLst>
              <a:ext uri="{FF2B5EF4-FFF2-40B4-BE49-F238E27FC236}">
                <a16:creationId xmlns:a16="http://schemas.microsoft.com/office/drawing/2014/main" id="{FF6F0EA1-17D5-1E6E-351F-95910B90A107}"/>
              </a:ext>
            </a:extLst>
          </p:cNvPr>
          <p:cNvSpPr>
            <a:spLocks noGrp="1"/>
          </p:cNvSpPr>
          <p:nvPr>
            <p:ph sz="quarter" idx="12"/>
          </p:nvPr>
        </p:nvSpPr>
        <p:spPr>
          <a:xfrm>
            <a:off x="3741310" y="3211845"/>
            <a:ext cx="1920240" cy="621792"/>
          </a:xfrm>
        </p:spPr>
        <p:txBody>
          <a:bodyPr/>
          <a:lstStyle/>
          <a:p>
            <a:r>
              <a:rPr lang="en-US" sz="2400" dirty="0">
                <a:solidFill>
                  <a:schemeClr val="bg1"/>
                </a:solidFill>
              </a:rPr>
              <a:t>Coping</a:t>
            </a:r>
          </a:p>
        </p:txBody>
      </p:sp>
      <p:sp>
        <p:nvSpPr>
          <p:cNvPr id="8" name="Content Placeholder 7">
            <a:extLst>
              <a:ext uri="{FF2B5EF4-FFF2-40B4-BE49-F238E27FC236}">
                <a16:creationId xmlns:a16="http://schemas.microsoft.com/office/drawing/2014/main" id="{820A5317-A7DE-01B7-046E-CA40E67C0267}"/>
              </a:ext>
            </a:extLst>
          </p:cNvPr>
          <p:cNvSpPr>
            <a:spLocks noGrp="1"/>
          </p:cNvSpPr>
          <p:nvPr>
            <p:ph sz="quarter" idx="13"/>
          </p:nvPr>
        </p:nvSpPr>
        <p:spPr>
          <a:xfrm>
            <a:off x="6693053" y="3197958"/>
            <a:ext cx="1920240" cy="621792"/>
          </a:xfrm>
        </p:spPr>
        <p:txBody>
          <a:bodyPr/>
          <a:lstStyle/>
          <a:p>
            <a:r>
              <a:rPr lang="en-US" sz="2400" dirty="0">
                <a:solidFill>
                  <a:schemeClr val="bg1"/>
                </a:solidFill>
              </a:rPr>
              <a:t>Struggling</a:t>
            </a:r>
          </a:p>
        </p:txBody>
      </p:sp>
      <p:sp>
        <p:nvSpPr>
          <p:cNvPr id="9" name="Content Placeholder 8">
            <a:extLst>
              <a:ext uri="{FF2B5EF4-FFF2-40B4-BE49-F238E27FC236}">
                <a16:creationId xmlns:a16="http://schemas.microsoft.com/office/drawing/2014/main" id="{50A8795E-3A58-D6BE-2E1C-4E619DDA3A54}"/>
              </a:ext>
            </a:extLst>
          </p:cNvPr>
          <p:cNvSpPr>
            <a:spLocks noGrp="1"/>
          </p:cNvSpPr>
          <p:nvPr>
            <p:ph sz="quarter" idx="14"/>
          </p:nvPr>
        </p:nvSpPr>
        <p:spPr>
          <a:xfrm>
            <a:off x="9233053" y="3197958"/>
            <a:ext cx="1920240" cy="621792"/>
          </a:xfrm>
        </p:spPr>
        <p:txBody>
          <a:bodyPr/>
          <a:lstStyle/>
          <a:p>
            <a:r>
              <a:rPr lang="en-US" sz="2400" dirty="0">
                <a:solidFill>
                  <a:schemeClr val="bg1"/>
                </a:solidFill>
              </a:rPr>
              <a:t>Unwell</a:t>
            </a:r>
          </a:p>
        </p:txBody>
      </p:sp>
      <p:sp>
        <p:nvSpPr>
          <p:cNvPr id="3" name="Footer Placeholder 2">
            <a:extLst>
              <a:ext uri="{FF2B5EF4-FFF2-40B4-BE49-F238E27FC236}">
                <a16:creationId xmlns:a16="http://schemas.microsoft.com/office/drawing/2014/main" id="{1B297A0B-4FE6-9390-EF93-0C4E3D983AF4}"/>
              </a:ext>
            </a:extLst>
          </p:cNvPr>
          <p:cNvSpPr>
            <a:spLocks noGrp="1"/>
          </p:cNvSpPr>
          <p:nvPr>
            <p:ph type="ftr" sz="quarter" idx="16"/>
          </p:nvPr>
        </p:nvSpPr>
        <p:spPr/>
        <p:txBody>
          <a:bodyPr/>
          <a:lstStyle/>
          <a:p>
            <a:r>
              <a:rPr lang="en-US" dirty="0">
                <a:cs typeface="Arial"/>
              </a:rPr>
              <a:t>(Bell, 2021)</a:t>
            </a:r>
          </a:p>
        </p:txBody>
      </p:sp>
    </p:spTree>
    <p:extLst>
      <p:ext uri="{BB962C8B-B14F-4D97-AF65-F5344CB8AC3E}">
        <p14:creationId xmlns:p14="http://schemas.microsoft.com/office/powerpoint/2010/main" val="2480541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dirty="0"/>
              <a:t>Resources, 1 of 2 </a:t>
            </a:r>
          </a:p>
        </p:txBody>
      </p:sp>
      <p:sp>
        <p:nvSpPr>
          <p:cNvPr id="4" name="Content Placeholder 3"/>
          <p:cNvSpPr>
            <a:spLocks noGrp="1"/>
          </p:cNvSpPr>
          <p:nvPr>
            <p:ph idx="1"/>
          </p:nvPr>
        </p:nvSpPr>
        <p:spPr>
          <a:xfrm>
            <a:off x="841248" y="1444752"/>
            <a:ext cx="10766034" cy="4715416"/>
          </a:xfrm>
        </p:spPr>
        <p:txBody>
          <a:bodyPr>
            <a:noAutofit/>
          </a:bodyPr>
          <a:lstStyle/>
          <a:p>
            <a:pPr>
              <a:lnSpc>
                <a:spcPct val="107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Capacity Building Center for States: </a:t>
            </a:r>
            <a:r>
              <a:rPr lang="en-US" sz="14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Domestic Violence and the Child Welfare Professional: General Practice Tips</a:t>
            </a:r>
            <a:r>
              <a:rPr lang="en-US" sz="1400" i="1" kern="100" dirty="0">
                <a:effectLst/>
                <a:latin typeface="Arial" panose="020B0604020202020204" pitchFamily="34" charset="0"/>
                <a:ea typeface="Calibri" panose="020F0502020204030204" pitchFamily="34" charset="0"/>
                <a:cs typeface="Arial" panose="020B0604020202020204" pitchFamily="34" charset="0"/>
              </a:rPr>
              <a:t> </a:t>
            </a:r>
            <a:r>
              <a:rPr lang="en-US" sz="1400" kern="100" dirty="0">
                <a:effectLst/>
                <a:latin typeface="Arial" panose="020B0604020202020204" pitchFamily="34" charset="0"/>
                <a:ea typeface="Calibri" panose="020F0502020204030204" pitchFamily="34" charset="0"/>
                <a:cs typeface="Arial" panose="020B0604020202020204" pitchFamily="34" charset="0"/>
              </a:rPr>
              <a:t>(2017)</a:t>
            </a:r>
          </a:p>
          <a:p>
            <a:pPr>
              <a:lnSpc>
                <a:spcPct val="107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Casey Family Programs:</a:t>
            </a:r>
            <a:r>
              <a:rPr lang="en-US" sz="1400" i="1" kern="100" dirty="0">
                <a:effectLst/>
                <a:latin typeface="Arial" panose="020B0604020202020204" pitchFamily="34" charset="0"/>
                <a:ea typeface="Calibri" panose="020F0502020204030204" pitchFamily="34" charset="0"/>
                <a:cs typeface="Arial" panose="020B0604020202020204" pitchFamily="34" charset="0"/>
              </a:rPr>
              <a:t> </a:t>
            </a:r>
            <a:r>
              <a:rPr lang="en-US" sz="14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Supportive Communities: How are child protection agencies implementing trauma-informed, healing-centered policies and practices?</a:t>
            </a:r>
            <a:r>
              <a:rPr lang="en-US" sz="1400" kern="100" dirty="0">
                <a:effectLst/>
                <a:latin typeface="Arial" panose="020B0604020202020204" pitchFamily="34" charset="0"/>
                <a:ea typeface="Calibri" panose="020F0502020204030204" pitchFamily="34" charset="0"/>
                <a:cs typeface="Arial" panose="020B0604020202020204" pitchFamily="34" charset="0"/>
              </a:rPr>
              <a:t> (2023)</a:t>
            </a:r>
          </a:p>
          <a:p>
            <a:pPr>
              <a:lnSpc>
                <a:spcPct val="107000"/>
              </a:lnSpc>
              <a:spcBef>
                <a:spcPts val="0"/>
              </a:spcBef>
              <a:spcAft>
                <a:spcPts val="800"/>
              </a:spcAft>
            </a:pP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Child Welfare Information Gateway: State Statutes Search</a:t>
            </a:r>
            <a:r>
              <a:rPr lang="en-US" sz="1400" kern="100" dirty="0">
                <a:effectLst/>
                <a:latin typeface="Arial" panose="020B0604020202020204" pitchFamily="34" charset="0"/>
                <a:ea typeface="Calibri" panose="020F0502020204030204" pitchFamily="34" charset="0"/>
                <a:cs typeface="Arial" panose="020B0604020202020204" pitchFamily="34" charset="0"/>
              </a:rPr>
              <a:t> (n.d.)</a:t>
            </a:r>
          </a:p>
          <a:p>
            <a:pPr>
              <a:lnSpc>
                <a:spcPct val="107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Domestic Abuse Intervention Programs: </a:t>
            </a:r>
            <a:r>
              <a:rPr lang="en-US" sz="14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The Duluth Model Wheel Library</a:t>
            </a:r>
            <a:r>
              <a:rPr lang="en-US" sz="1400" i="1"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sz="1400" kern="100" dirty="0">
                <a:effectLst/>
                <a:latin typeface="Arial" panose="020B0604020202020204" pitchFamily="34" charset="0"/>
                <a:ea typeface="Calibri" panose="020F0502020204030204" pitchFamily="34" charset="0"/>
                <a:cs typeface="Arial" panose="020B0604020202020204" pitchFamily="34" charset="0"/>
              </a:rPr>
              <a:t>(2017)</a:t>
            </a:r>
          </a:p>
          <a:p>
            <a:pPr>
              <a:lnSpc>
                <a:spcPct val="107000"/>
              </a:lnSpc>
              <a:spcBef>
                <a:spcPts val="0"/>
              </a:spcBef>
              <a:spcAft>
                <a:spcPts val="800"/>
              </a:spcAft>
            </a:pPr>
            <a:r>
              <a:rPr lang="en-US" sz="1400" u="sng" kern="100" dirty="0">
                <a:solidFill>
                  <a:srgbClr val="4472C4"/>
                </a:solidFill>
                <a:effectLst/>
                <a:latin typeface="Arial" panose="020B0604020202020204" pitchFamily="34" charset="0"/>
                <a:ea typeface="Calibri" panose="020F0502020204030204" pitchFamily="34" charset="0"/>
                <a:cs typeface="Arial" panose="020B0604020202020204" pitchFamily="34" charset="0"/>
                <a:hlinkClick r:id="rId7"/>
              </a:rPr>
              <a:t>National Center on Domestic Violence, Trauma &amp; Mental Health Website</a:t>
            </a:r>
            <a:r>
              <a:rPr lang="en-US" sz="1400" u="none" strike="noStrike"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sz="1400" u="none" strike="noStrike" kern="100" dirty="0">
                <a:effectLst/>
                <a:latin typeface="Arial" panose="020B0604020202020204" pitchFamily="34" charset="0"/>
                <a:ea typeface="Calibri" panose="020F0502020204030204" pitchFamily="34" charset="0"/>
                <a:cs typeface="Arial" panose="020B0604020202020204" pitchFamily="34" charset="0"/>
              </a:rPr>
              <a:t>(2023) </a:t>
            </a:r>
          </a:p>
          <a:p>
            <a:pPr>
              <a:lnSpc>
                <a:spcPct val="107000"/>
              </a:lnSpc>
              <a:spcBef>
                <a:spcPts val="0"/>
              </a:spcBef>
              <a:spcAft>
                <a:spcPts val="800"/>
              </a:spcAft>
            </a:pP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8"/>
              </a:rPr>
              <a:t>National Domestic Violence Hotline</a:t>
            </a:r>
            <a:r>
              <a:rPr lang="en-US" sz="1400" kern="100" dirty="0">
                <a:effectLst/>
                <a:latin typeface="Arial" panose="020B0604020202020204" pitchFamily="34" charset="0"/>
                <a:ea typeface="Calibri" panose="020F0502020204030204" pitchFamily="34" charset="0"/>
                <a:cs typeface="Arial" panose="020B0604020202020204" pitchFamily="34" charset="0"/>
              </a:rPr>
              <a:t> (n.d.)</a:t>
            </a:r>
          </a:p>
          <a:p>
            <a:pPr>
              <a:lnSpc>
                <a:spcPct val="107000"/>
              </a:lnSpc>
              <a:spcBef>
                <a:spcPts val="0"/>
              </a:spcBef>
              <a:spcAft>
                <a:spcPts val="800"/>
              </a:spcAft>
            </a:pP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9"/>
              </a:rPr>
              <a:t>National Resource Center on Domestic Violence Website</a:t>
            </a:r>
            <a:r>
              <a:rPr lang="en-US" sz="1400" u="none" strike="noStrike"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sz="1400" u="none" strike="noStrike" kern="100" dirty="0">
                <a:effectLst/>
                <a:latin typeface="Arial" panose="020B0604020202020204" pitchFamily="34" charset="0"/>
                <a:ea typeface="Calibri" panose="020F0502020204030204" pitchFamily="34" charset="0"/>
                <a:cs typeface="Arial" panose="020B0604020202020204" pitchFamily="34" charset="0"/>
              </a:rPr>
              <a:t>(2021)</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0"/>
              </a:rPr>
              <a:t>Promising Futures Website</a:t>
            </a:r>
            <a:r>
              <a:rPr lang="en-US" sz="1400" u="none" strike="noStrike"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sz="1400" u="none" strike="noStrike" kern="100" dirty="0">
                <a:effectLst/>
                <a:latin typeface="Arial" panose="020B0604020202020204" pitchFamily="34" charset="0"/>
                <a:ea typeface="Calibri" panose="020F0502020204030204" pitchFamily="34" charset="0"/>
                <a:cs typeface="Arial" panose="020B0604020202020204" pitchFamily="34" charset="0"/>
              </a:rPr>
              <a:t>(2024)</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a:t>
            </a:r>
            <a:r>
              <a:rPr lang="en-US" sz="14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1"/>
              </a:rPr>
              <a:t>Adult &amp; Child Survivor-Centered Approach for Addressing Domestic Violence</a:t>
            </a:r>
            <a:r>
              <a:rPr lang="en-US" sz="1400" kern="100" dirty="0">
                <a:effectLst/>
                <a:latin typeface="Arial" panose="020B0604020202020204" pitchFamily="34" charset="0"/>
                <a:ea typeface="Calibri" panose="020F0502020204030204" pitchFamily="34" charset="0"/>
                <a:cs typeface="Arial" panose="020B0604020202020204" pitchFamily="34" charset="0"/>
              </a:rPr>
              <a:t> (2019)</a:t>
            </a:r>
          </a:p>
          <a:p>
            <a:pPr>
              <a:lnSpc>
                <a:spcPct val="107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a:t>
            </a:r>
            <a:r>
              <a:rPr lang="en-US" sz="14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2"/>
              </a:rPr>
              <a:t>Protective Factors for Survivors of Domestic Violence</a:t>
            </a:r>
            <a:r>
              <a:rPr lang="en-US" sz="1400" kern="100" dirty="0">
                <a:effectLst/>
                <a:latin typeface="Arial" panose="020B0604020202020204" pitchFamily="34" charset="0"/>
                <a:ea typeface="Calibri" panose="020F0502020204030204" pitchFamily="34" charset="0"/>
                <a:cs typeface="Arial" panose="020B0604020202020204" pitchFamily="34" charset="0"/>
              </a:rPr>
              <a:t> (2019</a:t>
            </a:r>
            <a:r>
              <a:rPr lang="en-US" sz="1400" kern="100">
                <a:effectLst/>
                <a:latin typeface="Arial" panose="020B0604020202020204" pitchFamily="34" charset="0"/>
                <a:ea typeface="Calibri" panose="020F0502020204030204" pitchFamily="34" charset="0"/>
                <a:cs typeface="Arial" panose="020B0604020202020204" pitchFamily="34" charset="0"/>
              </a:rPr>
              <a:t>)</a:t>
            </a:r>
          </a:p>
          <a:p>
            <a:pPr>
              <a:lnSpc>
                <a:spcPct val="107000"/>
              </a:lnSpc>
              <a:spcBef>
                <a:spcPts val="0"/>
              </a:spcBef>
              <a:spcAft>
                <a:spcPts val="800"/>
              </a:spcAft>
            </a:pPr>
            <a:r>
              <a:rPr lang="en-US" sz="1400"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3"/>
              </a:rPr>
              <a:t>Strong Hearts Native Helpline</a:t>
            </a:r>
            <a:r>
              <a:rPr lang="en-US" sz="1400" kern="100">
                <a:effectLst/>
                <a:latin typeface="Arial" panose="020B0604020202020204" pitchFamily="34" charset="0"/>
                <a:ea typeface="Calibri" panose="020F0502020204030204" pitchFamily="34" charset="0"/>
                <a:cs typeface="Arial" panose="020B0604020202020204" pitchFamily="34" charset="0"/>
              </a:rPr>
              <a:t> (2024)</a:t>
            </a:r>
          </a:p>
          <a:p>
            <a:pPr>
              <a:lnSpc>
                <a:spcPct val="107000"/>
              </a:lnSpc>
              <a:spcBef>
                <a:spcPts val="0"/>
              </a:spcBef>
              <a:spcAft>
                <a:spcPts val="800"/>
              </a:spcAft>
            </a:pPr>
            <a:r>
              <a:rPr lang="en-US" sz="1400" kern="10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a:t>
            </a:r>
            <a:r>
              <a:rPr lang="en-US" sz="1400" i="1"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4"/>
              </a:rPr>
              <a:t>SAMHSA’s Concept of Trauma and Guidance for a Trauma-Informed Approach</a:t>
            </a:r>
            <a:r>
              <a:rPr lang="en-US" sz="1400" kern="100">
                <a:effectLst/>
                <a:latin typeface="Arial" panose="020B0604020202020204" pitchFamily="34" charset="0"/>
                <a:ea typeface="Calibri" panose="020F0502020204030204" pitchFamily="34" charset="0"/>
                <a:cs typeface="Arial" panose="020B0604020202020204" pitchFamily="34" charset="0"/>
              </a:rPr>
              <a:t> (2014</a:t>
            </a:r>
            <a:r>
              <a:rPr lang="en-US" sz="1400" kern="100" dirty="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674934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dirty="0"/>
              <a:t>Resources, 2 of 2 </a:t>
            </a:r>
          </a:p>
        </p:txBody>
      </p:sp>
      <p:sp>
        <p:nvSpPr>
          <p:cNvPr id="4" name="Content Placeholder 3"/>
          <p:cNvSpPr>
            <a:spLocks noGrp="1"/>
          </p:cNvSpPr>
          <p:nvPr>
            <p:ph idx="1"/>
          </p:nvPr>
        </p:nvSpPr>
        <p:spPr>
          <a:xfrm>
            <a:off x="841248" y="1444752"/>
            <a:ext cx="10515600" cy="4715416"/>
          </a:xfrm>
        </p:spPr>
        <p:txBody>
          <a:bodyPr>
            <a:noAutofit/>
          </a:bodyPr>
          <a:lstStyle/>
          <a:p>
            <a:pPr>
              <a:lnSpc>
                <a:spcPct val="107000"/>
              </a:lnSpc>
              <a:spcBef>
                <a:spcPts val="0"/>
              </a:spcBef>
              <a:spcAft>
                <a:spcPts val="800"/>
              </a:spcAft>
            </a:pPr>
            <a:r>
              <a:rPr lang="en-US" sz="1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t>
            </a:r>
            <a:r>
              <a:rPr lang="en-US" sz="1400" kern="100" dirty="0">
                <a:effectLst/>
                <a:latin typeface="Arial" panose="020B0604020202020204" pitchFamily="34" charset="0"/>
                <a:ea typeface="Calibri" panose="020F0502020204030204" pitchFamily="34" charset="0"/>
                <a:cs typeface="Arial" panose="020B0604020202020204" pitchFamily="34" charset="0"/>
              </a:rPr>
              <a:t>ubstance Abuse and Mental Health Services Administration:</a:t>
            </a:r>
            <a:r>
              <a:rPr lang="en-US" sz="1400" i="1" kern="100" dirty="0">
                <a:effectLst/>
                <a:latin typeface="Arial" panose="020B0604020202020204" pitchFamily="34" charset="0"/>
                <a:ea typeface="Calibri" panose="020F0502020204030204" pitchFamily="34" charset="0"/>
                <a:cs typeface="Arial" panose="020B0604020202020204" pitchFamily="34" charset="0"/>
              </a:rPr>
              <a:t> </a:t>
            </a:r>
            <a:r>
              <a:rPr lang="en-US" sz="14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Treatment Improvement Protocol (TIP) 42: Substance Use Treatment for Persons With Co-Occurring Disorders</a:t>
            </a:r>
            <a:r>
              <a:rPr lang="en-US" sz="1400" i="1" u="none" strike="noStrike"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400" kern="100" dirty="0">
                <a:effectLst/>
                <a:latin typeface="Arial" panose="020B0604020202020204" pitchFamily="34" charset="0"/>
                <a:ea typeface="Calibri" panose="020F0502020204030204" pitchFamily="34" charset="0"/>
                <a:cs typeface="Arial" panose="020B0604020202020204" pitchFamily="34" charset="0"/>
              </a:rPr>
              <a:t>(2020)</a:t>
            </a:r>
          </a:p>
          <a:p>
            <a:pPr>
              <a:lnSpc>
                <a:spcPct val="107000"/>
              </a:lnSpc>
              <a:spcBef>
                <a:spcPts val="0"/>
              </a:spcBef>
              <a:spcAft>
                <a:spcPts val="800"/>
              </a:spcAft>
            </a:pP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Title IV-E Prevention Services Clearinghouse Website</a:t>
            </a:r>
            <a:r>
              <a:rPr lang="en-US" sz="1400" kern="100" dirty="0">
                <a:effectLst/>
                <a:latin typeface="Arial" panose="020B0604020202020204" pitchFamily="34" charset="0"/>
                <a:ea typeface="Calibri" panose="020F0502020204030204" pitchFamily="34" charset="0"/>
                <a:cs typeface="Arial" panose="020B0604020202020204" pitchFamily="34" charset="0"/>
              </a:rPr>
              <a:t> (2023)</a:t>
            </a:r>
          </a:p>
          <a:p>
            <a:pPr>
              <a:lnSpc>
                <a:spcPct val="107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Ward, A., Barry, K., Laliberte, T., &amp; Meyer-Kalos, P.: </a:t>
            </a:r>
            <a:r>
              <a:rPr lang="en-US" sz="14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Supporting Recovery in Parents with Co-Occurring Disorders in Child Welfare. No. 26</a:t>
            </a:r>
            <a:r>
              <a:rPr lang="en-US" sz="1400"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sz="1400" kern="100" dirty="0">
                <a:effectLst/>
                <a:latin typeface="Arial" panose="020B0604020202020204" pitchFamily="34" charset="0"/>
                <a:ea typeface="Calibri" panose="020F0502020204030204" pitchFamily="34" charset="0"/>
                <a:cs typeface="Arial" panose="020B0604020202020204" pitchFamily="34" charset="0"/>
              </a:rPr>
              <a:t>(2016)</a:t>
            </a:r>
          </a:p>
        </p:txBody>
      </p:sp>
    </p:spTree>
    <p:extLst>
      <p:ext uri="{BB962C8B-B14F-4D97-AF65-F5344CB8AC3E}">
        <p14:creationId xmlns:p14="http://schemas.microsoft.com/office/powerpoint/2010/main" val="3520960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9B21-30CA-3C68-354F-D85D3E336541}"/>
              </a:ext>
            </a:extLst>
          </p:cNvPr>
          <p:cNvSpPr>
            <a:spLocks noGrp="1"/>
          </p:cNvSpPr>
          <p:nvPr>
            <p:ph type="title"/>
          </p:nvPr>
        </p:nvSpPr>
        <p:spPr>
          <a:xfrm>
            <a:off x="9033" y="0"/>
            <a:ext cx="6877455" cy="1254867"/>
          </a:xfrm>
          <a:solidFill>
            <a:schemeClr val="tx2"/>
          </a:solidFill>
        </p:spPr>
        <p:txBody>
          <a:bodyPr anchor="b"/>
          <a:lstStyle/>
          <a:p>
            <a:r>
              <a:rPr lang="en-US" sz="4000" dirty="0"/>
              <a:t>Which Term Should I Use?</a:t>
            </a:r>
          </a:p>
        </p:txBody>
      </p:sp>
      <p:pic>
        <p:nvPicPr>
          <p:cNvPr id="13" name="Content Placeholder 12">
            <a:extLst>
              <a:ext uri="{FF2B5EF4-FFF2-40B4-BE49-F238E27FC236}">
                <a16:creationId xmlns:a16="http://schemas.microsoft.com/office/drawing/2014/main" id="{17F0D2FE-CB25-1BAD-D01E-1EDA5B6C5155}"/>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3">
            <a:extLst>
              <a:ext uri="{28A0092B-C50C-407E-A947-70E740481C1C}">
                <a14:useLocalDpi xmlns:a14="http://schemas.microsoft.com/office/drawing/2010/main"/>
              </a:ext>
            </a:extLst>
          </a:blip>
          <a:stretch/>
        </p:blipFill>
        <p:spPr>
          <a:xfrm>
            <a:off x="0" y="1254867"/>
            <a:ext cx="6877455" cy="5603133"/>
          </a:xfrm>
        </p:spPr>
      </p:pic>
      <p:sp>
        <p:nvSpPr>
          <p:cNvPr id="4" name="Content Placeholder 3">
            <a:extLst>
              <a:ext uri="{FF2B5EF4-FFF2-40B4-BE49-F238E27FC236}">
                <a16:creationId xmlns:a16="http://schemas.microsoft.com/office/drawing/2014/main" id="{48BE1EB9-BB1F-124A-71E6-7D11DBD3A9DC}"/>
              </a:ext>
            </a:extLst>
          </p:cNvPr>
          <p:cNvSpPr>
            <a:spLocks noGrp="1"/>
          </p:cNvSpPr>
          <p:nvPr>
            <p:ph sz="quarter" idx="12"/>
          </p:nvPr>
        </p:nvSpPr>
        <p:spPr>
          <a:xfrm>
            <a:off x="7272840" y="269428"/>
            <a:ext cx="2194560" cy="1463040"/>
          </a:xfrm>
          <a:solidFill>
            <a:schemeClr val="accent1"/>
          </a:solidFill>
          <a:ln>
            <a:solidFill>
              <a:schemeClr val="bg1"/>
            </a:solidFill>
          </a:ln>
        </p:spPr>
        <p:txBody>
          <a:bodyPr/>
          <a:lstStyle/>
          <a:p>
            <a:pPr marL="0" indent="0" algn="ctr">
              <a:buNone/>
            </a:pPr>
            <a:r>
              <a:rPr lang="en-US" sz="2700" dirty="0">
                <a:solidFill>
                  <a:schemeClr val="bg1"/>
                </a:solidFill>
              </a:rPr>
              <a:t>Mental Health</a:t>
            </a:r>
          </a:p>
        </p:txBody>
      </p:sp>
      <p:sp>
        <p:nvSpPr>
          <p:cNvPr id="5" name="Content Placeholder 4">
            <a:extLst>
              <a:ext uri="{FF2B5EF4-FFF2-40B4-BE49-F238E27FC236}">
                <a16:creationId xmlns:a16="http://schemas.microsoft.com/office/drawing/2014/main" id="{DC601B13-38C5-6B5E-1E5A-2DE3871E7657}"/>
              </a:ext>
            </a:extLst>
          </p:cNvPr>
          <p:cNvSpPr>
            <a:spLocks noGrp="1"/>
          </p:cNvSpPr>
          <p:nvPr>
            <p:ph sz="quarter" idx="13"/>
          </p:nvPr>
        </p:nvSpPr>
        <p:spPr>
          <a:xfrm>
            <a:off x="9666944" y="271861"/>
            <a:ext cx="2194560" cy="1463040"/>
          </a:xfrm>
          <a:solidFill>
            <a:schemeClr val="accent1"/>
          </a:solidFill>
          <a:ln>
            <a:solidFill>
              <a:schemeClr val="bg1"/>
            </a:solidFill>
          </a:ln>
        </p:spPr>
        <p:txBody>
          <a:bodyPr/>
          <a:lstStyle/>
          <a:p>
            <a:pPr marL="0" indent="0" algn="ctr">
              <a:buNone/>
            </a:pPr>
            <a:r>
              <a:rPr lang="en-US" sz="2700" dirty="0">
                <a:solidFill>
                  <a:schemeClr val="bg1"/>
                </a:solidFill>
              </a:rPr>
              <a:t>Behavioral Health</a:t>
            </a:r>
          </a:p>
        </p:txBody>
      </p:sp>
      <p:sp>
        <p:nvSpPr>
          <p:cNvPr id="12" name="Content Placeholder 11">
            <a:extLst>
              <a:ext uri="{FF2B5EF4-FFF2-40B4-BE49-F238E27FC236}">
                <a16:creationId xmlns:a16="http://schemas.microsoft.com/office/drawing/2014/main" id="{A9CC91EF-67B5-C71E-7CCD-F01693B742DB}"/>
              </a:ext>
            </a:extLst>
          </p:cNvPr>
          <p:cNvSpPr>
            <a:spLocks noGrp="1"/>
          </p:cNvSpPr>
          <p:nvPr>
            <p:ph sz="quarter" idx="14"/>
          </p:nvPr>
        </p:nvSpPr>
        <p:spPr>
          <a:xfrm>
            <a:off x="7272840" y="1907083"/>
            <a:ext cx="2194560" cy="1463040"/>
          </a:xfrm>
          <a:solidFill>
            <a:schemeClr val="accent1"/>
          </a:solidFill>
          <a:ln>
            <a:solidFill>
              <a:schemeClr val="bg1"/>
            </a:solidFill>
          </a:ln>
        </p:spPr>
        <p:txBody>
          <a:bodyPr/>
          <a:lstStyle/>
          <a:p>
            <a:pPr marL="0" indent="0" algn="ctr">
              <a:buNone/>
            </a:pPr>
            <a:r>
              <a:rPr lang="en-US" sz="2700" dirty="0">
                <a:solidFill>
                  <a:schemeClr val="bg1"/>
                </a:solidFill>
              </a:rPr>
              <a:t>Mental Health Condition</a:t>
            </a:r>
          </a:p>
        </p:txBody>
      </p:sp>
      <p:sp>
        <p:nvSpPr>
          <p:cNvPr id="14" name="Content Placeholder 13">
            <a:extLst>
              <a:ext uri="{FF2B5EF4-FFF2-40B4-BE49-F238E27FC236}">
                <a16:creationId xmlns:a16="http://schemas.microsoft.com/office/drawing/2014/main" id="{1D821611-5E24-DBB8-4F74-86379DBD6C71}"/>
              </a:ext>
            </a:extLst>
          </p:cNvPr>
          <p:cNvSpPr>
            <a:spLocks noGrp="1"/>
          </p:cNvSpPr>
          <p:nvPr>
            <p:ph sz="quarter" idx="15"/>
          </p:nvPr>
        </p:nvSpPr>
        <p:spPr>
          <a:xfrm>
            <a:off x="9666944" y="1908705"/>
            <a:ext cx="2194560" cy="1463040"/>
          </a:xfrm>
          <a:solidFill>
            <a:schemeClr val="accent1"/>
          </a:solidFill>
          <a:ln>
            <a:solidFill>
              <a:schemeClr val="bg1"/>
            </a:solidFill>
          </a:ln>
        </p:spPr>
        <p:txBody>
          <a:bodyPr/>
          <a:lstStyle/>
          <a:p>
            <a:pPr marL="0" indent="0" algn="ctr">
              <a:buNone/>
            </a:pPr>
            <a:r>
              <a:rPr lang="en-US" sz="2700" dirty="0">
                <a:solidFill>
                  <a:schemeClr val="bg1"/>
                </a:solidFill>
              </a:rPr>
              <a:t>Behavioral Health Condition</a:t>
            </a:r>
          </a:p>
        </p:txBody>
      </p:sp>
      <p:sp>
        <p:nvSpPr>
          <p:cNvPr id="15" name="Content Placeholder 14">
            <a:extLst>
              <a:ext uri="{FF2B5EF4-FFF2-40B4-BE49-F238E27FC236}">
                <a16:creationId xmlns:a16="http://schemas.microsoft.com/office/drawing/2014/main" id="{EE103CEA-AA80-288F-CB01-E49E11B321BE}"/>
              </a:ext>
            </a:extLst>
          </p:cNvPr>
          <p:cNvSpPr>
            <a:spLocks noGrp="1"/>
          </p:cNvSpPr>
          <p:nvPr>
            <p:ph sz="quarter" idx="16"/>
          </p:nvPr>
        </p:nvSpPr>
        <p:spPr>
          <a:xfrm>
            <a:off x="7272840" y="3544738"/>
            <a:ext cx="2194560" cy="1463040"/>
          </a:xfrm>
          <a:solidFill>
            <a:schemeClr val="accent1"/>
          </a:solidFill>
          <a:ln>
            <a:solidFill>
              <a:schemeClr val="bg1"/>
            </a:solidFill>
          </a:ln>
        </p:spPr>
        <p:txBody>
          <a:bodyPr/>
          <a:lstStyle/>
          <a:p>
            <a:pPr marL="0" indent="0" algn="ctr">
              <a:buNone/>
            </a:pPr>
            <a:r>
              <a:rPr lang="en-US" sz="2700" dirty="0">
                <a:solidFill>
                  <a:schemeClr val="bg1"/>
                </a:solidFill>
              </a:rPr>
              <a:t>Mental Health Disorder</a:t>
            </a:r>
          </a:p>
        </p:txBody>
      </p:sp>
      <p:sp>
        <p:nvSpPr>
          <p:cNvPr id="27" name="Content Placeholder 26">
            <a:extLst>
              <a:ext uri="{FF2B5EF4-FFF2-40B4-BE49-F238E27FC236}">
                <a16:creationId xmlns:a16="http://schemas.microsoft.com/office/drawing/2014/main" id="{3474ED58-262C-5C35-CF97-09380B449BAD}"/>
              </a:ext>
            </a:extLst>
          </p:cNvPr>
          <p:cNvSpPr>
            <a:spLocks noGrp="1"/>
          </p:cNvSpPr>
          <p:nvPr>
            <p:ph sz="quarter" idx="17"/>
          </p:nvPr>
        </p:nvSpPr>
        <p:spPr>
          <a:xfrm>
            <a:off x="9666944" y="3545549"/>
            <a:ext cx="2194560" cy="1463040"/>
          </a:xfrm>
          <a:solidFill>
            <a:schemeClr val="accent1"/>
          </a:solidFill>
          <a:ln>
            <a:solidFill>
              <a:schemeClr val="bg1"/>
            </a:solidFill>
          </a:ln>
        </p:spPr>
        <p:txBody>
          <a:bodyPr/>
          <a:lstStyle/>
          <a:p>
            <a:pPr marL="0" indent="0" algn="ctr">
              <a:buNone/>
            </a:pPr>
            <a:r>
              <a:rPr lang="en-US" sz="2700" dirty="0">
                <a:solidFill>
                  <a:schemeClr val="bg1"/>
                </a:solidFill>
              </a:rPr>
              <a:t>Behavioral Health Disorder</a:t>
            </a:r>
          </a:p>
        </p:txBody>
      </p:sp>
      <p:sp>
        <p:nvSpPr>
          <p:cNvPr id="18" name="Content Placeholder 17">
            <a:extLst>
              <a:ext uri="{FF2B5EF4-FFF2-40B4-BE49-F238E27FC236}">
                <a16:creationId xmlns:a16="http://schemas.microsoft.com/office/drawing/2014/main" id="{9C3B165E-BEA1-E76F-BF5E-6FCC3F1566A9}"/>
              </a:ext>
            </a:extLst>
          </p:cNvPr>
          <p:cNvSpPr>
            <a:spLocks noGrp="1"/>
          </p:cNvSpPr>
          <p:nvPr>
            <p:ph sz="quarter" idx="18"/>
          </p:nvPr>
        </p:nvSpPr>
        <p:spPr>
          <a:xfrm>
            <a:off x="7272840" y="5182394"/>
            <a:ext cx="2194560" cy="1463040"/>
          </a:xfrm>
          <a:solidFill>
            <a:schemeClr val="accent1"/>
          </a:solidFill>
          <a:ln>
            <a:solidFill>
              <a:schemeClr val="bg1"/>
            </a:solidFill>
          </a:ln>
        </p:spPr>
        <p:txBody>
          <a:bodyPr/>
          <a:lstStyle/>
          <a:p>
            <a:pPr marL="0" indent="0" algn="ctr">
              <a:buNone/>
            </a:pPr>
            <a:r>
              <a:rPr lang="en-US" sz="2700" dirty="0">
                <a:solidFill>
                  <a:schemeClr val="bg1"/>
                </a:solidFill>
              </a:rPr>
              <a:t>Mental Disorder</a:t>
            </a:r>
          </a:p>
        </p:txBody>
      </p:sp>
      <p:sp>
        <p:nvSpPr>
          <p:cNvPr id="19" name="Content Placeholder 18">
            <a:extLst>
              <a:ext uri="{FF2B5EF4-FFF2-40B4-BE49-F238E27FC236}">
                <a16:creationId xmlns:a16="http://schemas.microsoft.com/office/drawing/2014/main" id="{F05C010C-EC9B-FF2A-0350-B12DE632D741}"/>
              </a:ext>
            </a:extLst>
          </p:cNvPr>
          <p:cNvSpPr>
            <a:spLocks noGrp="1"/>
          </p:cNvSpPr>
          <p:nvPr>
            <p:ph sz="quarter" idx="19"/>
          </p:nvPr>
        </p:nvSpPr>
        <p:spPr>
          <a:xfrm>
            <a:off x="9666944" y="5182394"/>
            <a:ext cx="2194560" cy="1463040"/>
          </a:xfrm>
          <a:solidFill>
            <a:schemeClr val="accent1"/>
          </a:solidFill>
          <a:ln>
            <a:solidFill>
              <a:schemeClr val="bg1"/>
            </a:solidFill>
          </a:ln>
        </p:spPr>
        <p:txBody>
          <a:bodyPr/>
          <a:lstStyle/>
          <a:p>
            <a:pPr marL="0" indent="0" algn="ctr">
              <a:buNone/>
            </a:pPr>
            <a:r>
              <a:rPr lang="en-US" sz="2700" dirty="0">
                <a:solidFill>
                  <a:schemeClr val="bg1"/>
                </a:solidFill>
              </a:rPr>
              <a:t>Behavioral Disorder</a:t>
            </a:r>
          </a:p>
        </p:txBody>
      </p:sp>
    </p:spTree>
    <p:extLst>
      <p:ext uri="{BB962C8B-B14F-4D97-AF65-F5344CB8AC3E}">
        <p14:creationId xmlns:p14="http://schemas.microsoft.com/office/powerpoint/2010/main" val="3394212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pPr algn="ctr"/>
            <a:r>
              <a:rPr lang="en-US" sz="4800" dirty="0"/>
              <a:t>Creating a Shared Language and Understanding of Substance Use </a:t>
            </a:r>
            <a:br>
              <a:rPr lang="en-US" sz="4800" dirty="0"/>
            </a:br>
            <a:r>
              <a:rPr lang="en-US" sz="4800" dirty="0"/>
              <a:t>&amp; Mental Disorders</a:t>
            </a:r>
            <a:endParaRPr lang="en-US" sz="4800" kern="1200" dirty="0">
              <a:solidFill>
                <a:schemeClr val="tx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dirty="0">
                <a:solidFill>
                  <a:schemeClr val="tx1"/>
                </a:solidFill>
              </a:rPr>
              <a:t>Large</a:t>
            </a:r>
            <a:r>
              <a:rPr lang="en-US" kern="1200" dirty="0">
                <a:solidFill>
                  <a:schemeClr val="tx1"/>
                </a:solidFill>
                <a:latin typeface="+mn-lt"/>
                <a:ea typeface="+mn-ea"/>
                <a:cs typeface="+mn-cs"/>
              </a:rPr>
              <a:t> Group </a:t>
            </a:r>
            <a:r>
              <a:rPr lang="en-US" dirty="0">
                <a:solidFill>
                  <a:schemeClr val="tx1"/>
                </a:solidFill>
              </a:rPr>
              <a:t>Discussion</a:t>
            </a:r>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399761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05AD3998-CF72-48F6-90B8-F03F9C98A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2706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D9592E-4F6C-D4F5-CFB0-C270CDE57DFA}"/>
              </a:ext>
            </a:extLst>
          </p:cNvPr>
          <p:cNvSpPr>
            <a:spLocks noGrp="1"/>
          </p:cNvSpPr>
          <p:nvPr>
            <p:ph type="title"/>
          </p:nvPr>
        </p:nvSpPr>
        <p:spPr>
          <a:xfrm>
            <a:off x="1476807" y="713003"/>
            <a:ext cx="9887658" cy="2956085"/>
          </a:xfrm>
        </p:spPr>
        <p:txBody>
          <a:bodyPr anchor="ctr">
            <a:normAutofit/>
          </a:bodyPr>
          <a:lstStyle/>
          <a:p>
            <a:r>
              <a:rPr lang="en-US" sz="4800" dirty="0">
                <a:latin typeface="Arial" panose="020B0604020202020204" pitchFamily="34" charset="0"/>
                <a:cs typeface="Arial" panose="020B0604020202020204" pitchFamily="34" charset="0"/>
              </a:rPr>
              <a:t>The Negative Effects of Stigma on Treatment &amp; Recovery Outcomes</a:t>
            </a:r>
            <a:r>
              <a:rPr lang="en-US" sz="1200" dirty="0">
                <a:solidFill>
                  <a:schemeClr val="bg1"/>
                </a:solidFill>
                <a:latin typeface="Arial" panose="020B0604020202020204" pitchFamily="34" charset="0"/>
                <a:cs typeface="Arial" panose="020B0604020202020204" pitchFamily="34" charset="0"/>
              </a:rPr>
              <a:t>, 1 of 2</a:t>
            </a:r>
            <a:endParaRPr lang="en-US" sz="4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EE83107-298E-3D5B-C982-A71973779BA5}"/>
              </a:ext>
              <a:ext uri="{C183D7F6-B498-43B3-948B-1728B52AA6E4}">
                <adec:decorative xmlns:adec="http://schemas.microsoft.com/office/drawing/2017/decorative" val="1"/>
              </a:ext>
            </a:extLst>
          </p:cNvPr>
          <p:cNvPicPr>
            <a:picLocks noChangeAspect="1"/>
          </p:cNvPicPr>
          <p:nvPr/>
        </p:nvPicPr>
        <p:blipFill rotWithShape="1">
          <a:blip r:embed="rId3"/>
          <a:srcRect t="22448" b="38949"/>
          <a:stretch/>
        </p:blipFill>
        <p:spPr>
          <a:xfrm>
            <a:off x="471569" y="3363686"/>
            <a:ext cx="10894411" cy="2796701"/>
          </a:xfrm>
          <a:prstGeom prst="rect">
            <a:avLst/>
          </a:prstGeom>
          <a:solidFill>
            <a:schemeClr val="accent4">
              <a:lumMod val="20000"/>
              <a:lumOff val="80000"/>
            </a:schemeClr>
          </a:solidFill>
        </p:spPr>
      </p:pic>
      <p:cxnSp>
        <p:nvCxnSpPr>
          <p:cNvPr id="59" name="Straight Connector 58">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12B7D5BF-766A-4865-A35F-7AF824483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70161"/>
            <a:ext cx="475488" cy="2790226"/>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670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a:xfrm>
            <a:off x="0" y="0"/>
            <a:ext cx="4005072" cy="6858000"/>
          </a:xfrm>
          <a:prstGeom prst="round2DiagRect">
            <a:avLst>
              <a:gd name="adj1" fmla="val 0"/>
              <a:gd name="adj2" fmla="val 0"/>
            </a:avLst>
          </a:prstGeom>
        </p:spPr>
        <p:txBody>
          <a:bodyPr bIns="91440" anchor="ctr">
            <a:normAutofit/>
          </a:bodyPr>
          <a:lstStyle/>
          <a:p>
            <a:r>
              <a:rPr lang="en-US" dirty="0"/>
              <a:t>Language Paradigm Shift</a:t>
            </a:r>
          </a:p>
        </p:txBody>
      </p:sp>
      <p:sp>
        <p:nvSpPr>
          <p:cNvPr id="3" name="Content Placeholder 2">
            <a:extLst>
              <a:ext uri="{FF2B5EF4-FFF2-40B4-BE49-F238E27FC236}">
                <a16:creationId xmlns:a16="http://schemas.microsoft.com/office/drawing/2014/main" id="{3F77A08E-BCE2-5352-DB35-D013C5B835C2}"/>
              </a:ext>
            </a:extLst>
          </p:cNvPr>
          <p:cNvSpPr>
            <a:spLocks noGrp="1"/>
          </p:cNvSpPr>
          <p:nvPr>
            <p:ph sz="quarter" idx="15"/>
          </p:nvPr>
        </p:nvSpPr>
        <p:spPr>
          <a:xfrm>
            <a:off x="4686434" y="1131087"/>
            <a:ext cx="6311258" cy="2011680"/>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anchor="ctr">
            <a:normAutofit/>
          </a:bodyPr>
          <a:lstStyle/>
          <a:p>
            <a:pPr marL="0" indent="0" algn="ctr">
              <a:lnSpc>
                <a:spcPct val="150000"/>
              </a:lnSpc>
              <a:buNone/>
            </a:pPr>
            <a:r>
              <a:rPr lang="en-US" sz="3200" dirty="0">
                <a:solidFill>
                  <a:schemeClr val="bg1"/>
                </a:solidFill>
              </a:rPr>
              <a:t>Medical vs. Recovery Model</a:t>
            </a:r>
          </a:p>
        </p:txBody>
      </p:sp>
      <p:sp>
        <p:nvSpPr>
          <p:cNvPr id="4" name="Content Placeholder 3">
            <a:extLst>
              <a:ext uri="{FF2B5EF4-FFF2-40B4-BE49-F238E27FC236}">
                <a16:creationId xmlns:a16="http://schemas.microsoft.com/office/drawing/2014/main" id="{7204807D-F4F9-7482-1387-8F214D123178}"/>
              </a:ext>
            </a:extLst>
          </p:cNvPr>
          <p:cNvSpPr>
            <a:spLocks noGrp="1"/>
          </p:cNvSpPr>
          <p:nvPr>
            <p:ph sz="quarter" idx="16"/>
          </p:nvPr>
        </p:nvSpPr>
        <p:spPr>
          <a:xfrm>
            <a:off x="4686434" y="3819647"/>
            <a:ext cx="6311258" cy="201168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anchor="ctr"/>
          <a:lstStyle/>
          <a:p>
            <a:pPr marL="0" indent="0" algn="ctr">
              <a:buNone/>
            </a:pPr>
            <a:r>
              <a:rPr lang="en-US" sz="3200" dirty="0">
                <a:solidFill>
                  <a:schemeClr val="bg1"/>
                </a:solidFill>
              </a:rPr>
              <a:t>Person-First vs. Identity-First</a:t>
            </a:r>
          </a:p>
        </p:txBody>
      </p:sp>
      <p:sp>
        <p:nvSpPr>
          <p:cNvPr id="5" name="Rectangle 4">
            <a:extLst>
              <a:ext uri="{FF2B5EF4-FFF2-40B4-BE49-F238E27FC236}">
                <a16:creationId xmlns:a16="http://schemas.microsoft.com/office/drawing/2014/main" id="{E29698DE-58B8-08C9-F4A7-73129D6CD683}"/>
              </a:ext>
              <a:ext uri="{C183D7F6-B498-43B3-948B-1728B52AA6E4}">
                <adec:decorative xmlns:adec="http://schemas.microsoft.com/office/drawing/2017/decorative" val="1"/>
              </a:ext>
            </a:extLst>
          </p:cNvPr>
          <p:cNvSpPr/>
          <p:nvPr/>
        </p:nvSpPr>
        <p:spPr>
          <a:xfrm>
            <a:off x="3730172" y="6386287"/>
            <a:ext cx="8461828" cy="47171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87C8BD5-B7BC-0EDA-0541-167E2FA89DE9}"/>
              </a:ext>
              <a:ext uri="{C183D7F6-B498-43B3-948B-1728B52AA6E4}">
                <adec:decorative xmlns:adec="http://schemas.microsoft.com/office/drawing/2017/decorative" val="1"/>
              </a:ext>
            </a:extLst>
          </p:cNvPr>
          <p:cNvSpPr/>
          <p:nvPr/>
        </p:nvSpPr>
        <p:spPr>
          <a:xfrm>
            <a:off x="4005072" y="-2"/>
            <a:ext cx="6982460" cy="6293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5882440"/>
      </p:ext>
    </p:extLst>
  </p:cSld>
  <p:clrMapOvr>
    <a:masterClrMapping/>
  </p:clrMapOvr>
</p:sld>
</file>

<file path=ppt/theme/theme1.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E0E0DF"/>
      </a:accent1>
      <a:accent2>
        <a:srgbClr val="093E61"/>
      </a:accent2>
      <a:accent3>
        <a:srgbClr val="2B809A"/>
      </a:accent3>
      <a:accent4>
        <a:srgbClr val="346B91"/>
      </a:accent4>
      <a:accent5>
        <a:srgbClr val="155E8E"/>
      </a:accent5>
      <a:accent6>
        <a:srgbClr val="147DA0"/>
      </a:accent6>
      <a:hlink>
        <a:srgbClr val="2E8BA2"/>
      </a:hlink>
      <a:folHlink>
        <a:srgbClr val="1037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E0E0DF"/>
      </a:accent1>
      <a:accent2>
        <a:srgbClr val="093E61"/>
      </a:accent2>
      <a:accent3>
        <a:srgbClr val="2B809A"/>
      </a:accent3>
      <a:accent4>
        <a:srgbClr val="346B91"/>
      </a:accent4>
      <a:accent5>
        <a:srgbClr val="155E8E"/>
      </a:accent5>
      <a:accent6>
        <a:srgbClr val="147DA0"/>
      </a:accent6>
      <a:hlink>
        <a:srgbClr val="2E8BA2"/>
      </a:hlink>
      <a:folHlink>
        <a:srgbClr val="1037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7c3cb85-7b88-4308-a09a-2cff7044737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517FF3F932D340B245FFD4580FD3A5" ma:contentTypeVersion="12" ma:contentTypeDescription="Create a new document." ma:contentTypeScope="" ma:versionID="58b82600eedcb69ee89a02babfe17517">
  <xsd:schema xmlns:xsd="http://www.w3.org/2001/XMLSchema" xmlns:xs="http://www.w3.org/2001/XMLSchema" xmlns:p="http://schemas.microsoft.com/office/2006/metadata/properties" xmlns:ns2="87c3cb85-7b88-4308-a09a-2cff70447376" xmlns:ns3="44b76e7b-b112-41d5-aade-b7d5fca02078" targetNamespace="http://schemas.microsoft.com/office/2006/metadata/properties" ma:root="true" ma:fieldsID="665458863c65d1f4b21ff4632c49bdbc" ns2:_="" ns3:_="">
    <xsd:import namespace="87c3cb85-7b88-4308-a09a-2cff70447376"/>
    <xsd:import namespace="44b76e7b-b112-41d5-aade-b7d5fca0207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3cb85-7b88-4308-a09a-2cff70447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8bc4911-8aa7-40f7-879b-7ab1ade0da4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b76e7b-b112-41d5-aade-b7d5fca020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65E4FA-4B95-443B-8FAA-969D1290D5E1}">
  <ds:schemaRefs>
    <ds:schemaRef ds:uri="http://purl.org/dc/dcmitype/"/>
    <ds:schemaRef ds:uri="http://purl.org/dc/elements/1.1/"/>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87c3cb85-7b88-4308-a09a-2cff70447376"/>
    <ds:schemaRef ds:uri="44b76e7b-b112-41d5-aade-b7d5fca02078"/>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D5CDAFF3-B975-4165-9201-8A21181591A3}">
  <ds:schemaRefs>
    <ds:schemaRef ds:uri="http://schemas.microsoft.com/sharepoint/v3/contenttype/forms"/>
  </ds:schemaRefs>
</ds:datastoreItem>
</file>

<file path=customXml/itemProps3.xml><?xml version="1.0" encoding="utf-8"?>
<ds:datastoreItem xmlns:ds="http://schemas.openxmlformats.org/officeDocument/2006/customXml" ds:itemID="{19E862EA-5061-4BB8-B1B4-20089B802AFA}">
  <ds:schemaRefs>
    <ds:schemaRef ds:uri="44b76e7b-b112-41d5-aade-b7d5fca02078"/>
    <ds:schemaRef ds:uri="87c3cb85-7b88-4308-a09a-2cff70447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11133</TotalTime>
  <Words>16272</Words>
  <Application>Microsoft Office PowerPoint</Application>
  <PresentationFormat>Widescreen</PresentationFormat>
  <Paragraphs>1326</Paragraphs>
  <Slides>51</Slides>
  <Notes>51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51</vt:i4>
      </vt:variant>
    </vt:vector>
  </HeadingPairs>
  <TitlesOfParts>
    <vt:vector size="64" baseType="lpstr">
      <vt:lpstr>Aptos</vt:lpstr>
      <vt:lpstr>Arial</vt:lpstr>
      <vt:lpstr>Calibri</vt:lpstr>
      <vt:lpstr>Calibri Light</vt:lpstr>
      <vt:lpstr>Courier New</vt:lpstr>
      <vt:lpstr>Helvetica Light</vt:lpstr>
      <vt:lpstr>Symbol</vt:lpstr>
      <vt:lpstr>Verdana Pro Semibold</vt:lpstr>
      <vt:lpstr>Office Theme</vt:lpstr>
      <vt:lpstr>2_Office Theme</vt:lpstr>
      <vt:lpstr>1_Office Theme</vt:lpstr>
      <vt:lpstr>3_Office Theme</vt:lpstr>
      <vt:lpstr>7_Office Theme</vt:lpstr>
      <vt:lpstr> Module 3:  Understanding Co-Occurring Disorders, Intimate Partner Violence &amp; Trauma </vt:lpstr>
      <vt:lpstr>Acknowledgement</vt:lpstr>
      <vt:lpstr>Learning Objectives</vt:lpstr>
      <vt:lpstr>Mental Disorders </vt:lpstr>
      <vt:lpstr>Mental Health Spectrum</vt:lpstr>
      <vt:lpstr>Which Term Should I Use?</vt:lpstr>
      <vt:lpstr>Creating a Shared Language and Understanding of Substance Use  &amp; Mental Disorders</vt:lpstr>
      <vt:lpstr>The Negative Effects of Stigma on Treatment &amp; Recovery Outcomes, 1 of 2</vt:lpstr>
      <vt:lpstr>Language Paradigm Shift</vt:lpstr>
      <vt:lpstr>Co-Occurring Substance Use &amp; Mental Disorders</vt:lpstr>
      <vt:lpstr>Prevalence of Co-Occurring Disorders</vt:lpstr>
      <vt:lpstr>Common Types of Co-Occurring Mental Disorders</vt:lpstr>
      <vt:lpstr>Three Models of  Care Management for  Co-Occurring Disorders</vt:lpstr>
      <vt:lpstr>Mental Scategories</vt:lpstr>
      <vt:lpstr>Intimate Partner Violence &amp; the Intersection with  Co-Occurring Disorders </vt:lpstr>
      <vt:lpstr>Domestic Violence or Intimate Partner Violence— What’s the Difference?</vt:lpstr>
      <vt:lpstr>Understanding  IPV Dynamics</vt:lpstr>
      <vt:lpstr>Identifying Behavioral  Indicators of IPV</vt:lpstr>
      <vt:lpstr>Understanding Substance Use Coercion  and Intimate Partner Violence</vt:lpstr>
      <vt:lpstr>Child Welfare Involvement as a Power and Control Tactic</vt:lpstr>
      <vt:lpstr>IPV &amp; Child Maltreatment: Understanding the Complexities of Mandated Reporting Laws</vt:lpstr>
      <vt:lpstr>IPV Interagency Response Efforts</vt:lpstr>
      <vt:lpstr>Local Protocols Guiding Practice with Children, Parents, and Families Experiencing Violence</vt:lpstr>
      <vt:lpstr>IPV Screening Tools</vt:lpstr>
      <vt:lpstr>IPV Exposure &amp;  Child Welfare Intervention</vt:lpstr>
      <vt:lpstr>Key Considerations When Assessing Safety &amp; Risk</vt:lpstr>
      <vt:lpstr>Assessing for Level of Risk  Specific to IPV Exposure</vt:lpstr>
      <vt:lpstr>Questions to Consider When Assessing for Level of Risk</vt:lpstr>
      <vt:lpstr>Additional Questions to Consider…</vt:lpstr>
      <vt:lpstr>Developmental Considerations  When Assessing for Level of Risk</vt:lpstr>
      <vt:lpstr>Increasing Safety and Protective Capacities  for Families Experiencing Violence</vt:lpstr>
      <vt:lpstr>The Five Interrelated Protective Factors  for Families Experiencing Violence </vt:lpstr>
      <vt:lpstr>Strategies to Promote  Protective Factors for Families Experiencing Violence</vt:lpstr>
      <vt:lpstr>Evidence-Based Interventions  for Families  Experiencing Violence</vt:lpstr>
      <vt:lpstr>Working Within the Intersections of Trauma</vt:lpstr>
      <vt:lpstr>What Is Trauma?</vt:lpstr>
      <vt:lpstr>Trauma-Informed Care  Elevator Speech</vt:lpstr>
      <vt:lpstr>Consequences of  Systems Not Delivering Trauma-Informed Care</vt:lpstr>
      <vt:lpstr>Components of a Trauma-Informed  Child Welfare System</vt:lpstr>
      <vt:lpstr>Recovery  Is Possible!</vt:lpstr>
      <vt:lpstr>Doorway Recovery Videos</vt:lpstr>
      <vt:lpstr>Contact the NCSACW TTA Program</vt:lpstr>
      <vt:lpstr>References</vt:lpstr>
      <vt:lpstr>References, 1 of 5</vt:lpstr>
      <vt:lpstr>References, 2 of 5</vt:lpstr>
      <vt:lpstr>References, 3 of 5</vt:lpstr>
      <vt:lpstr>References, 4 of 5</vt:lpstr>
      <vt:lpstr>References, 5 of 5</vt:lpstr>
      <vt:lpstr>Resources</vt:lpstr>
      <vt:lpstr>Resources, 1 of 2 </vt:lpstr>
      <vt:lpstr>Resources, 2 of 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Understanding Co-Occurring Disorders, Intimate Partner Violence &amp; Trauma</dc:title>
  <dc:creator>Jen Pearre</dc:creator>
  <cp:lastModifiedBy>SHAWN</cp:lastModifiedBy>
  <cp:revision>8</cp:revision>
  <dcterms:created xsi:type="dcterms:W3CDTF">2023-09-22T15:36:01Z</dcterms:created>
  <dcterms:modified xsi:type="dcterms:W3CDTF">2024-05-17T17:18:35Z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0x01010047517FF3F932D340B245FFD4580FD3A5</vt:lpwstr>
  </property>
  <property fmtid="{D5CDD505-2E9C-101B-9397-08002B2CF9AE}" pid="3" name="MediaServiceImageTags">
    <vt:lpwstr/>
  </property>
</Properties>
</file>