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xml" ContentType="application/vnd.openxmlformats-officedocument.themeOverr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00" r:id="rId5"/>
    <p:sldMasterId id="2147484466" r:id="rId6"/>
  </p:sldMasterIdLst>
  <p:notesMasterIdLst>
    <p:notesMasterId r:id="rId75"/>
  </p:notesMasterIdLst>
  <p:handoutMasterIdLst>
    <p:handoutMasterId r:id="rId76"/>
  </p:handoutMasterIdLst>
  <p:sldIdLst>
    <p:sldId id="529" r:id="rId7"/>
    <p:sldId id="3840" r:id="rId8"/>
    <p:sldId id="3803" r:id="rId9"/>
    <p:sldId id="4795" r:id="rId10"/>
    <p:sldId id="4796" r:id="rId11"/>
    <p:sldId id="4742" r:id="rId12"/>
    <p:sldId id="4654" r:id="rId13"/>
    <p:sldId id="4743" r:id="rId14"/>
    <p:sldId id="4797" r:id="rId15"/>
    <p:sldId id="4657" r:id="rId16"/>
    <p:sldId id="4658" r:id="rId17"/>
    <p:sldId id="4659" r:id="rId18"/>
    <p:sldId id="4640" r:id="rId19"/>
    <p:sldId id="3756" r:id="rId20"/>
    <p:sldId id="3784" r:id="rId21"/>
    <p:sldId id="4734" r:id="rId22"/>
    <p:sldId id="4735" r:id="rId23"/>
    <p:sldId id="4738" r:id="rId24"/>
    <p:sldId id="4661" r:id="rId25"/>
    <p:sldId id="256" r:id="rId26"/>
    <p:sldId id="1842" r:id="rId27"/>
    <p:sldId id="3807" r:id="rId28"/>
    <p:sldId id="3791" r:id="rId29"/>
    <p:sldId id="395" r:id="rId30"/>
    <p:sldId id="409" r:id="rId31"/>
    <p:sldId id="4650" r:id="rId32"/>
    <p:sldId id="405" r:id="rId33"/>
    <p:sldId id="1831" r:id="rId34"/>
    <p:sldId id="3798" r:id="rId35"/>
    <p:sldId id="4802" r:id="rId36"/>
    <p:sldId id="3804" r:id="rId37"/>
    <p:sldId id="3805" r:id="rId38"/>
    <p:sldId id="3793" r:id="rId39"/>
    <p:sldId id="4662" r:id="rId40"/>
    <p:sldId id="3790" r:id="rId41"/>
    <p:sldId id="4798" r:id="rId42"/>
    <p:sldId id="3810" r:id="rId43"/>
    <p:sldId id="3799" r:id="rId44"/>
    <p:sldId id="263" r:id="rId45"/>
    <p:sldId id="3809" r:id="rId46"/>
    <p:sldId id="4793" r:id="rId47"/>
    <p:sldId id="279" r:id="rId48"/>
    <p:sldId id="268" r:id="rId49"/>
    <p:sldId id="3808" r:id="rId50"/>
    <p:sldId id="3785" r:id="rId51"/>
    <p:sldId id="4660" r:id="rId52"/>
    <p:sldId id="4644" r:id="rId53"/>
    <p:sldId id="508" r:id="rId54"/>
    <p:sldId id="3438" r:id="rId55"/>
    <p:sldId id="4741" r:id="rId56"/>
    <p:sldId id="4801" r:id="rId57"/>
    <p:sldId id="4740" r:id="rId58"/>
    <p:sldId id="4645" r:id="rId59"/>
    <p:sldId id="3786" r:id="rId60"/>
    <p:sldId id="394" r:id="rId61"/>
    <p:sldId id="379" r:id="rId62"/>
    <p:sldId id="4646" r:id="rId63"/>
    <p:sldId id="4647" r:id="rId64"/>
    <p:sldId id="486" r:id="rId65"/>
    <p:sldId id="487" r:id="rId66"/>
    <p:sldId id="511" r:id="rId67"/>
    <p:sldId id="513" r:id="rId68"/>
    <p:sldId id="514" r:id="rId69"/>
    <p:sldId id="4746" r:id="rId70"/>
    <p:sldId id="489" r:id="rId71"/>
    <p:sldId id="4744" r:id="rId72"/>
    <p:sldId id="4747" r:id="rId73"/>
    <p:sldId id="4745" r:id="rId74"/>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05F"/>
    <a:srgbClr val="084565"/>
    <a:srgbClr val="FF481D"/>
    <a:srgbClr val="F26D12"/>
    <a:srgbClr val="F19369"/>
    <a:srgbClr val="FF3300"/>
    <a:srgbClr val="CC3300"/>
    <a:srgbClr val="DC5050"/>
    <a:srgbClr val="F39F79"/>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B2364-A0FD-4842-8AC5-41B0A2E4309C}" v="3" dt="2024-07-26T20:05:21.228"/>
    <p1510:client id="{430147AD-12EE-4D5F-89FD-CC8505BED2FB}" v="6" dt="2024-07-26T17:07:26.259"/>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45238" autoAdjust="0"/>
  </p:normalViewPr>
  <p:slideViewPr>
    <p:cSldViewPr snapToGrid="0">
      <p:cViewPr varScale="1">
        <p:scale>
          <a:sx n="29" d="100"/>
          <a:sy n="29" d="100"/>
        </p:scale>
        <p:origin x="1320" y="32"/>
      </p:cViewPr>
      <p:guideLst/>
    </p:cSldViewPr>
  </p:slideViewPr>
  <p:outlineViewPr>
    <p:cViewPr>
      <p:scale>
        <a:sx n="33" d="100"/>
        <a:sy n="33" d="100"/>
      </p:scale>
      <p:origin x="0" y="-17064"/>
    </p:cViewPr>
  </p:outlineViewPr>
  <p:notesTextViewPr>
    <p:cViewPr>
      <p:scale>
        <a:sx n="1" d="1"/>
        <a:sy n="1" d="1"/>
      </p:scale>
      <p:origin x="0" y="0"/>
    </p:cViewPr>
  </p:notesTextViewPr>
  <p:notesViewPr>
    <p:cSldViewPr snapToGrid="0">
      <p:cViewPr varScale="1">
        <p:scale>
          <a:sx n="74" d="100"/>
          <a:sy n="74" d="100"/>
        </p:scale>
        <p:origin x="3426"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Luque" userId="24b01a1d-1c91-492f-b0ec-f8dd3574c772" providerId="ADAL" clId="{402B2364-A0FD-4842-8AC5-41B0A2E4309C}"/>
    <pc:docChg chg="undo custSel modSld">
      <pc:chgData name="Renee Luque" userId="24b01a1d-1c91-492f-b0ec-f8dd3574c772" providerId="ADAL" clId="{402B2364-A0FD-4842-8AC5-41B0A2E4309C}" dt="2024-07-26T20:09:01.059" v="173"/>
      <pc:docMkLst>
        <pc:docMk/>
      </pc:docMkLst>
      <pc:sldChg chg="delCm modNotesTx">
        <pc:chgData name="Renee Luque" userId="24b01a1d-1c91-492f-b0ec-f8dd3574c772" providerId="ADAL" clId="{402B2364-A0FD-4842-8AC5-41B0A2E4309C}" dt="2024-07-26T19:47:00.693" v="15"/>
        <pc:sldMkLst>
          <pc:docMk/>
          <pc:sldMk cId="3736783467" sldId="2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7:00.693" v="15"/>
              <pc2:cmMkLst xmlns:pc2="http://schemas.microsoft.com/office/powerpoint/2019/9/main/command">
                <pc:docMk/>
                <pc:sldMk cId="3736783467" sldId="256"/>
                <pc2:cmMk id="{758F4476-C59E-43F7-BDCB-11AACE93CF89}"/>
              </pc2:cmMkLst>
            </pc226:cmChg>
          </p:ext>
        </pc:extLst>
      </pc:sldChg>
      <pc:sldChg chg="delCm">
        <pc:chgData name="Renee Luque" userId="24b01a1d-1c91-492f-b0ec-f8dd3574c772" providerId="ADAL" clId="{402B2364-A0FD-4842-8AC5-41B0A2E4309C}" dt="2024-07-26T20:04:08.640" v="168"/>
        <pc:sldMkLst>
          <pc:docMk/>
          <pc:sldMk cId="2126809809" sldId="2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4:08.640" v="168"/>
              <pc2:cmMkLst xmlns:pc2="http://schemas.microsoft.com/office/powerpoint/2019/9/main/command">
                <pc:docMk/>
                <pc:sldMk cId="2126809809" sldId="279"/>
                <pc2:cmMk id="{828A84F0-9004-473B-AC53-41BB2647BA35}"/>
              </pc2:cmMkLst>
            </pc226:cmChg>
          </p:ext>
        </pc:extLst>
      </pc:sldChg>
      <pc:sldChg chg="delCm">
        <pc:chgData name="Renee Luque" userId="24b01a1d-1c91-492f-b0ec-f8dd3574c772" providerId="ADAL" clId="{402B2364-A0FD-4842-8AC5-41B0A2E4309C}" dt="2024-07-26T20:08:05.250" v="172"/>
        <pc:sldMkLst>
          <pc:docMk/>
          <pc:sldMk cId="3841886373" sldId="3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8:05.250" v="172"/>
              <pc2:cmMkLst xmlns:pc2="http://schemas.microsoft.com/office/powerpoint/2019/9/main/command">
                <pc:docMk/>
                <pc:sldMk cId="3841886373" sldId="379"/>
                <pc2:cmMk id="{CCECE872-C836-4CDB-857B-CA657CCB9AFB}"/>
              </pc2:cmMkLst>
            </pc226:cmChg>
          </p:ext>
        </pc:extLst>
      </pc:sldChg>
      <pc:sldChg chg="delCm">
        <pc:chgData name="Renee Luque" userId="24b01a1d-1c91-492f-b0ec-f8dd3574c772" providerId="ADAL" clId="{402B2364-A0FD-4842-8AC5-41B0A2E4309C}" dt="2024-07-26T19:48:33.340" v="17"/>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8:33.340" v="17"/>
              <pc2:cmMkLst xmlns:pc2="http://schemas.microsoft.com/office/powerpoint/2019/9/main/command">
                <pc:docMk/>
                <pc:sldMk cId="1017929480" sldId="405"/>
                <pc2:cmMk id="{8F9C1CD3-E002-44B8-AC18-3E035AEED3E9}"/>
              </pc2:cmMkLst>
            </pc226:cmChg>
          </p:ext>
        </pc:extLst>
      </pc:sldChg>
      <pc:sldChg chg="delCm">
        <pc:chgData name="Renee Luque" userId="24b01a1d-1c91-492f-b0ec-f8dd3574c772" providerId="ADAL" clId="{402B2364-A0FD-4842-8AC5-41B0A2E4309C}" dt="2024-07-26T19:47:46.504" v="16"/>
        <pc:sldMkLst>
          <pc:docMk/>
          <pc:sldMk cId="2361436726" sldId="18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7:46.504" v="16"/>
              <pc2:cmMkLst xmlns:pc2="http://schemas.microsoft.com/office/powerpoint/2019/9/main/command">
                <pc:docMk/>
                <pc:sldMk cId="2361436726" sldId="1842"/>
                <pc2:cmMk id="{00F9B35B-E1F3-45FF-B2D3-EBE2535798C7}"/>
              </pc2:cmMkLst>
            </pc226:cmChg>
          </p:ext>
        </pc:extLst>
      </pc:sldChg>
      <pc:sldChg chg="delCm">
        <pc:chgData name="Renee Luque" userId="24b01a1d-1c91-492f-b0ec-f8dd3574c772" providerId="ADAL" clId="{402B2364-A0FD-4842-8AC5-41B0A2E4309C}" dt="2024-07-26T20:06:40.326" v="171"/>
        <pc:sldMkLst>
          <pc:docMk/>
          <pc:sldMk cId="65689994" sldId="34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6:40.326" v="171"/>
              <pc2:cmMkLst xmlns:pc2="http://schemas.microsoft.com/office/powerpoint/2019/9/main/command">
                <pc:docMk/>
                <pc:sldMk cId="65689994" sldId="3438"/>
                <pc2:cmMk id="{A9681DD1-4A9E-42A0-A64E-9BD0C090E566}"/>
              </pc2:cmMkLst>
            </pc226:cmChg>
          </p:ext>
        </pc:extLst>
      </pc:sldChg>
      <pc:sldChg chg="delCm">
        <pc:chgData name="Renee Luque" userId="24b01a1d-1c91-492f-b0ec-f8dd3574c772" providerId="ADAL" clId="{402B2364-A0FD-4842-8AC5-41B0A2E4309C}" dt="2024-07-26T19:40:14.394" v="8"/>
        <pc:sldMkLst>
          <pc:docMk/>
          <pc:sldMk cId="446175336" sldId="37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0:14.394" v="8"/>
              <pc2:cmMkLst xmlns:pc2="http://schemas.microsoft.com/office/powerpoint/2019/9/main/command">
                <pc:docMk/>
                <pc:sldMk cId="446175336" sldId="3756"/>
                <pc2:cmMk id="{D1EC9EBF-0B84-45A7-B800-7EE3EF15A502}"/>
              </pc2:cmMkLst>
            </pc226:cmChg>
          </p:ext>
        </pc:extLst>
      </pc:sldChg>
      <pc:sldChg chg="delCm">
        <pc:chgData name="Renee Luque" userId="24b01a1d-1c91-492f-b0ec-f8dd3574c772" providerId="ADAL" clId="{402B2364-A0FD-4842-8AC5-41B0A2E4309C}" dt="2024-07-26T19:57:24.325" v="163"/>
        <pc:sldMkLst>
          <pc:docMk/>
          <pc:sldMk cId="47218119" sldId="379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7:24.325" v="163"/>
              <pc2:cmMkLst xmlns:pc2="http://schemas.microsoft.com/office/powerpoint/2019/9/main/command">
                <pc:docMk/>
                <pc:sldMk cId="47218119" sldId="3790"/>
                <pc2:cmMk id="{CD014897-5C1F-49B5-8BFB-2B7A8201F4FE}"/>
              </pc2:cmMkLst>
            </pc226:cmChg>
          </p:ext>
        </pc:extLst>
      </pc:sldChg>
      <pc:sldChg chg="delCm">
        <pc:chgData name="Renee Luque" userId="24b01a1d-1c91-492f-b0ec-f8dd3574c772" providerId="ADAL" clId="{402B2364-A0FD-4842-8AC5-41B0A2E4309C}" dt="2024-07-26T19:55:43.397" v="161"/>
        <pc:sldMkLst>
          <pc:docMk/>
          <pc:sldMk cId="1951318260" sldId="3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5:43.397" v="161"/>
              <pc2:cmMkLst xmlns:pc2="http://schemas.microsoft.com/office/powerpoint/2019/9/main/command">
                <pc:docMk/>
                <pc:sldMk cId="1951318260" sldId="3793"/>
                <pc2:cmMk id="{35D85CCA-DACE-4A10-BF9D-0F85D22DAFA3}"/>
              </pc2:cmMkLst>
            </pc226:cmChg>
          </p:ext>
        </pc:extLst>
      </pc:sldChg>
      <pc:sldChg chg="modNotesTx">
        <pc:chgData name="Renee Luque" userId="24b01a1d-1c91-492f-b0ec-f8dd3574c772" providerId="ADAL" clId="{402B2364-A0FD-4842-8AC5-41B0A2E4309C}" dt="2024-07-26T19:53:20.816" v="159" actId="20577"/>
        <pc:sldMkLst>
          <pc:docMk/>
          <pc:sldMk cId="4041908155" sldId="3798"/>
        </pc:sldMkLst>
      </pc:sldChg>
      <pc:sldChg chg="delCm">
        <pc:chgData name="Renee Luque" userId="24b01a1d-1c91-492f-b0ec-f8dd3574c772" providerId="ADAL" clId="{402B2364-A0FD-4842-8AC5-41B0A2E4309C}" dt="2024-07-26T19:54:09.668" v="160"/>
        <pc:sldMkLst>
          <pc:docMk/>
          <pc:sldMk cId="2571931516" sldId="38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4:09.668" v="160"/>
              <pc2:cmMkLst xmlns:pc2="http://schemas.microsoft.com/office/powerpoint/2019/9/main/command">
                <pc:docMk/>
                <pc:sldMk cId="2571931516" sldId="3804"/>
                <pc2:cmMk id="{0BF5C08E-EE77-4FE1-84A9-E732673F6924}"/>
              </pc2:cmMkLst>
            </pc226:cmChg>
          </p:ext>
        </pc:extLst>
      </pc:sldChg>
      <pc:sldChg chg="delCm">
        <pc:chgData name="Renee Luque" userId="24b01a1d-1c91-492f-b0ec-f8dd3574c772" providerId="ADAL" clId="{402B2364-A0FD-4842-8AC5-41B0A2E4309C}" dt="2024-07-26T20:04:53.900" v="169"/>
        <pc:sldMkLst>
          <pc:docMk/>
          <pc:sldMk cId="818622734" sldId="380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4:53.900" v="169"/>
              <pc2:cmMkLst xmlns:pc2="http://schemas.microsoft.com/office/powerpoint/2019/9/main/command">
                <pc:docMk/>
                <pc:sldMk cId="818622734" sldId="3808"/>
                <pc2:cmMk id="{F7FB9F96-46C1-4FAA-8893-BB1450196B90}"/>
              </pc2:cmMkLst>
            </pc226:cmChg>
          </p:ext>
        </pc:extLst>
      </pc:sldChg>
      <pc:sldChg chg="delCm">
        <pc:chgData name="Renee Luque" userId="24b01a1d-1c91-492f-b0ec-f8dd3574c772" providerId="ADAL" clId="{402B2364-A0FD-4842-8AC5-41B0A2E4309C}" dt="2024-07-26T20:01:06.550" v="166"/>
        <pc:sldMkLst>
          <pc:docMk/>
          <pc:sldMk cId="672970789" sldId="380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1:06.550" v="166"/>
              <pc2:cmMkLst xmlns:pc2="http://schemas.microsoft.com/office/powerpoint/2019/9/main/command">
                <pc:docMk/>
                <pc:sldMk cId="672970789" sldId="3809"/>
                <pc2:cmMk id="{020D2471-36B3-45B6-8EFC-BE80873D120E}"/>
              </pc2:cmMkLst>
            </pc226:cmChg>
          </p:ext>
        </pc:extLst>
      </pc:sldChg>
      <pc:sldChg chg="delCm">
        <pc:chgData name="Renee Luque" userId="24b01a1d-1c91-492f-b0ec-f8dd3574c772" providerId="ADAL" clId="{402B2364-A0FD-4842-8AC5-41B0A2E4309C}" dt="2024-07-26T20:00:09.142" v="165"/>
        <pc:sldMkLst>
          <pc:docMk/>
          <pc:sldMk cId="1712251695" sldId="381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0:09.142" v="165"/>
              <pc2:cmMkLst xmlns:pc2="http://schemas.microsoft.com/office/powerpoint/2019/9/main/command">
                <pc:docMk/>
                <pc:sldMk cId="1712251695" sldId="3810"/>
                <pc2:cmMk id="{DDD851EA-0D50-459E-89BA-393BD031D0F6}"/>
              </pc2:cmMkLst>
            </pc226:cmChg>
          </p:ext>
        </pc:extLst>
      </pc:sldChg>
      <pc:sldChg chg="delCm">
        <pc:chgData name="Renee Luque" userId="24b01a1d-1c91-492f-b0ec-f8dd3574c772" providerId="ADAL" clId="{402B2364-A0FD-4842-8AC5-41B0A2E4309C}" dt="2024-07-26T19:36:41.641" v="0"/>
        <pc:sldMkLst>
          <pc:docMk/>
          <pc:sldMk cId="500820418"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6:41.641" v="0"/>
              <pc2:cmMkLst xmlns:pc2="http://schemas.microsoft.com/office/powerpoint/2019/9/main/command">
                <pc:docMk/>
                <pc:sldMk cId="500820418" sldId="3840"/>
                <pc2:cmMk id="{1BB048BB-752E-4BA0-81CC-5240D9F7E349}"/>
              </pc2:cmMkLst>
            </pc226:cmChg>
          </p:ext>
        </pc:extLst>
      </pc:sldChg>
      <pc:sldChg chg="delCm">
        <pc:chgData name="Renee Luque" userId="24b01a1d-1c91-492f-b0ec-f8dd3574c772" providerId="ADAL" clId="{402B2364-A0FD-4842-8AC5-41B0A2E4309C}" dt="2024-07-26T20:09:01.059" v="173"/>
        <pc:sldMkLst>
          <pc:docMk/>
          <pc:sldMk cId="3212756172" sldId="46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9:01.059" v="173"/>
              <pc2:cmMkLst xmlns:pc2="http://schemas.microsoft.com/office/powerpoint/2019/9/main/command">
                <pc:docMk/>
                <pc:sldMk cId="3212756172" sldId="4646"/>
                <pc2:cmMk id="{F584A238-6055-4E8A-A634-85086584400D}"/>
              </pc2:cmMkLst>
            </pc226:cmChg>
          </p:ext>
        </pc:extLst>
      </pc:sldChg>
      <pc:sldChg chg="delCm">
        <pc:chgData name="Renee Luque" userId="24b01a1d-1c91-492f-b0ec-f8dd3574c772" providerId="ADAL" clId="{402B2364-A0FD-4842-8AC5-41B0A2E4309C}" dt="2024-07-26T19:39:27.090" v="5"/>
        <pc:sldMkLst>
          <pc:docMk/>
          <pc:sldMk cId="1839908883" sldId="46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27.090" v="5"/>
              <pc2:cmMkLst xmlns:pc2="http://schemas.microsoft.com/office/powerpoint/2019/9/main/command">
                <pc:docMk/>
                <pc:sldMk cId="1839908883" sldId="4657"/>
                <pc2:cmMk id="{0F58A36F-9DBA-4969-B516-F42F79CF1D6D}"/>
              </pc2:cmMkLst>
            </pc226:cmChg>
          </p:ext>
        </pc:extLst>
      </pc:sldChg>
      <pc:sldChg chg="delCm">
        <pc:chgData name="Renee Luque" userId="24b01a1d-1c91-492f-b0ec-f8dd3574c772" providerId="ADAL" clId="{402B2364-A0FD-4842-8AC5-41B0A2E4309C}" dt="2024-07-26T19:39:35.350" v="6"/>
        <pc:sldMkLst>
          <pc:docMk/>
          <pc:sldMk cId="4233199172" sldId="46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35.350" v="6"/>
              <pc2:cmMkLst xmlns:pc2="http://schemas.microsoft.com/office/powerpoint/2019/9/main/command">
                <pc:docMk/>
                <pc:sldMk cId="4233199172" sldId="4658"/>
                <pc2:cmMk id="{388F58F9-DC3F-4125-88DD-BEFF7253B873}"/>
              </pc2:cmMkLst>
            </pc226:cmChg>
          </p:ext>
        </pc:extLst>
      </pc:sldChg>
      <pc:sldChg chg="delCm">
        <pc:chgData name="Renee Luque" userId="24b01a1d-1c91-492f-b0ec-f8dd3574c772" providerId="ADAL" clId="{402B2364-A0FD-4842-8AC5-41B0A2E4309C}" dt="2024-07-26T19:39:39.216" v="7"/>
        <pc:sldMkLst>
          <pc:docMk/>
          <pc:sldMk cId="1646490003" sldId="46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39.216" v="7"/>
              <pc2:cmMkLst xmlns:pc2="http://schemas.microsoft.com/office/powerpoint/2019/9/main/command">
                <pc:docMk/>
                <pc:sldMk cId="1646490003" sldId="4659"/>
                <pc2:cmMk id="{20A6D22E-EA2B-476F-863C-50D0206CB470}"/>
              </pc2:cmMkLst>
            </pc226:cmChg>
          </p:ext>
        </pc:extLst>
      </pc:sldChg>
      <pc:sldChg chg="delCm">
        <pc:chgData name="Renee Luque" userId="24b01a1d-1c91-492f-b0ec-f8dd3574c772" providerId="ADAL" clId="{402B2364-A0FD-4842-8AC5-41B0A2E4309C}" dt="2024-07-26T20:05:53.461" v="170"/>
        <pc:sldMkLst>
          <pc:docMk/>
          <pc:sldMk cId="1570831877" sldId="466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5:53.461" v="170"/>
              <pc2:cmMkLst xmlns:pc2="http://schemas.microsoft.com/office/powerpoint/2019/9/main/command">
                <pc:docMk/>
                <pc:sldMk cId="1570831877" sldId="4660"/>
                <pc2:cmMk id="{52B09089-FDC7-470A-A622-E07096550DED}"/>
              </pc2:cmMkLst>
            </pc226:cmChg>
          </p:ext>
        </pc:extLst>
      </pc:sldChg>
      <pc:sldChg chg="delCm">
        <pc:chgData name="Renee Luque" userId="24b01a1d-1c91-492f-b0ec-f8dd3574c772" providerId="ADAL" clId="{402B2364-A0FD-4842-8AC5-41B0A2E4309C}" dt="2024-07-26T19:45:15.901" v="11"/>
        <pc:sldMkLst>
          <pc:docMk/>
          <pc:sldMk cId="4116046321" sldId="466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5:15.901" v="11"/>
              <pc2:cmMkLst xmlns:pc2="http://schemas.microsoft.com/office/powerpoint/2019/9/main/command">
                <pc:docMk/>
                <pc:sldMk cId="4116046321" sldId="4661"/>
                <pc2:cmMk id="{058507CB-E7B1-4583-BE80-B12FCCAF35D7}"/>
              </pc2:cmMkLst>
            </pc226:cmChg>
          </p:ext>
        </pc:extLst>
      </pc:sldChg>
      <pc:sldChg chg="delCm">
        <pc:chgData name="Renee Luque" userId="24b01a1d-1c91-492f-b0ec-f8dd3574c772" providerId="ADAL" clId="{402B2364-A0FD-4842-8AC5-41B0A2E4309C}" dt="2024-07-26T19:56:26.784" v="162"/>
        <pc:sldMkLst>
          <pc:docMk/>
          <pc:sldMk cId="17488694" sldId="46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6:26.784" v="162"/>
              <pc2:cmMkLst xmlns:pc2="http://schemas.microsoft.com/office/powerpoint/2019/9/main/command">
                <pc:docMk/>
                <pc:sldMk cId="17488694" sldId="4662"/>
                <pc2:cmMk id="{3D3D5E7C-9C00-4EB5-B1D7-552C23094F13}"/>
              </pc2:cmMkLst>
            </pc226:cmChg>
          </p:ext>
        </pc:extLst>
      </pc:sldChg>
      <pc:sldChg chg="delCm">
        <pc:chgData name="Renee Luque" userId="24b01a1d-1c91-492f-b0ec-f8dd3574c772" providerId="ADAL" clId="{402B2364-A0FD-4842-8AC5-41B0A2E4309C}" dt="2024-07-26T19:41:34.132" v="9"/>
        <pc:sldMkLst>
          <pc:docMk/>
          <pc:sldMk cId="3494499920" sldId="473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1:34.132" v="9"/>
              <pc2:cmMkLst xmlns:pc2="http://schemas.microsoft.com/office/powerpoint/2019/9/main/command">
                <pc:docMk/>
                <pc:sldMk cId="3494499920" sldId="4734"/>
                <pc2:cmMk id="{79B0C859-06C1-42A2-A299-E625360AE765}"/>
              </pc2:cmMkLst>
            </pc226:cmChg>
          </p:ext>
        </pc:extLst>
      </pc:sldChg>
      <pc:sldChg chg="delCm">
        <pc:chgData name="Renee Luque" userId="24b01a1d-1c91-492f-b0ec-f8dd3574c772" providerId="ADAL" clId="{402B2364-A0FD-4842-8AC5-41B0A2E4309C}" dt="2024-07-26T19:44:41.393" v="10"/>
        <pc:sldMkLst>
          <pc:docMk/>
          <pc:sldMk cId="2623151652" sldId="473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4:41.393" v="10"/>
              <pc2:cmMkLst xmlns:pc2="http://schemas.microsoft.com/office/powerpoint/2019/9/main/command">
                <pc:docMk/>
                <pc:sldMk cId="2623151652" sldId="4735"/>
                <pc2:cmMk id="{306E75E1-1626-45F3-91E2-4936EA525E9D}"/>
              </pc2:cmMkLst>
            </pc226:cmChg>
          </p:ext>
        </pc:extLst>
      </pc:sldChg>
      <pc:sldChg chg="delCm">
        <pc:chgData name="Renee Luque" userId="24b01a1d-1c91-492f-b0ec-f8dd3574c772" providerId="ADAL" clId="{402B2364-A0FD-4842-8AC5-41B0A2E4309C}" dt="2024-07-26T20:02:29.464" v="167"/>
        <pc:sldMkLst>
          <pc:docMk/>
          <pc:sldMk cId="181692375" sldId="4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2:29.464" v="167"/>
              <pc2:cmMkLst xmlns:pc2="http://schemas.microsoft.com/office/powerpoint/2019/9/main/command">
                <pc:docMk/>
                <pc:sldMk cId="181692375" sldId="4793"/>
                <pc2:cmMk id="{2D82B201-1157-4AD4-B6F9-6FB52B570948}"/>
              </pc2:cmMkLst>
            </pc226:cmChg>
          </p:ext>
        </pc:extLst>
      </pc:sldChg>
      <pc:sldChg chg="delCm modNotesTx">
        <pc:chgData name="Renee Luque" userId="24b01a1d-1c91-492f-b0ec-f8dd3574c772" providerId="ADAL" clId="{402B2364-A0FD-4842-8AC5-41B0A2E4309C}" dt="2024-07-26T19:38:01.546" v="3"/>
        <pc:sldMkLst>
          <pc:docMk/>
          <pc:sldMk cId="2438444739" sldId="479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8:01.546" v="3"/>
              <pc2:cmMkLst xmlns:pc2="http://schemas.microsoft.com/office/powerpoint/2019/9/main/command">
                <pc:docMk/>
                <pc:sldMk cId="2438444739" sldId="4796"/>
                <pc2:cmMk id="{46F89411-1628-450D-B493-DBC3A9E0D95C}"/>
              </pc2:cmMkLst>
            </pc226:cmChg>
          </p:ext>
        </pc:extLst>
      </pc:sldChg>
      <pc:sldChg chg="delCm">
        <pc:chgData name="Renee Luque" userId="24b01a1d-1c91-492f-b0ec-f8dd3574c772" providerId="ADAL" clId="{402B2364-A0FD-4842-8AC5-41B0A2E4309C}" dt="2024-07-26T19:38:36.597" v="4"/>
        <pc:sldMkLst>
          <pc:docMk/>
          <pc:sldMk cId="163538817" sldId="47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8:36.597" v="4"/>
              <pc2:cmMkLst xmlns:pc2="http://schemas.microsoft.com/office/powerpoint/2019/9/main/command">
                <pc:docMk/>
                <pc:sldMk cId="163538817" sldId="4797"/>
                <pc2:cmMk id="{AC6C2FEA-302C-4557-BD8B-C7A10CF229B0}"/>
              </pc2:cmMkLst>
            </pc226:cmChg>
          </p:ext>
        </pc:extLst>
      </pc:sldChg>
      <pc:sldChg chg="delCm">
        <pc:chgData name="Renee Luque" userId="24b01a1d-1c91-492f-b0ec-f8dd3574c772" providerId="ADAL" clId="{402B2364-A0FD-4842-8AC5-41B0A2E4309C}" dt="2024-07-26T19:58:39.924" v="164"/>
        <pc:sldMkLst>
          <pc:docMk/>
          <pc:sldMk cId="2115363057" sldId="479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8:39.924" v="164"/>
              <pc2:cmMkLst xmlns:pc2="http://schemas.microsoft.com/office/powerpoint/2019/9/main/command">
                <pc:docMk/>
                <pc:sldMk cId="2115363057" sldId="4798"/>
                <pc2:cmMk id="{92F214A4-D814-479E-9801-B9D009257AB6}"/>
              </pc2:cmMkLst>
            </pc226:cmChg>
          </p:ext>
        </pc:extLst>
      </pc:sldChg>
    </pc:docChg>
  </pc:docChgLst>
  <pc:docChgLst>
    <pc:chgData name="Isis Greenspan" userId="S::igreenspan@cffutures.net::464bb143-1349-4605-a567-29b98f388ffb" providerId="AD" clId="Web-{3C675AF8-BE5D-9482-B34F-4010C4A51FB1}"/>
    <pc:docChg chg="mod">
      <pc:chgData name="Isis Greenspan" userId="S::igreenspan@cffutures.net::464bb143-1349-4605-a567-29b98f388ffb" providerId="AD" clId="Web-{3C675AF8-BE5D-9482-B34F-4010C4A51FB1}" dt="2023-11-30T21:20:07.970" v="2"/>
      <pc:docMkLst>
        <pc:docMk/>
      </pc:docMkLst>
      <pc:sldChg chg="modCm">
        <pc:chgData name="Isis Greenspan" userId="S::igreenspan@cffutures.net::464bb143-1349-4605-a567-29b98f388ffb" providerId="AD" clId="Web-{3C675AF8-BE5D-9482-B34F-4010C4A51FB1}" dt="2023-11-30T21:20:07.970" v="2"/>
        <pc:sldMkLst>
          <pc:docMk/>
          <pc:sldMk cId="2848969656" sldId="3769"/>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3C675AF8-BE5D-9482-B34F-4010C4A51FB1}" dt="2023-11-30T21:20:07.970" v="2"/>
              <pc2:cmMkLst xmlns:pc2="http://schemas.microsoft.com/office/powerpoint/2019/9/main/command">
                <pc:docMk/>
                <pc:sldMk cId="2848969656" sldId="3769"/>
                <pc2:cmMk id="{6AE74F49-F13F-45C4-9F94-C98092861AE2}"/>
              </pc2:cmMkLst>
              <pc226:cmRplyChg chg="add">
                <pc226:chgData name="Isis Greenspan" userId="S::igreenspan@cffutures.net::464bb143-1349-4605-a567-29b98f388ffb" providerId="AD" clId="Web-{3C675AF8-BE5D-9482-B34F-4010C4A51FB1}" dt="2023-11-30T21:20:07.970" v="2"/>
                <pc2:cmRplyMkLst xmlns:pc2="http://schemas.microsoft.com/office/powerpoint/2019/9/main/command">
                  <pc:docMk/>
                  <pc:sldMk cId="2848969656" sldId="3769"/>
                  <pc2:cmMk id="{6AE74F49-F13F-45C4-9F94-C98092861AE2}"/>
                  <pc2:cmRplyMk id="{C653232C-3104-4316-B5A9-DD612E0F03A9}"/>
                </pc2:cmRplyMkLst>
              </pc226:cmRplyChg>
            </pc226:cmChg>
          </p:ext>
        </pc:extLst>
      </pc:sldChg>
    </pc:docChg>
  </pc:docChgLst>
  <pc:docChgLst>
    <pc:chgData name="Renee Luque" userId="24b01a1d-1c91-492f-b0ec-f8dd3574c772" providerId="ADAL" clId="{690A1D4D-6F51-47F1-BD3A-037A21424334}"/>
    <pc:docChg chg="undo custSel addSld delSld modSld sldOrd">
      <pc:chgData name="Renee Luque" userId="24b01a1d-1c91-492f-b0ec-f8dd3574c772" providerId="ADAL" clId="{690A1D4D-6F51-47F1-BD3A-037A21424334}" dt="2024-01-05T23:24:11.817" v="12496"/>
      <pc:docMkLst>
        <pc:docMk/>
      </pc:docMkLst>
      <pc:sldChg chg="modSp mod addCm delCm">
        <pc:chgData name="Renee Luque" userId="24b01a1d-1c91-492f-b0ec-f8dd3574c772" providerId="ADAL" clId="{690A1D4D-6F51-47F1-BD3A-037A21424334}" dt="2024-01-05T23:20:52.763" v="12484"/>
        <pc:sldMkLst>
          <pc:docMk/>
          <pc:sldMk cId="3736783467" sldId="256"/>
        </pc:sldMkLst>
        <pc:spChg chg="mod">
          <ac:chgData name="Renee Luque" userId="24b01a1d-1c91-492f-b0ec-f8dd3574c772" providerId="ADAL" clId="{690A1D4D-6F51-47F1-BD3A-037A21424334}" dt="2023-12-18T19:50:24.708" v="4362" actId="20577"/>
          <ac:spMkLst>
            <pc:docMk/>
            <pc:sldMk cId="3736783467" sldId="256"/>
            <ac:spMk id="13" creationId="{EA3630C2-4BFE-69ED-BE0D-47382373813C}"/>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52.763" v="12484"/>
              <pc2:cmMkLst xmlns:pc2="http://schemas.microsoft.com/office/powerpoint/2019/9/main/command">
                <pc:docMk/>
                <pc:sldMk cId="3736783467" sldId="256"/>
                <pc2:cmMk id="{79793BB1-7E86-4E55-9436-6A8F067F9743}"/>
              </pc2:cmMkLst>
            </pc226:cmChg>
          </p:ext>
        </pc:extLst>
      </pc:sldChg>
      <pc:sldChg chg="delCm modCm modNotesTx">
        <pc:chgData name="Renee Luque" userId="24b01a1d-1c91-492f-b0ec-f8dd3574c772" providerId="ADAL" clId="{690A1D4D-6F51-47F1-BD3A-037A21424334}" dt="2024-01-05T23:18:45.316" v="12430"/>
        <pc:sldMkLst>
          <pc:docMk/>
          <pc:sldMk cId="4218273661" sldId="2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18:45.316" v="12430"/>
              <pc2:cmMkLst xmlns:pc2="http://schemas.microsoft.com/office/powerpoint/2019/9/main/command">
                <pc:docMk/>
                <pc:sldMk cId="4218273661" sldId="257"/>
                <pc2:cmMk id="{82D46D3F-E2F9-460B-B994-021E330C5AA8}"/>
              </pc2:cmMkLst>
              <pc226:cmRplyChg chg="add">
                <pc226:chgData name="Renee Luque" userId="24b01a1d-1c91-492f-b0ec-f8dd3574c772" providerId="ADAL" clId="{690A1D4D-6F51-47F1-BD3A-037A21424334}" dt="2023-12-18T21:57:31.439" v="6841"/>
                <pc2:cmRplyMkLst xmlns:pc2="http://schemas.microsoft.com/office/powerpoint/2019/9/main/command">
                  <pc:docMk/>
                  <pc:sldMk cId="4218273661" sldId="257"/>
                  <pc2:cmMk id="{82D46D3F-E2F9-460B-B994-021E330C5AA8}"/>
                  <pc2:cmRplyMk id="{5C2A02BD-F161-405C-81D5-7D3713B40196}"/>
                </pc2:cmRplyMkLst>
              </pc226:cmRplyChg>
            </pc226:cmChg>
          </p:ext>
        </pc:extLst>
      </pc:sldChg>
      <pc:sldChg chg="delCm">
        <pc:chgData name="Renee Luque" userId="24b01a1d-1c91-492f-b0ec-f8dd3574c772" providerId="ADAL" clId="{690A1D4D-6F51-47F1-BD3A-037A21424334}" dt="2024-01-05T23:22:11.160" v="12492"/>
        <pc:sldMkLst>
          <pc:docMk/>
          <pc:sldMk cId="4137781758" sldId="26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11.160" v="12492"/>
              <pc2:cmMkLst xmlns:pc2="http://schemas.microsoft.com/office/powerpoint/2019/9/main/command">
                <pc:docMk/>
                <pc:sldMk cId="4137781758" sldId="268"/>
                <pc2:cmMk id="{E204DDBE-8B05-461F-9173-44EDDA38F958}"/>
              </pc2:cmMkLst>
            </pc226:cmChg>
            <pc226:cmChg xmlns:pc226="http://schemas.microsoft.com/office/powerpoint/2022/06/main/command" chg="del">
              <pc226:chgData name="Renee Luque" userId="24b01a1d-1c91-492f-b0ec-f8dd3574c772" providerId="ADAL" clId="{690A1D4D-6F51-47F1-BD3A-037A21424334}" dt="2024-01-05T23:22:10.442" v="12491"/>
              <pc2:cmMkLst xmlns:pc2="http://schemas.microsoft.com/office/powerpoint/2019/9/main/command">
                <pc:docMk/>
                <pc:sldMk cId="4137781758" sldId="268"/>
                <pc2:cmMk id="{9F5441E2-FB44-4366-B764-DAEED5B888B8}"/>
              </pc2:cmMkLst>
            </pc226:cmChg>
          </p:ext>
        </pc:extLst>
      </pc:sldChg>
      <pc:sldChg chg="ord addCm delCm modNotesTx">
        <pc:chgData name="Renee Luque" userId="24b01a1d-1c91-492f-b0ec-f8dd3574c772" providerId="ADAL" clId="{690A1D4D-6F51-47F1-BD3A-037A21424334}" dt="2024-01-05T23:19:09.712" v="12432"/>
        <pc:sldMkLst>
          <pc:docMk/>
          <pc:sldMk cId="684277878" sldId="27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9:09.712" v="12432"/>
              <pc2:cmMkLst xmlns:pc2="http://schemas.microsoft.com/office/powerpoint/2019/9/main/command">
                <pc:docMk/>
                <pc:sldMk cId="684277878" sldId="275"/>
                <pc2:cmMk id="{CB847696-603F-45F6-A398-AE54306144F9}"/>
              </pc2:cmMkLst>
            </pc226:cmChg>
          </p:ext>
        </pc:extLst>
      </pc:sldChg>
      <pc:sldChg chg="delCm">
        <pc:chgData name="Renee Luque" userId="24b01a1d-1c91-492f-b0ec-f8dd3574c772" providerId="ADAL" clId="{690A1D4D-6F51-47F1-BD3A-037A21424334}" dt="2024-01-05T23:22:06.533" v="12490"/>
        <pc:sldMkLst>
          <pc:docMk/>
          <pc:sldMk cId="2126809809" sldId="2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06.533" v="12490"/>
              <pc2:cmMkLst xmlns:pc2="http://schemas.microsoft.com/office/powerpoint/2019/9/main/command">
                <pc:docMk/>
                <pc:sldMk cId="2126809809" sldId="279"/>
                <pc2:cmMk id="{DFAF7654-D804-42E7-882B-2D6431F87CDF}"/>
              </pc2:cmMkLst>
            </pc226:cmChg>
          </p:ext>
        </pc:extLst>
      </pc:sldChg>
      <pc:sldChg chg="modSp mod addCm delCm modNotesTx">
        <pc:chgData name="Renee Luque" userId="24b01a1d-1c91-492f-b0ec-f8dd3574c772" providerId="ADAL" clId="{690A1D4D-6F51-47F1-BD3A-037A21424334}" dt="2024-01-05T23:22:47.748" v="12494"/>
        <pc:sldMkLst>
          <pc:docMk/>
          <pc:sldMk cId="3841886373" sldId="379"/>
        </pc:sldMkLst>
        <pc:spChg chg="mod">
          <ac:chgData name="Renee Luque" userId="24b01a1d-1c91-492f-b0ec-f8dd3574c772" providerId="ADAL" clId="{690A1D4D-6F51-47F1-BD3A-037A21424334}" dt="2023-12-18T18:19:04.200" v="2680" actId="1076"/>
          <ac:spMkLst>
            <pc:docMk/>
            <pc:sldMk cId="3841886373" sldId="379"/>
            <ac:spMk id="4" creationId="{6D8DC46B-FB68-9E29-119A-9968FA226274}"/>
          </ac:spMkLst>
        </pc:spChg>
        <pc:spChg chg="mod">
          <ac:chgData name="Renee Luque" userId="24b01a1d-1c91-492f-b0ec-f8dd3574c772" providerId="ADAL" clId="{690A1D4D-6F51-47F1-BD3A-037A21424334}" dt="2023-12-18T18:22:06.094" v="2687" actId="20577"/>
          <ac:spMkLst>
            <pc:docMk/>
            <pc:sldMk cId="3841886373" sldId="379"/>
            <ac:spMk id="15" creationId="{5D3B15BA-A081-1F9B-D0E0-339BD642998C}"/>
          </ac:spMkLst>
        </pc:spChg>
        <pc:picChg chg="mod">
          <ac:chgData name="Renee Luque" userId="24b01a1d-1c91-492f-b0ec-f8dd3574c772" providerId="ADAL" clId="{690A1D4D-6F51-47F1-BD3A-037A21424334}" dt="2023-12-18T18:21:12.224" v="2681" actId="14826"/>
          <ac:picMkLst>
            <pc:docMk/>
            <pc:sldMk cId="3841886373" sldId="379"/>
            <ac:picMk id="11" creationId="{249A5D62-13D9-3DE3-D8C1-23DE457C6E46}"/>
          </ac:picMkLst>
        </pc:pic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8:48.208" v="632"/>
              <pc2:cmMkLst xmlns:pc2="http://schemas.microsoft.com/office/powerpoint/2019/9/main/command">
                <pc:docMk/>
                <pc:sldMk cId="3841886373" sldId="379"/>
                <pc2:cmMk id="{F5C4A669-192D-477A-BD3F-FA7AEA04105E}"/>
              </pc2:cmMkLst>
            </pc226:cmChg>
            <pc226:cmChg xmlns:pc226="http://schemas.microsoft.com/office/powerpoint/2022/06/main/command" chg="add del">
              <pc226:chgData name="Renee Luque" userId="24b01a1d-1c91-492f-b0ec-f8dd3574c772" providerId="ADAL" clId="{690A1D4D-6F51-47F1-BD3A-037A21424334}" dt="2024-01-05T23:22:47.748" v="12494"/>
              <pc2:cmMkLst xmlns:pc2="http://schemas.microsoft.com/office/powerpoint/2019/9/main/command">
                <pc:docMk/>
                <pc:sldMk cId="3841886373" sldId="379"/>
                <pc2:cmMk id="{7265E27E-99B1-45BC-8509-4E2DD80C5856}"/>
              </pc2:cmMkLst>
            </pc226:cmChg>
          </p:ext>
        </pc:extLst>
      </pc:sldChg>
      <pc:sldChg chg="addCm delCm modNotesTx">
        <pc:chgData name="Renee Luque" userId="24b01a1d-1c91-492f-b0ec-f8dd3574c772" providerId="ADAL" clId="{690A1D4D-6F51-47F1-BD3A-037A21424334}" dt="2024-01-05T23:22:38.804" v="12493"/>
        <pc:sldMkLst>
          <pc:docMk/>
          <pc:sldMk cId="1059097255" sldId="39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8:32.189" v="631"/>
              <pc2:cmMkLst xmlns:pc2="http://schemas.microsoft.com/office/powerpoint/2019/9/main/command">
                <pc:docMk/>
                <pc:sldMk cId="1059097255" sldId="394"/>
                <pc2:cmMk id="{5632553F-8A34-49F6-8B1F-9A29540BED81}"/>
              </pc2:cmMkLst>
            </pc226:cmChg>
            <pc226:cmChg xmlns:pc226="http://schemas.microsoft.com/office/powerpoint/2022/06/main/command" chg="add del">
              <pc226:chgData name="Renee Luque" userId="24b01a1d-1c91-492f-b0ec-f8dd3574c772" providerId="ADAL" clId="{690A1D4D-6F51-47F1-BD3A-037A21424334}" dt="2024-01-05T23:22:38.804" v="12493"/>
              <pc2:cmMkLst xmlns:pc2="http://schemas.microsoft.com/office/powerpoint/2019/9/main/command">
                <pc:docMk/>
                <pc:sldMk cId="1059097255" sldId="394"/>
                <pc2:cmMk id="{385BC295-A4EE-4D60-A8E1-E9812D54AC68}"/>
              </pc2:cmMkLst>
            </pc226:cmChg>
          </p:ext>
        </pc:extLst>
      </pc:sldChg>
      <pc:sldChg chg="delCm">
        <pc:chgData name="Renee Luque" userId="24b01a1d-1c91-492f-b0ec-f8dd3574c772" providerId="ADAL" clId="{690A1D4D-6F51-47F1-BD3A-037A21424334}" dt="2023-12-11T23:41:25.353" v="1"/>
        <pc:sldMkLst>
          <pc:docMk/>
          <pc:sldMk cId="2967566870" sldId="3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1:25.353" v="1"/>
              <pc2:cmMkLst xmlns:pc2="http://schemas.microsoft.com/office/powerpoint/2019/9/main/command">
                <pc:docMk/>
                <pc:sldMk cId="2967566870" sldId="395"/>
                <pc2:cmMk id="{DA2DE85B-6FC4-4E8D-A364-BB65896A7EB4}"/>
              </pc2:cmMkLst>
            </pc226:cmChg>
          </p:ext>
        </pc:extLst>
      </pc:sldChg>
      <pc:sldChg chg="delCm">
        <pc:chgData name="Renee Luque" userId="24b01a1d-1c91-492f-b0ec-f8dd3574c772" providerId="ADAL" clId="{690A1D4D-6F51-47F1-BD3A-037A21424334}" dt="2023-12-11T23:43:38.244" v="3"/>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3:38.244" v="3"/>
              <pc2:cmMkLst xmlns:pc2="http://schemas.microsoft.com/office/powerpoint/2019/9/main/command">
                <pc:docMk/>
                <pc:sldMk cId="1017929480" sldId="405"/>
                <pc2:cmMk id="{9067FC99-E4BE-4FC0-BBC4-C64FBAB507DD}"/>
              </pc2:cmMkLst>
            </pc226:cmChg>
          </p:ext>
        </pc:extLst>
      </pc:sldChg>
      <pc:sldChg chg="delCm">
        <pc:chgData name="Renee Luque" userId="24b01a1d-1c91-492f-b0ec-f8dd3574c772" providerId="ADAL" clId="{690A1D4D-6F51-47F1-BD3A-037A21424334}" dt="2023-12-11T23:41:55.186" v="2"/>
        <pc:sldMkLst>
          <pc:docMk/>
          <pc:sldMk cId="851599122" sldId="40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1:55.186" v="2"/>
              <pc2:cmMkLst xmlns:pc2="http://schemas.microsoft.com/office/powerpoint/2019/9/main/command">
                <pc:docMk/>
                <pc:sldMk cId="851599122" sldId="409"/>
                <pc2:cmMk id="{49EF9425-C0B6-4C80-93BB-834CE2FA6454}"/>
              </pc2:cmMkLst>
            </pc226:cmChg>
          </p:ext>
        </pc:extLst>
      </pc:sldChg>
      <pc:sldChg chg="del mod modShow">
        <pc:chgData name="Renee Luque" userId="24b01a1d-1c91-492f-b0ec-f8dd3574c772" providerId="ADAL" clId="{690A1D4D-6F51-47F1-BD3A-037A21424334}" dt="2023-12-19T00:24:35.606" v="11473" actId="2696"/>
        <pc:sldMkLst>
          <pc:docMk/>
          <pc:sldMk cId="3139270564" sldId="425"/>
        </pc:sldMkLst>
      </pc:sldChg>
      <pc:sldChg chg="delCm">
        <pc:chgData name="Renee Luque" userId="24b01a1d-1c91-492f-b0ec-f8dd3574c772" providerId="ADAL" clId="{690A1D4D-6F51-47F1-BD3A-037A21424334}" dt="2023-12-12T16:44:16.606" v="612"/>
        <pc:sldMkLst>
          <pc:docMk/>
          <pc:sldMk cId="1839258858" sldId="4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6:44:16.606" v="612"/>
              <pc2:cmMkLst xmlns:pc2="http://schemas.microsoft.com/office/powerpoint/2019/9/main/command">
                <pc:docMk/>
                <pc:sldMk cId="1839258858" sldId="462"/>
                <pc2:cmMk id="{3897FE02-5076-4976-9575-FBC7657E3914}"/>
              </pc2:cmMkLst>
            </pc226:cmChg>
          </p:ext>
        </pc:extLst>
      </pc:sldChg>
      <pc:sldChg chg="delCm">
        <pc:chgData name="Renee Luque" userId="24b01a1d-1c91-492f-b0ec-f8dd3574c772" providerId="ADAL" clId="{690A1D4D-6F51-47F1-BD3A-037A21424334}" dt="2024-01-05T23:22:04.056" v="12489"/>
        <pc:sldMkLst>
          <pc:docMk/>
          <pc:sldMk cId="620114939" sldId="4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04.056" v="12489"/>
              <pc2:cmMkLst xmlns:pc2="http://schemas.microsoft.com/office/powerpoint/2019/9/main/command">
                <pc:docMk/>
                <pc:sldMk cId="620114939" sldId="467"/>
                <pc2:cmMk id="{B79AFFDD-47FB-416D-9353-1CB8C51FE810}"/>
              </pc2:cmMkLst>
            </pc226:cmChg>
          </p:ext>
        </pc:extLst>
      </pc:sldChg>
      <pc:sldChg chg="addCm">
        <pc:chgData name="Renee Luque" userId="24b01a1d-1c91-492f-b0ec-f8dd3574c772" providerId="ADAL" clId="{690A1D4D-6F51-47F1-BD3A-037A21424334}" dt="2024-01-05T23:24:11.817" v="12496"/>
        <pc:sldMkLst>
          <pc:docMk/>
          <pc:sldMk cId="2966558390" sldId="4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4-01-05T23:24:11.817" v="12496"/>
              <pc2:cmMkLst xmlns:pc2="http://schemas.microsoft.com/office/powerpoint/2019/9/main/command">
                <pc:docMk/>
                <pc:sldMk cId="2966558390" sldId="486"/>
                <pc2:cmMk id="{48242D96-43E5-4AA1-9B56-65BA33140457}"/>
              </pc2:cmMkLst>
            </pc226:cmChg>
          </p:ext>
        </pc:extLst>
      </pc:sldChg>
      <pc:sldChg chg="modSp delCm">
        <pc:chgData name="Renee Luque" userId="24b01a1d-1c91-492f-b0ec-f8dd3574c772" providerId="ADAL" clId="{690A1D4D-6F51-47F1-BD3A-037A21424334}" dt="2023-12-18T17:28:55.756" v="1201"/>
        <pc:sldMkLst>
          <pc:docMk/>
          <pc:sldMk cId="2220261104" sldId="528"/>
        </pc:sldMkLst>
        <pc:graphicFrameChg chg="mod">
          <ac:chgData name="Renee Luque" userId="24b01a1d-1c91-492f-b0ec-f8dd3574c772" providerId="ADAL" clId="{690A1D4D-6F51-47F1-BD3A-037A21424334}" dt="2023-12-18T17:28:55.756" v="1201"/>
          <ac:graphicFrameMkLst>
            <pc:docMk/>
            <pc:sldMk cId="2220261104" sldId="528"/>
            <ac:graphicFrameMk id="7" creationId="{00000000-0000-0000-0000-000000000000}"/>
          </ac:graphicFrameMkLst>
        </pc:graphicFrame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18.499" v="627"/>
              <pc2:cmMkLst xmlns:pc2="http://schemas.microsoft.com/office/powerpoint/2019/9/main/command">
                <pc:docMk/>
                <pc:sldMk cId="2220261104" sldId="528"/>
                <pc2:cmMk id="{3550161F-9569-4EFB-AD71-B27C1C3564E5}"/>
              </pc2:cmMkLst>
            </pc226:cmChg>
          </p:ext>
        </pc:extLst>
      </pc:sldChg>
      <pc:sldChg chg="addCm">
        <pc:chgData name="Renee Luque" userId="24b01a1d-1c91-492f-b0ec-f8dd3574c772" providerId="ADAL" clId="{690A1D4D-6F51-47F1-BD3A-037A21424334}" dt="2023-12-18T18:39:23.237" v="3640"/>
        <pc:sldMkLst>
          <pc:docMk/>
          <pc:sldMk cId="4063119011" sldId="180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39:23.237" v="3640"/>
              <pc2:cmMkLst xmlns:pc2="http://schemas.microsoft.com/office/powerpoint/2019/9/main/command">
                <pc:docMk/>
                <pc:sldMk cId="4063119011" sldId="1803"/>
                <pc2:cmMk id="{16DB8CFC-1F06-4843-8A17-62C64EF9A351}"/>
              </pc2:cmMkLst>
            </pc226:cmChg>
          </p:ext>
        </pc:extLst>
      </pc:sldChg>
      <pc:sldChg chg="addCm delCm modNotesTx">
        <pc:chgData name="Renee Luque" userId="24b01a1d-1c91-492f-b0ec-f8dd3574c772" providerId="ADAL" clId="{690A1D4D-6F51-47F1-BD3A-037A21424334}" dt="2024-01-05T23:21:08.340" v="12485"/>
        <pc:sldMkLst>
          <pc:docMk/>
          <pc:sldMk cId="2552670276" sldId="183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08.340" v="12485"/>
              <pc2:cmMkLst xmlns:pc2="http://schemas.microsoft.com/office/powerpoint/2019/9/main/command">
                <pc:docMk/>
                <pc:sldMk cId="2552670276" sldId="1831"/>
                <pc2:cmMk id="{9A0C403F-F1B0-41D3-B24F-C07AB41D59E4}"/>
              </pc2:cmMkLst>
            </pc226:cmChg>
          </p:ext>
        </pc:extLst>
      </pc:sldChg>
      <pc:sldChg chg="delSp modSp del mod addCm modNotesTx">
        <pc:chgData name="Renee Luque" userId="24b01a1d-1c91-492f-b0ec-f8dd3574c772" providerId="ADAL" clId="{690A1D4D-6F51-47F1-BD3A-037A21424334}" dt="2023-12-18T23:49:51.549" v="10393" actId="2696"/>
        <pc:sldMkLst>
          <pc:docMk/>
          <pc:sldMk cId="1153566999" sldId="1948"/>
        </pc:sldMkLst>
        <pc:spChg chg="mod">
          <ac:chgData name="Renee Luque" userId="24b01a1d-1c91-492f-b0ec-f8dd3574c772" providerId="ADAL" clId="{690A1D4D-6F51-47F1-BD3A-037A21424334}" dt="2023-12-18T18:57:13.986" v="3734" actId="20577"/>
          <ac:spMkLst>
            <pc:docMk/>
            <pc:sldMk cId="1153566999" sldId="1948"/>
            <ac:spMk id="2" creationId="{C5B503EA-53B3-497A-800E-58743534DD7B}"/>
          </ac:spMkLst>
        </pc:spChg>
        <pc:spChg chg="mod">
          <ac:chgData name="Renee Luque" userId="24b01a1d-1c91-492f-b0ec-f8dd3574c772" providerId="ADAL" clId="{690A1D4D-6F51-47F1-BD3A-037A21424334}" dt="2023-12-18T18:55:08.884" v="3682" actId="1076"/>
          <ac:spMkLst>
            <pc:docMk/>
            <pc:sldMk cId="1153566999" sldId="1948"/>
            <ac:spMk id="26" creationId="{2492742E-D909-04BB-1400-96256D4F2AF9}"/>
          </ac:spMkLst>
        </pc:spChg>
        <pc:spChg chg="del mod">
          <ac:chgData name="Renee Luque" userId="24b01a1d-1c91-492f-b0ec-f8dd3574c772" providerId="ADAL" clId="{690A1D4D-6F51-47F1-BD3A-037A21424334}" dt="2023-12-18T18:55:21.519" v="3685" actId="478"/>
          <ac:spMkLst>
            <pc:docMk/>
            <pc:sldMk cId="1153566999" sldId="1948"/>
            <ac:spMk id="27" creationId="{2F66182F-ED9C-AC8F-B75E-6E4B3BEB16B3}"/>
          </ac:spMkLst>
        </pc:spChg>
        <pc:spChg chg="del mod">
          <ac:chgData name="Renee Luque" userId="24b01a1d-1c91-492f-b0ec-f8dd3574c772" providerId="ADAL" clId="{690A1D4D-6F51-47F1-BD3A-037A21424334}" dt="2023-12-18T18:55:18.169" v="3684" actId="478"/>
          <ac:spMkLst>
            <pc:docMk/>
            <pc:sldMk cId="1153566999" sldId="1948"/>
            <ac:spMk id="29" creationId="{85C291CE-EA05-8E14-F35A-C0AF0D168A19}"/>
          </ac:spMkLst>
        </pc:spChg>
        <pc:spChg chg="del mod">
          <ac:chgData name="Renee Luque" userId="24b01a1d-1c91-492f-b0ec-f8dd3574c772" providerId="ADAL" clId="{690A1D4D-6F51-47F1-BD3A-037A21424334}" dt="2023-12-18T18:55:15.736" v="3683" actId="478"/>
          <ac:spMkLst>
            <pc:docMk/>
            <pc:sldMk cId="1153566999" sldId="1948"/>
            <ac:spMk id="31" creationId="{0B2ADC7C-101D-574E-6EE5-6E4255996AB1}"/>
          </ac:spMkLst>
        </pc:spChg>
        <pc:picChg chg="mod">
          <ac:chgData name="Renee Luque" userId="24b01a1d-1c91-492f-b0ec-f8dd3574c772" providerId="ADAL" clId="{690A1D4D-6F51-47F1-BD3A-037A21424334}" dt="2023-12-18T18:54:41.069" v="3676" actId="1076"/>
          <ac:picMkLst>
            <pc:docMk/>
            <pc:sldMk cId="1153566999" sldId="1948"/>
            <ac:picMk id="36" creationId="{267F58BC-781A-67B1-D099-8646E69C6C13}"/>
          </ac:picMkLst>
        </pc:pic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8:22.754" v="3735"/>
              <pc2:cmMkLst xmlns:pc2="http://schemas.microsoft.com/office/powerpoint/2019/9/main/command">
                <pc:docMk/>
                <pc:sldMk cId="1153566999" sldId="1948"/>
                <pc2:cmMk id="{B9FCEFFC-DA50-4BB4-8D83-D9D798BC0730}"/>
              </pc2:cmMkLst>
            </pc226:cmChg>
          </p:ext>
        </pc:extLst>
      </pc:sldChg>
      <pc:sldChg chg="delCm">
        <pc:chgData name="Renee Luque" userId="24b01a1d-1c91-492f-b0ec-f8dd3574c772" providerId="ADAL" clId="{690A1D4D-6F51-47F1-BD3A-037A21424334}" dt="2023-12-12T17:35:01.106" v="626"/>
        <pc:sldMkLst>
          <pc:docMk/>
          <pc:sldMk cId="65689994" sldId="34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01.106" v="626"/>
              <pc2:cmMkLst xmlns:pc2="http://schemas.microsoft.com/office/powerpoint/2019/9/main/command">
                <pc:docMk/>
                <pc:sldMk cId="65689994" sldId="3438"/>
                <pc2:cmMk id="{26FDC6E6-034D-4634-9945-75A59D1C46A0}"/>
              </pc2:cmMkLst>
            </pc226:cmChg>
            <pc226:cmChg xmlns:pc226="http://schemas.microsoft.com/office/powerpoint/2022/06/main/command" chg="del">
              <pc226:chgData name="Renee Luque" userId="24b01a1d-1c91-492f-b0ec-f8dd3574c772" providerId="ADAL" clId="{690A1D4D-6F51-47F1-BD3A-037A21424334}" dt="2023-12-12T17:35:00.102" v="625"/>
              <pc2:cmMkLst xmlns:pc2="http://schemas.microsoft.com/office/powerpoint/2019/9/main/command">
                <pc:docMk/>
                <pc:sldMk cId="65689994" sldId="3438"/>
                <pc2:cmMk id="{B4B90AFA-11CF-48DD-BCA3-65B9E7BAC562}"/>
              </pc2:cmMkLst>
            </pc226:cmChg>
          </p:ext>
        </pc:extLst>
      </pc:sldChg>
      <pc:sldChg chg="modSp mod addCm delCm modCm modNotesTx">
        <pc:chgData name="Renee Luque" userId="24b01a1d-1c91-492f-b0ec-f8dd3574c772" providerId="ADAL" clId="{690A1D4D-6F51-47F1-BD3A-037A21424334}" dt="2024-01-05T23:20:22.563" v="12482"/>
        <pc:sldMkLst>
          <pc:docMk/>
          <pc:sldMk cId="446175336" sldId="3756"/>
        </pc:sldMkLst>
        <pc:spChg chg="mod">
          <ac:chgData name="Renee Luque" userId="24b01a1d-1c91-492f-b0ec-f8dd3574c772" providerId="ADAL" clId="{690A1D4D-6F51-47F1-BD3A-037A21424334}" dt="2023-12-19T00:01:54.803" v="10507" actId="20577"/>
          <ac:spMkLst>
            <pc:docMk/>
            <pc:sldMk cId="446175336" sldId="3756"/>
            <ac:spMk id="7" creationId="{B9100169-28E7-8BE7-B6B5-32FD39DADC60}"/>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690A1D4D-6F51-47F1-BD3A-037A21424334}" dt="2024-01-05T23:20:22.563" v="12482"/>
              <pc2:cmMkLst xmlns:pc2="http://schemas.microsoft.com/office/powerpoint/2019/9/main/command">
                <pc:docMk/>
                <pc:sldMk cId="446175336" sldId="3756"/>
                <pc2:cmMk id="{771BCC56-4301-45F7-89EF-04BBCFF473D6}"/>
              </pc2:cmMkLst>
            </pc226:cmChg>
          </p:ext>
        </pc:extLst>
      </pc:sldChg>
      <pc:sldChg chg="delCm">
        <pc:chgData name="Renee Luque" userId="24b01a1d-1c91-492f-b0ec-f8dd3574c772" providerId="ADAL" clId="{690A1D4D-6F51-47F1-BD3A-037A21424334}" dt="2023-12-12T17:35:34.085" v="628"/>
        <pc:sldMkLst>
          <pc:docMk/>
          <pc:sldMk cId="2848969656" sldId="376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34.085" v="628"/>
              <pc2:cmMkLst xmlns:pc2="http://schemas.microsoft.com/office/powerpoint/2019/9/main/command">
                <pc:docMk/>
                <pc:sldMk cId="2848969656" sldId="3769"/>
                <pc2:cmMk id="{6AE74F49-F13F-45C4-9F94-C98092861AE2}"/>
              </pc2:cmMkLst>
            </pc226:cmChg>
          </p:ext>
        </pc:extLst>
      </pc:sldChg>
      <pc:sldChg chg="del">
        <pc:chgData name="Renee Luque" userId="24b01a1d-1c91-492f-b0ec-f8dd3574c772" providerId="ADAL" clId="{690A1D4D-6F51-47F1-BD3A-037A21424334}" dt="2023-12-19T02:36:41.941" v="12394" actId="47"/>
        <pc:sldMkLst>
          <pc:docMk/>
          <pc:sldMk cId="3344395438" sldId="3771"/>
        </pc:sldMkLst>
      </pc:sldChg>
      <pc:sldChg chg="del">
        <pc:chgData name="Renee Luque" userId="24b01a1d-1c91-492f-b0ec-f8dd3574c772" providerId="ADAL" clId="{690A1D4D-6F51-47F1-BD3A-037A21424334}" dt="2023-12-19T02:36:41.923" v="12393" actId="47"/>
        <pc:sldMkLst>
          <pc:docMk/>
          <pc:sldMk cId="2325773952" sldId="3772"/>
        </pc:sldMkLst>
      </pc:sldChg>
      <pc:sldChg chg="modSp del mod addCm modNotesTx">
        <pc:chgData name="Renee Luque" userId="24b01a1d-1c91-492f-b0ec-f8dd3574c772" providerId="ADAL" clId="{690A1D4D-6F51-47F1-BD3A-037A21424334}" dt="2023-12-18T23:50:39.990" v="10397" actId="2696"/>
        <pc:sldMkLst>
          <pc:docMk/>
          <pc:sldMk cId="3505137011" sldId="3776"/>
        </pc:sldMkLst>
        <pc:spChg chg="mod">
          <ac:chgData name="Renee Luque" userId="24b01a1d-1c91-492f-b0ec-f8dd3574c772" providerId="ADAL" clId="{690A1D4D-6F51-47F1-BD3A-037A21424334}" dt="2023-12-15T22:13:48.076" v="1195" actId="20577"/>
          <ac:spMkLst>
            <pc:docMk/>
            <pc:sldMk cId="3505137011" sldId="3776"/>
            <ac:spMk id="21" creationId="{6F24C320-11EA-8CEA-B23C-B6CAE19083E1}"/>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0:16.816" v="3642"/>
              <pc2:cmMkLst xmlns:pc2="http://schemas.microsoft.com/office/powerpoint/2019/9/main/command">
                <pc:docMk/>
                <pc:sldMk cId="3505137011" sldId="3776"/>
                <pc2:cmMk id="{A636FB1B-7349-42E7-895C-5C03027D1865}"/>
              </pc2:cmMkLst>
            </pc226:cmChg>
          </p:ext>
        </pc:extLst>
      </pc:sldChg>
      <pc:sldChg chg="del">
        <pc:chgData name="Renee Luque" userId="24b01a1d-1c91-492f-b0ec-f8dd3574c772" providerId="ADAL" clId="{690A1D4D-6F51-47F1-BD3A-037A21424334}" dt="2023-12-18T20:22:26.253" v="4706" actId="2696"/>
        <pc:sldMkLst>
          <pc:docMk/>
          <pc:sldMk cId="2697911498" sldId="3783"/>
        </pc:sldMkLst>
      </pc:sldChg>
      <pc:sldChg chg="delCm">
        <pc:chgData name="Renee Luque" userId="24b01a1d-1c91-492f-b0ec-f8dd3574c772" providerId="ADAL" clId="{690A1D4D-6F51-47F1-BD3A-037A21424334}" dt="2023-12-12T17:16:29.303" v="614"/>
        <pc:sldMkLst>
          <pc:docMk/>
          <pc:sldMk cId="1951318260" sldId="3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16:29.303" v="614"/>
              <pc2:cmMkLst xmlns:pc2="http://schemas.microsoft.com/office/powerpoint/2019/9/main/command">
                <pc:docMk/>
                <pc:sldMk cId="1951318260" sldId="3793"/>
                <pc2:cmMk id="{EDEA2338-A335-4578-AA0A-138485901F4F}"/>
              </pc2:cmMkLst>
            </pc226:cmChg>
            <pc226:cmChg xmlns:pc226="http://schemas.microsoft.com/office/powerpoint/2022/06/main/command" chg="del">
              <pc226:chgData name="Renee Luque" userId="24b01a1d-1c91-492f-b0ec-f8dd3574c772" providerId="ADAL" clId="{690A1D4D-6F51-47F1-BD3A-037A21424334}" dt="2023-12-12T17:16:00.428" v="613"/>
              <pc2:cmMkLst xmlns:pc2="http://schemas.microsoft.com/office/powerpoint/2019/9/main/command">
                <pc:docMk/>
                <pc:sldMk cId="1951318260" sldId="3793"/>
                <pc2:cmMk id="{2A90F55F-489C-447F-9315-DEEA55483A3A}"/>
              </pc2:cmMkLst>
            </pc226:cmChg>
          </p:ext>
        </pc:extLst>
      </pc:sldChg>
      <pc:sldChg chg="del addCm">
        <pc:chgData name="Renee Luque" userId="24b01a1d-1c91-492f-b0ec-f8dd3574c772" providerId="ADAL" clId="{690A1D4D-6F51-47F1-BD3A-037A21424334}" dt="2023-12-18T23:52:17.437" v="10401" actId="2696"/>
        <pc:sldMkLst>
          <pc:docMk/>
          <pc:sldMk cId="703993736" sldId="379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2:04.130" v="3643"/>
              <pc2:cmMkLst xmlns:pc2="http://schemas.microsoft.com/office/powerpoint/2019/9/main/command">
                <pc:docMk/>
                <pc:sldMk cId="703993736" sldId="3796"/>
                <pc2:cmMk id="{0883A2C4-4448-4351-ABB4-AC24A82244E4}"/>
              </pc2:cmMkLst>
            </pc226:cmChg>
          </p:ext>
        </pc:extLst>
      </pc:sldChg>
      <pc:sldChg chg="del">
        <pc:chgData name="Renee Luque" userId="24b01a1d-1c91-492f-b0ec-f8dd3574c772" providerId="ADAL" clId="{690A1D4D-6F51-47F1-BD3A-037A21424334}" dt="2023-12-18T20:25:42.916" v="4717" actId="2696"/>
        <pc:sldMkLst>
          <pc:docMk/>
          <pc:sldMk cId="2038514803" sldId="3797"/>
        </pc:sldMkLst>
      </pc:sldChg>
      <pc:sldChg chg="addSp delSp modSp mod modClrScheme addCm delCm modCm chgLayout modNotesTx">
        <pc:chgData name="Renee Luque" userId="24b01a1d-1c91-492f-b0ec-f8dd3574c772" providerId="ADAL" clId="{690A1D4D-6F51-47F1-BD3A-037A21424334}" dt="2024-01-05T23:21:29.630" v="12486"/>
        <pc:sldMkLst>
          <pc:docMk/>
          <pc:sldMk cId="4041908155" sldId="3798"/>
        </pc:sldMkLst>
        <pc:spChg chg="mod ord">
          <ac:chgData name="Renee Luque" userId="24b01a1d-1c91-492f-b0ec-f8dd3574c772" providerId="ADAL" clId="{690A1D4D-6F51-47F1-BD3A-037A21424334}" dt="2023-12-12T00:21:10.407" v="24" actId="700"/>
          <ac:spMkLst>
            <pc:docMk/>
            <pc:sldMk cId="4041908155" sldId="3798"/>
            <ac:spMk id="2" creationId="{5BC165B4-DE82-416E-B334-6625351FE91E}"/>
          </ac:spMkLst>
        </pc:spChg>
        <pc:spChg chg="mod ord">
          <ac:chgData name="Renee Luque" userId="24b01a1d-1c91-492f-b0ec-f8dd3574c772" providerId="ADAL" clId="{690A1D4D-6F51-47F1-BD3A-037A21424334}" dt="2023-12-12T00:33:12.217" v="432" actId="1076"/>
          <ac:spMkLst>
            <pc:docMk/>
            <pc:sldMk cId="4041908155" sldId="3798"/>
            <ac:spMk id="3" creationId="{710C4486-02F8-6FEE-F870-8EB65F8E873D}"/>
          </ac:spMkLst>
        </pc:spChg>
        <pc:spChg chg="del mod ord">
          <ac:chgData name="Renee Luque" userId="24b01a1d-1c91-492f-b0ec-f8dd3574c772" providerId="ADAL" clId="{690A1D4D-6F51-47F1-BD3A-037A21424334}" dt="2023-12-12T00:26:27.566" v="51" actId="478"/>
          <ac:spMkLst>
            <pc:docMk/>
            <pc:sldMk cId="4041908155" sldId="3798"/>
            <ac:spMk id="4" creationId="{6240BCE7-73C6-D5DC-9C00-C095494D8BF6}"/>
          </ac:spMkLst>
        </pc:spChg>
        <pc:spChg chg="mod">
          <ac:chgData name="Renee Luque" userId="24b01a1d-1c91-492f-b0ec-f8dd3574c772" providerId="ADAL" clId="{690A1D4D-6F51-47F1-BD3A-037A21424334}" dt="2023-12-15T21:41:25.913" v="684" actId="20577"/>
          <ac:spMkLst>
            <pc:docMk/>
            <pc:sldMk cId="4041908155" sldId="3798"/>
            <ac:spMk id="9" creationId="{EC3C4FB5-AA72-D90A-0E0C-E07A6316C718}"/>
          </ac:spMkLst>
        </pc:spChg>
        <pc:spChg chg="mod">
          <ac:chgData name="Renee Luque" userId="24b01a1d-1c91-492f-b0ec-f8dd3574c772" providerId="ADAL" clId="{690A1D4D-6F51-47F1-BD3A-037A21424334}" dt="2023-12-15T21:41:59.950" v="714" actId="14100"/>
          <ac:spMkLst>
            <pc:docMk/>
            <pc:sldMk cId="4041908155" sldId="3798"/>
            <ac:spMk id="11" creationId="{9AF32F3C-2B29-A633-9A50-AB48199D2862}"/>
          </ac:spMkLst>
        </pc:spChg>
        <pc:spChg chg="mod">
          <ac:chgData name="Renee Luque" userId="24b01a1d-1c91-492f-b0ec-f8dd3574c772" providerId="ADAL" clId="{690A1D4D-6F51-47F1-BD3A-037A21424334}" dt="2023-12-15T21:48:44.794" v="934" actId="120"/>
          <ac:spMkLst>
            <pc:docMk/>
            <pc:sldMk cId="4041908155" sldId="3798"/>
            <ac:spMk id="13" creationId="{C2D09467-722F-D3BA-37BA-8C9EC3D34618}"/>
          </ac:spMkLst>
        </pc:spChg>
        <pc:spChg chg="add mod">
          <ac:chgData name="Renee Luque" userId="24b01a1d-1c91-492f-b0ec-f8dd3574c772" providerId="ADAL" clId="{690A1D4D-6F51-47F1-BD3A-037A21424334}" dt="2023-12-12T00:43:12.641" v="588" actId="1076"/>
          <ac:spMkLst>
            <pc:docMk/>
            <pc:sldMk cId="4041908155" sldId="3798"/>
            <ac:spMk id="18" creationId="{9B8FF6AE-903F-FA52-9EC2-F864283CA0F2}"/>
          </ac:spMkLst>
        </pc:spChg>
        <pc:spChg chg="add del mod">
          <ac:chgData name="Renee Luque" userId="24b01a1d-1c91-492f-b0ec-f8dd3574c772" providerId="ADAL" clId="{690A1D4D-6F51-47F1-BD3A-037A21424334}" dt="2023-12-12T00:39:50.917" v="463"/>
          <ac:spMkLst>
            <pc:docMk/>
            <pc:sldMk cId="4041908155" sldId="3798"/>
            <ac:spMk id="19" creationId="{C9C89457-28A0-848C-F800-B16411B41BF8}"/>
          </ac:spMkLst>
        </pc:spChg>
        <pc:spChg chg="add del mod">
          <ac:chgData name="Renee Luque" userId="24b01a1d-1c91-492f-b0ec-f8dd3574c772" providerId="ADAL" clId="{690A1D4D-6F51-47F1-BD3A-037A21424334}" dt="2023-12-12T00:32:03.373" v="282"/>
          <ac:spMkLst>
            <pc:docMk/>
            <pc:sldMk cId="4041908155" sldId="3798"/>
            <ac:spMk id="20" creationId="{F7CD1E53-0A5C-69D4-6225-CD1BEC6D21A8}"/>
          </ac:spMkLst>
        </pc:spChg>
        <pc:spChg chg="add mod">
          <ac:chgData name="Renee Luque" userId="24b01a1d-1c91-492f-b0ec-f8dd3574c772" providerId="ADAL" clId="{690A1D4D-6F51-47F1-BD3A-037A21424334}" dt="2023-12-12T17:50:26.604" v="636" actId="1076"/>
          <ac:spMkLst>
            <pc:docMk/>
            <pc:sldMk cId="4041908155" sldId="3798"/>
            <ac:spMk id="21" creationId="{67300FD8-4CE9-907E-0B27-0862656A8066}"/>
          </ac:spMkLst>
        </pc:spChg>
        <pc:spChg chg="add mod">
          <ac:chgData name="Renee Luque" userId="24b01a1d-1c91-492f-b0ec-f8dd3574c772" providerId="ADAL" clId="{690A1D4D-6F51-47F1-BD3A-037A21424334}" dt="2023-12-12T00:43:19.664" v="589" actId="1076"/>
          <ac:spMkLst>
            <pc:docMk/>
            <pc:sldMk cId="4041908155" sldId="3798"/>
            <ac:spMk id="22" creationId="{13B793FD-CAFA-ED24-FD86-86057D135AF0}"/>
          </ac:spMkLst>
        </pc:spChg>
        <pc:graphicFrameChg chg="add del mod">
          <ac:chgData name="Renee Luque" userId="24b01a1d-1c91-492f-b0ec-f8dd3574c772" providerId="ADAL" clId="{690A1D4D-6F51-47F1-BD3A-037A21424334}" dt="2023-12-12T00:24:06.755" v="36" actId="1957"/>
          <ac:graphicFrameMkLst>
            <pc:docMk/>
            <pc:sldMk cId="4041908155" sldId="3798"/>
            <ac:graphicFrameMk id="17" creationId="{208AEC21-78B5-C68F-F7D4-135E239587D8}"/>
          </ac:graphicFrameMkLst>
        </pc:graphicFrameChg>
        <pc:picChg chg="add del mod">
          <ac:chgData name="Renee Luque" userId="24b01a1d-1c91-492f-b0ec-f8dd3574c772" providerId="ADAL" clId="{690A1D4D-6F51-47F1-BD3A-037A21424334}" dt="2023-12-12T16:42:37.166" v="611" actId="14861"/>
          <ac:picMkLst>
            <pc:docMk/>
            <pc:sldMk cId="4041908155" sldId="3798"/>
            <ac:picMk id="6" creationId="{4E358095-19C3-DF86-F713-F406C7F85CFC}"/>
          </ac:picMkLst>
        </pc:picChg>
        <pc:picChg chg="add del mod">
          <ac:chgData name="Renee Luque" userId="24b01a1d-1c91-492f-b0ec-f8dd3574c772" providerId="ADAL" clId="{690A1D4D-6F51-47F1-BD3A-037A21424334}" dt="2023-12-12T17:50:47.759" v="639" actId="1076"/>
          <ac:picMkLst>
            <pc:docMk/>
            <pc:sldMk cId="4041908155" sldId="3798"/>
            <ac:picMk id="8" creationId="{D36B0CDA-22CF-6E12-92C5-9657A42F1B02}"/>
          </ac:picMkLst>
        </pc:picChg>
        <pc:picChg chg="add del mod">
          <ac:chgData name="Renee Luque" userId="24b01a1d-1c91-492f-b0ec-f8dd3574c772" providerId="ADAL" clId="{690A1D4D-6F51-47F1-BD3A-037A21424334}" dt="2023-12-12T17:50:36.164" v="637" actId="1076"/>
          <ac:picMkLst>
            <pc:docMk/>
            <pc:sldMk cId="4041908155" sldId="3798"/>
            <ac:picMk id="10" creationId="{66E8E820-C759-04F6-D964-5308C00E35C3}"/>
          </ac:picMkLst>
        </pc:picChg>
        <pc:picChg chg="add del mod">
          <ac:chgData name="Renee Luque" userId="24b01a1d-1c91-492f-b0ec-f8dd3574c772" providerId="ADAL" clId="{690A1D4D-6F51-47F1-BD3A-037A21424334}" dt="2023-12-12T17:50:41.213" v="638" actId="1076"/>
          <ac:picMkLst>
            <pc:docMk/>
            <pc:sldMk cId="4041908155" sldId="3798"/>
            <ac:picMk id="12" creationId="{C4FF3FFB-322A-546A-3EDC-7C163A6A30FF}"/>
          </ac:picMkLst>
        </pc:picChg>
        <pc:picChg chg="add del mod">
          <ac:chgData name="Renee Luque" userId="24b01a1d-1c91-492f-b0ec-f8dd3574c772" providerId="ADAL" clId="{690A1D4D-6F51-47F1-BD3A-037A21424334}" dt="2023-12-12T17:50:18.010" v="635" actId="1076"/>
          <ac:picMkLst>
            <pc:docMk/>
            <pc:sldMk cId="4041908155" sldId="3798"/>
            <ac:picMk id="14" creationId="{6E4C2FDF-0A5D-5662-9A07-707AABD3F146}"/>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29.630" v="12486"/>
              <pc2:cmMkLst xmlns:pc2="http://schemas.microsoft.com/office/powerpoint/2019/9/main/command">
                <pc:docMk/>
                <pc:sldMk cId="4041908155" sldId="3798"/>
                <pc2:cmMk id="{9DD3310E-7F4C-4085-A47F-B6525D855AF1}"/>
              </pc2:cmMkLst>
              <pc226:cmRplyChg chg="add">
                <pc226:chgData name="Renee Luque" userId="24b01a1d-1c91-492f-b0ec-f8dd3574c772" providerId="ADAL" clId="{690A1D4D-6F51-47F1-BD3A-037A21424334}" dt="2023-12-15T21:53:11.314" v="935"/>
                <pc2:cmRplyMkLst xmlns:pc2="http://schemas.microsoft.com/office/powerpoint/2019/9/main/command">
                  <pc:docMk/>
                  <pc:sldMk cId="4041908155" sldId="3798"/>
                  <pc2:cmMk id="{9DD3310E-7F4C-4085-A47F-B6525D855AF1}"/>
                  <pc2:cmRplyMk id="{EE33543B-EA8B-4C68-86B1-373BA540846B}"/>
                </pc2:cmRplyMkLst>
              </pc226:cmRplyChg>
              <pc226:cmRplyChg chg="add">
                <pc226:chgData name="Renee Luque" userId="24b01a1d-1c91-492f-b0ec-f8dd3574c772" providerId="ADAL" clId="{690A1D4D-6F51-47F1-BD3A-037A21424334}" dt="2023-12-12T21:33:18.763" v="641"/>
                <pc2:cmRplyMkLst xmlns:pc2="http://schemas.microsoft.com/office/powerpoint/2019/9/main/command">
                  <pc:docMk/>
                  <pc:sldMk cId="4041908155" sldId="3798"/>
                  <pc2:cmMk id="{9DD3310E-7F4C-4085-A47F-B6525D855AF1}"/>
                  <pc2:cmRplyMk id="{2C9042A1-8BCB-48BB-8ADD-3448976A0A43}"/>
                </pc2:cmRplyMkLst>
              </pc226:cmRplyChg>
            </pc226:cmChg>
          </p:ext>
        </pc:extLst>
      </pc:sldChg>
      <pc:sldChg chg="delCm">
        <pc:chgData name="Renee Luque" userId="24b01a1d-1c91-492f-b0ec-f8dd3574c772" providerId="ADAL" clId="{690A1D4D-6F51-47F1-BD3A-037A21424334}" dt="2023-12-11T23:39:34.903" v="0"/>
        <pc:sldMkLst>
          <pc:docMk/>
          <pc:sldMk cId="176220433" sldId="380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39:34.903" v="0"/>
              <pc2:cmMkLst xmlns:pc2="http://schemas.microsoft.com/office/powerpoint/2019/9/main/command">
                <pc:docMk/>
                <pc:sldMk cId="176220433" sldId="3803"/>
                <pc2:cmMk id="{46491253-CEC8-4F28-B947-AFD6D0FB5EF9}"/>
              </pc2:cmMkLst>
            </pc226:cmChg>
          </p:ext>
        </pc:extLst>
      </pc:sldChg>
      <pc:sldChg chg="del mod modShow">
        <pc:chgData name="Renee Luque" userId="24b01a1d-1c91-492f-b0ec-f8dd3574c772" providerId="ADAL" clId="{690A1D4D-6F51-47F1-BD3A-037A21424334}" dt="2023-12-19T00:30:32.308" v="11849" actId="2696"/>
        <pc:sldMkLst>
          <pc:docMk/>
          <pc:sldMk cId="1659090370" sldId="4636"/>
        </pc:sldMkLst>
      </pc:sldChg>
      <pc:sldChg chg="del mod modShow">
        <pc:chgData name="Renee Luque" userId="24b01a1d-1c91-492f-b0ec-f8dd3574c772" providerId="ADAL" clId="{690A1D4D-6F51-47F1-BD3A-037A21424334}" dt="2023-12-19T00:30:29.498" v="11848" actId="2696"/>
        <pc:sldMkLst>
          <pc:docMk/>
          <pc:sldMk cId="503846415" sldId="4637"/>
        </pc:sldMkLst>
      </pc:sldChg>
      <pc:sldChg chg="addCm delCm modNotesTx">
        <pc:chgData name="Renee Luque" userId="24b01a1d-1c91-492f-b0ec-f8dd3574c772" providerId="ADAL" clId="{690A1D4D-6F51-47F1-BD3A-037A21424334}" dt="2024-01-05T23:20:18.303" v="12481"/>
        <pc:sldMkLst>
          <pc:docMk/>
          <pc:sldMk cId="1216185020" sldId="46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18.303" v="12481"/>
              <pc2:cmMkLst xmlns:pc2="http://schemas.microsoft.com/office/powerpoint/2019/9/main/command">
                <pc:docMk/>
                <pc:sldMk cId="1216185020" sldId="4640"/>
                <pc2:cmMk id="{E333193C-00EC-4C1A-81F6-D6F076F284D3}"/>
              </pc2:cmMkLst>
            </pc226:cmChg>
          </p:ext>
        </pc:extLst>
      </pc:sldChg>
      <pc:sldChg chg="del">
        <pc:chgData name="Renee Luque" userId="24b01a1d-1c91-492f-b0ec-f8dd3574c772" providerId="ADAL" clId="{690A1D4D-6F51-47F1-BD3A-037A21424334}" dt="2023-12-19T00:24:25.304" v="11472" actId="2696"/>
        <pc:sldMkLst>
          <pc:docMk/>
          <pc:sldMk cId="3366562117" sldId="4641"/>
        </pc:sldMkLst>
      </pc:sldChg>
      <pc:sldChg chg="delCm">
        <pc:chgData name="Renee Luque" userId="24b01a1d-1c91-492f-b0ec-f8dd3574c772" providerId="ADAL" clId="{690A1D4D-6F51-47F1-BD3A-037A21424334}" dt="2024-01-05T23:21:55.672" v="12488"/>
        <pc:sldMkLst>
          <pc:docMk/>
          <pc:sldMk cId="2753713221" sldId="46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1:55.672" v="12488"/>
              <pc2:cmMkLst xmlns:pc2="http://schemas.microsoft.com/office/powerpoint/2019/9/main/command">
                <pc:docMk/>
                <pc:sldMk cId="2753713221" sldId="4642"/>
                <pc2:cmMk id="{49EF41D3-0E7C-4503-9E27-E8A57683C932}"/>
              </pc2:cmMkLst>
            </pc226:cmChg>
          </p:ext>
        </pc:extLst>
      </pc:sldChg>
      <pc:sldChg chg="addCm modCm modNotesTx">
        <pc:chgData name="Renee Luque" userId="24b01a1d-1c91-492f-b0ec-f8dd3574c772" providerId="ADAL" clId="{690A1D4D-6F51-47F1-BD3A-037A21424334}" dt="2023-12-15T21:59:50.095" v="1185"/>
        <pc:sldMkLst>
          <pc:docMk/>
          <pc:sldMk cId="2091108521" sldId="4643"/>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690A1D4D-6F51-47F1-BD3A-037A21424334}" dt="2023-12-15T21:59:50.095" v="1185"/>
              <pc2:cmMkLst xmlns:pc2="http://schemas.microsoft.com/office/powerpoint/2019/9/main/command">
                <pc:docMk/>
                <pc:sldMk cId="2091108521" sldId="4643"/>
                <pc2:cmMk id="{8A1BA03A-FF14-4D07-83E2-D81C73B279D0}"/>
              </pc2:cmMkLst>
              <pc226:cmRplyChg chg="add">
                <pc226:chgData name="Renee Luque" userId="24b01a1d-1c91-492f-b0ec-f8dd3574c772" providerId="ADAL" clId="{690A1D4D-6F51-47F1-BD3A-037A21424334}" dt="2023-12-15T21:59:50.095" v="1185"/>
                <pc2:cmRplyMkLst xmlns:pc2="http://schemas.microsoft.com/office/powerpoint/2019/9/main/command">
                  <pc:docMk/>
                  <pc:sldMk cId="2091108521" sldId="4643"/>
                  <pc2:cmMk id="{8A1BA03A-FF14-4D07-83E2-D81C73B279D0}"/>
                  <pc2:cmRplyMk id="{968DD2C7-CE41-4416-8126-3016E4748D62}"/>
                </pc2:cmRplyMkLst>
              </pc226:cmRplyChg>
            </pc226:cmChg>
          </p:ext>
        </pc:extLst>
      </pc:sldChg>
      <pc:sldChg chg="del">
        <pc:chgData name="Renee Luque" userId="24b01a1d-1c91-492f-b0ec-f8dd3574c772" providerId="ADAL" clId="{690A1D4D-6F51-47F1-BD3A-037A21424334}" dt="2023-12-18T23:50:29.914" v="10396" actId="2696"/>
        <pc:sldMkLst>
          <pc:docMk/>
          <pc:sldMk cId="4248035789" sldId="4643"/>
        </pc:sldMkLst>
      </pc:sldChg>
      <pc:sldChg chg="modSp mod delCm">
        <pc:chgData name="Renee Luque" userId="24b01a1d-1c91-492f-b0ec-f8dd3574c772" providerId="ADAL" clId="{690A1D4D-6F51-47F1-BD3A-037A21424334}" dt="2023-12-12T17:34:01.367" v="624"/>
        <pc:sldMkLst>
          <pc:docMk/>
          <pc:sldMk cId="4063859370" sldId="4644"/>
        </pc:sldMkLst>
        <pc:spChg chg="mod">
          <ac:chgData name="Renee Luque" userId="24b01a1d-1c91-492f-b0ec-f8dd3574c772" providerId="ADAL" clId="{690A1D4D-6F51-47F1-BD3A-037A21424334}" dt="2023-12-12T17:33:12.887" v="619" actId="13822"/>
          <ac:spMkLst>
            <pc:docMk/>
            <pc:sldMk cId="4063859370" sldId="4644"/>
            <ac:spMk id="9" creationId="{508FF446-3B77-7A86-B43E-E41B5F925996}"/>
          </ac:spMkLst>
        </pc:spChg>
        <pc:spChg chg="mod">
          <ac:chgData name="Renee Luque" userId="24b01a1d-1c91-492f-b0ec-f8dd3574c772" providerId="ADAL" clId="{690A1D4D-6F51-47F1-BD3A-037A21424334}" dt="2023-12-12T17:33:17.667" v="620" actId="13822"/>
          <ac:spMkLst>
            <pc:docMk/>
            <pc:sldMk cId="4063859370" sldId="4644"/>
            <ac:spMk id="10" creationId="{65B154B9-1E38-1144-4515-23BCC7FB8885}"/>
          </ac:spMkLst>
        </pc:spChg>
        <pc:spChg chg="mod">
          <ac:chgData name="Renee Luque" userId="24b01a1d-1c91-492f-b0ec-f8dd3574c772" providerId="ADAL" clId="{690A1D4D-6F51-47F1-BD3A-037A21424334}" dt="2023-12-12T17:33:21.264" v="621" actId="13822"/>
          <ac:spMkLst>
            <pc:docMk/>
            <pc:sldMk cId="4063859370" sldId="4644"/>
            <ac:spMk id="11" creationId="{78EE5140-EC75-0890-1B49-94B69B53460E}"/>
          </ac:spMkLst>
        </pc:spChg>
        <pc:spChg chg="mod">
          <ac:chgData name="Renee Luque" userId="24b01a1d-1c91-492f-b0ec-f8dd3574c772" providerId="ADAL" clId="{690A1D4D-6F51-47F1-BD3A-037A21424334}" dt="2023-12-12T17:33:24.514" v="622" actId="13822"/>
          <ac:spMkLst>
            <pc:docMk/>
            <pc:sldMk cId="4063859370" sldId="4644"/>
            <ac:spMk id="12" creationId="{89F1C815-96DF-A6A7-F6AC-3CB07D7BE6A7}"/>
          </ac:spMkLst>
        </pc:spChg>
        <pc:spChg chg="mod">
          <ac:chgData name="Renee Luque" userId="24b01a1d-1c91-492f-b0ec-f8dd3574c772" providerId="ADAL" clId="{690A1D4D-6F51-47F1-BD3A-037A21424334}" dt="2023-12-12T17:33:27.793" v="623" actId="13822"/>
          <ac:spMkLst>
            <pc:docMk/>
            <pc:sldMk cId="4063859370" sldId="4644"/>
            <ac:spMk id="13" creationId="{16A0327E-C2CE-EF68-8F98-CD01697B4FF4}"/>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4:01.367" v="624"/>
              <pc2:cmMkLst xmlns:pc2="http://schemas.microsoft.com/office/powerpoint/2019/9/main/command">
                <pc:docMk/>
                <pc:sldMk cId="4063859370" sldId="4644"/>
                <pc2:cmMk id="{063BDBEA-8D66-481F-8A51-FCBABE985860}"/>
              </pc2:cmMkLst>
            </pc226:cmChg>
          </p:ext>
        </pc:extLst>
      </pc:sldChg>
      <pc:sldChg chg="delCm">
        <pc:chgData name="Renee Luque" userId="24b01a1d-1c91-492f-b0ec-f8dd3574c772" providerId="ADAL" clId="{690A1D4D-6F51-47F1-BD3A-037A21424334}" dt="2023-12-12T17:37:39.979" v="630"/>
        <pc:sldMkLst>
          <pc:docMk/>
          <pc:sldMk cId="351370186" sldId="464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7:39.230" v="629"/>
              <pc2:cmMkLst xmlns:pc2="http://schemas.microsoft.com/office/powerpoint/2019/9/main/command">
                <pc:docMk/>
                <pc:sldMk cId="351370186" sldId="4645"/>
                <pc2:cmMk id="{EE32A35B-E5BB-4F0B-A09C-02F9AF9106DB}"/>
              </pc2:cmMkLst>
            </pc226:cmChg>
            <pc226:cmChg xmlns:pc226="http://schemas.microsoft.com/office/powerpoint/2022/06/main/command" chg="del">
              <pc226:chgData name="Renee Luque" userId="24b01a1d-1c91-492f-b0ec-f8dd3574c772" providerId="ADAL" clId="{690A1D4D-6F51-47F1-BD3A-037A21424334}" dt="2023-12-12T17:37:39.979" v="630"/>
              <pc2:cmMkLst xmlns:pc2="http://schemas.microsoft.com/office/powerpoint/2019/9/main/command">
                <pc:docMk/>
                <pc:sldMk cId="351370186" sldId="4645"/>
                <pc2:cmMk id="{77F6DEC8-E487-46E8-AC49-DABB5890F7EE}"/>
              </pc2:cmMkLst>
            </pc226:cmChg>
          </p:ext>
        </pc:extLst>
      </pc:sldChg>
      <pc:sldChg chg="modSp mod addCm delCm modNotesTx">
        <pc:chgData name="Renee Luque" userId="24b01a1d-1c91-492f-b0ec-f8dd3574c772" providerId="ADAL" clId="{690A1D4D-6F51-47F1-BD3A-037A21424334}" dt="2024-01-05T23:22:51.518" v="12495"/>
        <pc:sldMkLst>
          <pc:docMk/>
          <pc:sldMk cId="3212756172" sldId="4646"/>
        </pc:sldMkLst>
        <pc:spChg chg="mod">
          <ac:chgData name="Renee Luque" userId="24b01a1d-1c91-492f-b0ec-f8dd3574c772" providerId="ADAL" clId="{690A1D4D-6F51-47F1-BD3A-037A21424334}" dt="2023-12-18T17:57:25.737" v="2022" actId="20577"/>
          <ac:spMkLst>
            <pc:docMk/>
            <pc:sldMk cId="3212756172" sldId="4646"/>
            <ac:spMk id="4" creationId="{349FB4BF-25C1-4765-20A7-FCB0A5E4744C}"/>
          </ac:spMkLst>
        </pc:spChg>
        <pc:picChg chg="mod">
          <ac:chgData name="Renee Luque" userId="24b01a1d-1c91-492f-b0ec-f8dd3574c772" providerId="ADAL" clId="{690A1D4D-6F51-47F1-BD3A-037A21424334}" dt="2023-12-12T17:39:25.422" v="634" actId="14100"/>
          <ac:picMkLst>
            <pc:docMk/>
            <pc:sldMk cId="3212756172" sldId="4646"/>
            <ac:picMk id="6" creationId="{33A9A971-5445-7A22-FAFC-8DD8C5C3A7CF}"/>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2:51.518" v="12495"/>
              <pc2:cmMkLst xmlns:pc2="http://schemas.microsoft.com/office/powerpoint/2019/9/main/command">
                <pc:docMk/>
                <pc:sldMk cId="3212756172" sldId="4646"/>
                <pc2:cmMk id="{07FB161A-3A15-40C9-95BA-5083612A33BF}"/>
              </pc2:cmMkLst>
            </pc226:cmChg>
            <pc226:cmChg xmlns:pc226="http://schemas.microsoft.com/office/powerpoint/2022/06/main/command" chg="del">
              <pc226:chgData name="Renee Luque" userId="24b01a1d-1c91-492f-b0ec-f8dd3574c772" providerId="ADAL" clId="{690A1D4D-6F51-47F1-BD3A-037A21424334}" dt="2023-12-12T17:39:15.948" v="633"/>
              <pc2:cmMkLst xmlns:pc2="http://schemas.microsoft.com/office/powerpoint/2019/9/main/command">
                <pc:docMk/>
                <pc:sldMk cId="3212756172" sldId="4646"/>
                <pc2:cmMk id="{87C92E6E-4942-4CEB-9D89-5E09DE79B6E5}"/>
              </pc2:cmMkLst>
            </pc226:cmChg>
          </p:ext>
        </pc:extLst>
      </pc:sldChg>
      <pc:sldChg chg="delSp modSp mod modNotesTx">
        <pc:chgData name="Renee Luque" userId="24b01a1d-1c91-492f-b0ec-f8dd3574c772" providerId="ADAL" clId="{690A1D4D-6F51-47F1-BD3A-037A21424334}" dt="2024-01-05T23:19:45.873" v="12464" actId="20577"/>
        <pc:sldMkLst>
          <pc:docMk/>
          <pc:sldMk cId="985290986" sldId="4654"/>
        </pc:sldMkLst>
        <pc:spChg chg="del mod">
          <ac:chgData name="Renee Luque" userId="24b01a1d-1c91-492f-b0ec-f8dd3574c772" providerId="ADAL" clId="{690A1D4D-6F51-47F1-BD3A-037A21424334}" dt="2023-12-15T20:43:26.089" v="650"/>
          <ac:spMkLst>
            <pc:docMk/>
            <pc:sldMk cId="985290986" sldId="4654"/>
            <ac:spMk id="4" creationId="{A30CD105-5BC2-5AB3-F4B6-D26FF9941CA4}"/>
          </ac:spMkLst>
        </pc:spChg>
        <pc:spChg chg="del mod">
          <ac:chgData name="Renee Luque" userId="24b01a1d-1c91-492f-b0ec-f8dd3574c772" providerId="ADAL" clId="{690A1D4D-6F51-47F1-BD3A-037A21424334}" dt="2023-12-18T23:40:06.597" v="10249" actId="478"/>
          <ac:spMkLst>
            <pc:docMk/>
            <pc:sldMk cId="985290986" sldId="4654"/>
            <ac:spMk id="7" creationId="{348AA940-9CAD-34ED-42F3-628A6E6F6A43}"/>
          </ac:spMkLst>
        </pc:spChg>
      </pc:sldChg>
      <pc:sldChg chg="delSp modSp mod modNotesTx">
        <pc:chgData name="Renee Luque" userId="24b01a1d-1c91-492f-b0ec-f8dd3574c772" providerId="ADAL" clId="{690A1D4D-6F51-47F1-BD3A-037A21424334}" dt="2023-12-18T21:54:06.357" v="6838"/>
        <pc:sldMkLst>
          <pc:docMk/>
          <pc:sldMk cId="4272247972" sldId="4655"/>
        </pc:sldMkLst>
        <pc:spChg chg="del mod">
          <ac:chgData name="Renee Luque" userId="24b01a1d-1c91-492f-b0ec-f8dd3574c772" providerId="ADAL" clId="{690A1D4D-6F51-47F1-BD3A-037A21424334}" dt="2023-12-15T20:43:38.392" v="655"/>
          <ac:spMkLst>
            <pc:docMk/>
            <pc:sldMk cId="4272247972" sldId="4655"/>
            <ac:spMk id="4" creationId="{FD810575-3556-D484-E56C-2A07D54E9FF6}"/>
          </ac:spMkLst>
        </pc:spChg>
      </pc:sldChg>
      <pc:sldChg chg="delSp modSp mod addCm delCm modNotesTx">
        <pc:chgData name="Renee Luque" userId="24b01a1d-1c91-492f-b0ec-f8dd3574c772" providerId="ADAL" clId="{690A1D4D-6F51-47F1-BD3A-037A21424334}" dt="2023-12-18T21:58:00.428" v="6842"/>
        <pc:sldMkLst>
          <pc:docMk/>
          <pc:sldMk cId="2307677285" sldId="4656"/>
        </pc:sldMkLst>
        <pc:spChg chg="del mod">
          <ac:chgData name="Renee Luque" userId="24b01a1d-1c91-492f-b0ec-f8dd3574c772" providerId="ADAL" clId="{690A1D4D-6F51-47F1-BD3A-037A21424334}" dt="2023-12-15T20:43:15.915" v="646"/>
          <ac:spMkLst>
            <pc:docMk/>
            <pc:sldMk cId="2307677285" sldId="4656"/>
            <ac:spMk id="2" creationId="{DD80637F-D58E-9E61-BAF3-78D327C6A3B7}"/>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8T21:54:21.719" v="6839"/>
              <pc2:cmMkLst xmlns:pc2="http://schemas.microsoft.com/office/powerpoint/2019/9/main/command">
                <pc:docMk/>
                <pc:sldMk cId="2307677285" sldId="4656"/>
                <pc2:cmMk id="{E62B1E1C-69BF-422F-86F3-19AFA944C91E}"/>
              </pc2:cmMkLst>
            </pc226:cmChg>
            <pc226:cmChg xmlns:pc226="http://schemas.microsoft.com/office/powerpoint/2022/06/main/command" chg="add">
              <pc226:chgData name="Renee Luque" userId="24b01a1d-1c91-492f-b0ec-f8dd3574c772" providerId="ADAL" clId="{690A1D4D-6F51-47F1-BD3A-037A21424334}" dt="2023-12-18T21:58:00.428" v="6842"/>
              <pc2:cmMkLst xmlns:pc2="http://schemas.microsoft.com/office/powerpoint/2019/9/main/command">
                <pc:docMk/>
                <pc:sldMk cId="2307677285" sldId="4656"/>
                <pc2:cmMk id="{030291C8-3E5D-4560-8879-09718E26DAE1}"/>
              </pc2:cmMkLst>
            </pc226:cmChg>
          </p:ext>
        </pc:extLst>
      </pc:sldChg>
      <pc:sldChg chg="delSp modSp mod ord delCm modCm modNotesTx">
        <pc:chgData name="Renee Luque" userId="24b01a1d-1c91-492f-b0ec-f8dd3574c772" providerId="ADAL" clId="{690A1D4D-6F51-47F1-BD3A-037A21424334}" dt="2024-01-05T23:16:46.013" v="12427"/>
        <pc:sldMkLst>
          <pc:docMk/>
          <pc:sldMk cId="1839908883" sldId="4657"/>
        </pc:sldMkLst>
        <pc:spChg chg="del mod">
          <ac:chgData name="Renee Luque" userId="24b01a1d-1c91-492f-b0ec-f8dd3574c772" providerId="ADAL" clId="{690A1D4D-6F51-47F1-BD3A-037A21424334}" dt="2023-12-15T21:10:34.902" v="659"/>
          <ac:spMkLst>
            <pc:docMk/>
            <pc:sldMk cId="1839908883" sldId="4657"/>
            <ac:spMk id="2" creationId="{DD80637F-D58E-9E61-BAF3-78D327C6A3B7}"/>
          </ac:spMkLst>
        </pc:spChg>
        <pc:spChg chg="del">
          <ac:chgData name="Renee Luque" userId="24b01a1d-1c91-492f-b0ec-f8dd3574c772" providerId="ADAL" clId="{690A1D4D-6F51-47F1-BD3A-037A21424334}" dt="2023-12-19T00:42:52.835" v="12392" actId="478"/>
          <ac:spMkLst>
            <pc:docMk/>
            <pc:sldMk cId="1839908883" sldId="4657"/>
            <ac:spMk id="5" creationId="{EBA2D2D5-FAB8-B94E-7A2A-E9C69CDC665D}"/>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16:46.013" v="12427"/>
              <pc2:cmMkLst xmlns:pc2="http://schemas.microsoft.com/office/powerpoint/2019/9/main/command">
                <pc:docMk/>
                <pc:sldMk cId="1839908883" sldId="4657"/>
                <pc2:cmMk id="{425FD8DF-35F1-4468-BB9A-973B112AD6C4}"/>
              </pc2:cmMkLst>
              <pc226:cmRplyChg chg="add">
                <pc226:chgData name="Renee Luque" userId="24b01a1d-1c91-492f-b0ec-f8dd3574c772" providerId="ADAL" clId="{690A1D4D-6F51-47F1-BD3A-037A21424334}" dt="2023-12-18T23:43:37.399" v="10311"/>
                <pc2:cmRplyMkLst xmlns:pc2="http://schemas.microsoft.com/office/powerpoint/2019/9/main/command">
                  <pc:docMk/>
                  <pc:sldMk cId="1839908883" sldId="4657"/>
                  <pc2:cmMk id="{425FD8DF-35F1-4468-BB9A-973B112AD6C4}"/>
                  <pc2:cmRplyMk id="{396D0FA3-9613-42F0-987D-455DB43E81E0}"/>
                </pc2:cmRplyMkLst>
              </pc226:cmRplyChg>
            </pc226:cmChg>
          </p:ext>
        </pc:extLst>
      </pc:sldChg>
      <pc:sldChg chg="delSp modSp mod ord modNotesTx">
        <pc:chgData name="Renee Luque" userId="24b01a1d-1c91-492f-b0ec-f8dd3574c772" providerId="ADAL" clId="{690A1D4D-6F51-47F1-BD3A-037A21424334}" dt="2024-01-05T23:16:05.208" v="12410" actId="20577"/>
        <pc:sldMkLst>
          <pc:docMk/>
          <pc:sldMk cId="4233199172" sldId="4658"/>
        </pc:sldMkLst>
        <pc:spChg chg="del mod">
          <ac:chgData name="Renee Luque" userId="24b01a1d-1c91-492f-b0ec-f8dd3574c772" providerId="ADAL" clId="{690A1D4D-6F51-47F1-BD3A-037A21424334}" dt="2023-12-15T21:10:44.736" v="663"/>
          <ac:spMkLst>
            <pc:docMk/>
            <pc:sldMk cId="4233199172" sldId="4658"/>
            <ac:spMk id="4" creationId="{A30CD105-5BC2-5AB3-F4B6-D26FF9941CA4}"/>
          </ac:spMkLst>
        </pc:spChg>
      </pc:sldChg>
      <pc:sldChg chg="delSp modSp mod ord modCm modNotesTx">
        <pc:chgData name="Renee Luque" userId="24b01a1d-1c91-492f-b0ec-f8dd3574c772" providerId="ADAL" clId="{690A1D4D-6F51-47F1-BD3A-037A21424334}" dt="2024-01-05T23:17:20.746" v="12428"/>
        <pc:sldMkLst>
          <pc:docMk/>
          <pc:sldMk cId="1646490003" sldId="4659"/>
        </pc:sldMkLst>
        <pc:spChg chg="del mod">
          <ac:chgData name="Renee Luque" userId="24b01a1d-1c91-492f-b0ec-f8dd3574c772" providerId="ADAL" clId="{690A1D4D-6F51-47F1-BD3A-037A21424334}" dt="2023-12-15T21:10:58.173" v="667"/>
          <ac:spMkLst>
            <pc:docMk/>
            <pc:sldMk cId="1646490003" sldId="4659"/>
            <ac:spMk id="4" creationId="{FD810575-3556-D484-E56C-2A07D54E9FF6}"/>
          </ac:spMkLst>
        </pc:spChg>
        <pc:extLst>
          <p:ext xmlns:p="http://schemas.openxmlformats.org/presentationml/2006/main" uri="{D6D511B9-2390-475A-947B-AFAB55BFBCF1}">
            <pc226:cmChg xmlns:pc226="http://schemas.microsoft.com/office/powerpoint/2022/06/main/command" chg="">
              <pc226:chgData name="Renee Luque" userId="24b01a1d-1c91-492f-b0ec-f8dd3574c772" providerId="ADAL" clId="{690A1D4D-6F51-47F1-BD3A-037A21424334}" dt="2024-01-05T23:17:20.746" v="12428"/>
              <pc2:cmMkLst xmlns:pc2="http://schemas.microsoft.com/office/powerpoint/2019/9/main/command">
                <pc:docMk/>
                <pc:sldMk cId="1646490003" sldId="4659"/>
                <pc2:cmMk id="{D7927F96-400D-40F0-84C4-6E3FA6F60BDC}"/>
              </pc2:cmMkLst>
              <pc226:cmRplyChg chg="add">
                <pc226:chgData name="Renee Luque" userId="24b01a1d-1c91-492f-b0ec-f8dd3574c772" providerId="ADAL" clId="{690A1D4D-6F51-47F1-BD3A-037A21424334}" dt="2024-01-05T23:17:20.746" v="12428"/>
                <pc2:cmRplyMkLst xmlns:pc2="http://schemas.microsoft.com/office/powerpoint/2019/9/main/command">
                  <pc:docMk/>
                  <pc:sldMk cId="1646490003" sldId="4659"/>
                  <pc2:cmMk id="{D7927F96-400D-40F0-84C4-6E3FA6F60BDC}"/>
                  <pc2:cmRplyMk id="{FCAD36F8-50E3-4FF8-9378-33BFF663733D}"/>
                </pc2:cmRplyMkLst>
              </pc226:cmRplyChg>
            </pc226:cmChg>
          </p:ext>
        </pc:extLst>
      </pc:sldChg>
      <pc:sldChg chg="addSp delSp modSp new mod ord setBg modClrScheme addCm delCm chgLayout modNotesTx">
        <pc:chgData name="Renee Luque" userId="24b01a1d-1c91-492f-b0ec-f8dd3574c772" providerId="ADAL" clId="{690A1D4D-6F51-47F1-BD3A-037A21424334}" dt="2024-01-05T23:20:43.095" v="12483"/>
        <pc:sldMkLst>
          <pc:docMk/>
          <pc:sldMk cId="4116046321" sldId="4661"/>
        </pc:sldMkLst>
        <pc:spChg chg="del">
          <ac:chgData name="Renee Luque" userId="24b01a1d-1c91-492f-b0ec-f8dd3574c772" providerId="ADAL" clId="{690A1D4D-6F51-47F1-BD3A-037A21424334}" dt="2023-12-18T19:07:58.074" v="3737" actId="700"/>
          <ac:spMkLst>
            <pc:docMk/>
            <pc:sldMk cId="4116046321" sldId="4661"/>
            <ac:spMk id="2" creationId="{C6791655-6FE6-51B1-0BF6-56221C74BA42}"/>
          </ac:spMkLst>
        </pc:spChg>
        <pc:spChg chg="add del mod">
          <ac:chgData name="Renee Luque" userId="24b01a1d-1c91-492f-b0ec-f8dd3574c772" providerId="ADAL" clId="{690A1D4D-6F51-47F1-BD3A-037A21424334}" dt="2023-12-18T19:28:58.517" v="3841"/>
          <ac:spMkLst>
            <pc:docMk/>
            <pc:sldMk cId="4116046321" sldId="4661"/>
            <ac:spMk id="9" creationId="{6D075FE2-565C-2D59-AF9E-9013F9C3DB2A}"/>
          </ac:spMkLst>
        </pc:spChg>
        <pc:spChg chg="add del mod">
          <ac:chgData name="Renee Luque" userId="24b01a1d-1c91-492f-b0ec-f8dd3574c772" providerId="ADAL" clId="{690A1D4D-6F51-47F1-BD3A-037A21424334}" dt="2023-12-18T19:28:58.518" v="3843"/>
          <ac:spMkLst>
            <pc:docMk/>
            <pc:sldMk cId="4116046321" sldId="4661"/>
            <ac:spMk id="10" creationId="{38F1E70D-C7F6-6805-1A9F-06C03FB9B92B}"/>
          </ac:spMkLst>
        </pc:spChg>
        <pc:spChg chg="add mod">
          <ac:chgData name="Renee Luque" userId="24b01a1d-1c91-492f-b0ec-f8dd3574c772" providerId="ADAL" clId="{690A1D4D-6F51-47F1-BD3A-037A21424334}" dt="2023-12-18T19:47:31.113" v="3957" actId="114"/>
          <ac:spMkLst>
            <pc:docMk/>
            <pc:sldMk cId="4116046321" sldId="4661"/>
            <ac:spMk id="11" creationId="{DD51E1B9-DCC9-2160-13D8-171522C7533B}"/>
          </ac:spMkLst>
        </pc:spChg>
        <pc:spChg chg="add del">
          <ac:chgData name="Renee Luque" userId="24b01a1d-1c91-492f-b0ec-f8dd3574c772" providerId="ADAL" clId="{690A1D4D-6F51-47F1-BD3A-037A21424334}" dt="2023-12-18T19:32:35.492" v="3898" actId="26606"/>
          <ac:spMkLst>
            <pc:docMk/>
            <pc:sldMk cId="4116046321" sldId="4661"/>
            <ac:spMk id="16" creationId="{2CAD20A5-B9BF-4C29-B1C0-882CF36B433A}"/>
          </ac:spMkLst>
        </pc:spChg>
        <pc:spChg chg="add del">
          <ac:chgData name="Renee Luque" userId="24b01a1d-1c91-492f-b0ec-f8dd3574c772" providerId="ADAL" clId="{690A1D4D-6F51-47F1-BD3A-037A21424334}" dt="2023-12-18T19:32:35.492" v="3898" actId="26606"/>
          <ac:spMkLst>
            <pc:docMk/>
            <pc:sldMk cId="4116046321" sldId="4661"/>
            <ac:spMk id="18" creationId="{7283847B-B7B4-4D47-875A-C45ADEF4C2C9}"/>
          </ac:spMkLst>
        </pc:spChg>
        <pc:spChg chg="add">
          <ac:chgData name="Renee Luque" userId="24b01a1d-1c91-492f-b0ec-f8dd3574c772" providerId="ADAL" clId="{690A1D4D-6F51-47F1-BD3A-037A21424334}" dt="2023-12-18T19:32:35.492" v="3898" actId="26606"/>
          <ac:spMkLst>
            <pc:docMk/>
            <pc:sldMk cId="4116046321" sldId="4661"/>
            <ac:spMk id="23" creationId="{2CAD20A5-B9BF-4C29-B1C0-882CF36B433A}"/>
          </ac:spMkLst>
        </pc:spChg>
        <pc:spChg chg="add">
          <ac:chgData name="Renee Luque" userId="24b01a1d-1c91-492f-b0ec-f8dd3574c772" providerId="ADAL" clId="{690A1D4D-6F51-47F1-BD3A-037A21424334}" dt="2023-12-18T19:32:35.492" v="3898" actId="26606"/>
          <ac:spMkLst>
            <pc:docMk/>
            <pc:sldMk cId="4116046321" sldId="4661"/>
            <ac:spMk id="25" creationId="{7283847B-B7B4-4D47-875A-C45ADEF4C2C9}"/>
          </ac:spMkLst>
        </pc:spChg>
        <pc:picChg chg="add mod">
          <ac:chgData name="Renee Luque" userId="24b01a1d-1c91-492f-b0ec-f8dd3574c772" providerId="ADAL" clId="{690A1D4D-6F51-47F1-BD3A-037A21424334}" dt="2023-12-18T19:31:56.951" v="3896" actId="26606"/>
          <ac:picMkLst>
            <pc:docMk/>
            <pc:sldMk cId="4116046321" sldId="4661"/>
            <ac:picMk id="4" creationId="{609B4EDA-D0AA-6D6F-9B59-A69C65CE1D7B}"/>
          </ac:picMkLst>
        </pc:picChg>
        <pc:picChg chg="add del mod">
          <ac:chgData name="Renee Luque" userId="24b01a1d-1c91-492f-b0ec-f8dd3574c772" providerId="ADAL" clId="{690A1D4D-6F51-47F1-BD3A-037A21424334}" dt="2023-12-18T19:22:39.458" v="3748" actId="478"/>
          <ac:picMkLst>
            <pc:docMk/>
            <pc:sldMk cId="4116046321" sldId="4661"/>
            <ac:picMk id="6" creationId="{B6071EB2-8CF0-C84C-5E84-581B0DF71FD4}"/>
          </ac:picMkLst>
        </pc:picChg>
        <pc:picChg chg="add del mod">
          <ac:chgData name="Renee Luque" userId="24b01a1d-1c91-492f-b0ec-f8dd3574c772" providerId="ADAL" clId="{690A1D4D-6F51-47F1-BD3A-037A21424334}" dt="2023-12-18T19:22:51.617" v="3752" actId="478"/>
          <ac:picMkLst>
            <pc:docMk/>
            <pc:sldMk cId="4116046321" sldId="4661"/>
            <ac:picMk id="8" creationId="{893986FE-048E-B076-D7DC-AD54034106D6}"/>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43.095" v="12483"/>
              <pc2:cmMkLst xmlns:pc2="http://schemas.microsoft.com/office/powerpoint/2019/9/main/command">
                <pc:docMk/>
                <pc:sldMk cId="4116046321" sldId="4661"/>
                <pc2:cmMk id="{92851989-2C42-4DBA-82DD-AAA3C4ACA0B9}"/>
              </pc2:cmMkLst>
            </pc226:cmChg>
          </p:ext>
        </pc:extLst>
      </pc:sldChg>
      <pc:sldChg chg="addSp delSp modSp new mod setBg modClrScheme addCm delCm chgLayout modNotesTx">
        <pc:chgData name="Renee Luque" userId="24b01a1d-1c91-492f-b0ec-f8dd3574c772" providerId="ADAL" clId="{690A1D4D-6F51-47F1-BD3A-037A21424334}" dt="2024-01-05T23:21:45.620" v="12487"/>
        <pc:sldMkLst>
          <pc:docMk/>
          <pc:sldMk cId="17488694" sldId="4662"/>
        </pc:sldMkLst>
        <pc:spChg chg="del mod ord">
          <ac:chgData name="Renee Luque" userId="24b01a1d-1c91-492f-b0ec-f8dd3574c772" providerId="ADAL" clId="{690A1D4D-6F51-47F1-BD3A-037A21424334}" dt="2023-12-18T19:59:51.157" v="4366" actId="700"/>
          <ac:spMkLst>
            <pc:docMk/>
            <pc:sldMk cId="17488694" sldId="4662"/>
            <ac:spMk id="2" creationId="{D8B34D8A-1E24-57B0-9F33-DA34BE33DBDE}"/>
          </ac:spMkLst>
        </pc:spChg>
        <pc:spChg chg="del mod ord">
          <ac:chgData name="Renee Luque" userId="24b01a1d-1c91-492f-b0ec-f8dd3574c772" providerId="ADAL" clId="{690A1D4D-6F51-47F1-BD3A-037A21424334}" dt="2023-12-18T19:59:51.157" v="4366" actId="700"/>
          <ac:spMkLst>
            <pc:docMk/>
            <pc:sldMk cId="17488694" sldId="4662"/>
            <ac:spMk id="3" creationId="{9593776B-19F8-FF72-9F58-391EDCC5B784}"/>
          </ac:spMkLst>
        </pc:spChg>
        <pc:spChg chg="add del mod ord">
          <ac:chgData name="Renee Luque" userId="24b01a1d-1c91-492f-b0ec-f8dd3574c772" providerId="ADAL" clId="{690A1D4D-6F51-47F1-BD3A-037A21424334}" dt="2023-12-18T20:06:07.148" v="4478" actId="478"/>
          <ac:spMkLst>
            <pc:docMk/>
            <pc:sldMk cId="17488694" sldId="4662"/>
            <ac:spMk id="4" creationId="{1A9BC595-386D-438E-950C-24E2F0FFA901}"/>
          </ac:spMkLst>
        </pc:spChg>
        <pc:spChg chg="add del mod ord">
          <ac:chgData name="Renee Luque" userId="24b01a1d-1c91-492f-b0ec-f8dd3574c772" providerId="ADAL" clId="{690A1D4D-6F51-47F1-BD3A-037A21424334}" dt="2023-12-18T20:00:19.920" v="4367" actId="700"/>
          <ac:spMkLst>
            <pc:docMk/>
            <pc:sldMk cId="17488694" sldId="4662"/>
            <ac:spMk id="5" creationId="{B8A9D966-C106-1F9F-FD86-5EAB5DA20A6C}"/>
          </ac:spMkLst>
        </pc:spChg>
        <pc:spChg chg="add del mod ord">
          <ac:chgData name="Renee Luque" userId="24b01a1d-1c91-492f-b0ec-f8dd3574c772" providerId="ADAL" clId="{690A1D4D-6F51-47F1-BD3A-037A21424334}" dt="2023-12-18T20:00:19.920" v="4367" actId="700"/>
          <ac:spMkLst>
            <pc:docMk/>
            <pc:sldMk cId="17488694" sldId="4662"/>
            <ac:spMk id="6" creationId="{3883D645-6972-904B-590C-75F7C6906148}"/>
          </ac:spMkLst>
        </pc:spChg>
        <pc:spChg chg="add del mod ord">
          <ac:chgData name="Renee Luque" userId="24b01a1d-1c91-492f-b0ec-f8dd3574c772" providerId="ADAL" clId="{690A1D4D-6F51-47F1-BD3A-037A21424334}" dt="2023-12-18T20:00:19.920" v="4367" actId="700"/>
          <ac:spMkLst>
            <pc:docMk/>
            <pc:sldMk cId="17488694" sldId="4662"/>
            <ac:spMk id="7" creationId="{70594695-BE39-A488-A36F-5D7ABF805CD2}"/>
          </ac:spMkLst>
        </pc:spChg>
        <pc:spChg chg="add mod ord">
          <ac:chgData name="Renee Luque" userId="24b01a1d-1c91-492f-b0ec-f8dd3574c772" providerId="ADAL" clId="{690A1D4D-6F51-47F1-BD3A-037A21424334}" dt="2023-12-18T20:24:54.945" v="4715" actId="26606"/>
          <ac:spMkLst>
            <pc:docMk/>
            <pc:sldMk cId="17488694" sldId="4662"/>
            <ac:spMk id="8" creationId="{1A3E1D75-0886-72A9-A163-B89968A0F603}"/>
          </ac:spMkLst>
        </pc:spChg>
        <pc:spChg chg="add del mod ord">
          <ac:chgData name="Renee Luque" userId="24b01a1d-1c91-492f-b0ec-f8dd3574c772" providerId="ADAL" clId="{690A1D4D-6F51-47F1-BD3A-037A21424334}" dt="2023-12-18T20:04:13.992" v="4471"/>
          <ac:spMkLst>
            <pc:docMk/>
            <pc:sldMk cId="17488694" sldId="4662"/>
            <ac:spMk id="9" creationId="{7BC19B09-D6B8-F978-70C9-E6A877CB3796}"/>
          </ac:spMkLst>
        </pc:spChg>
        <pc:spChg chg="add del mod">
          <ac:chgData name="Renee Luque" userId="24b01a1d-1c91-492f-b0ec-f8dd3574c772" providerId="ADAL" clId="{690A1D4D-6F51-47F1-BD3A-037A21424334}" dt="2023-12-18T20:23:54.525" v="4707"/>
          <ac:spMkLst>
            <pc:docMk/>
            <pc:sldMk cId="17488694" sldId="4662"/>
            <ac:spMk id="13" creationId="{98683EF1-DC57-2D35-6E24-D25400FB1396}"/>
          </ac:spMkLst>
        </pc:spChg>
        <pc:spChg chg="add del mod">
          <ac:chgData name="Renee Luque" userId="24b01a1d-1c91-492f-b0ec-f8dd3574c772" providerId="ADAL" clId="{690A1D4D-6F51-47F1-BD3A-037A21424334}" dt="2023-12-18T20:24:24.390" v="4712" actId="478"/>
          <ac:spMkLst>
            <pc:docMk/>
            <pc:sldMk cId="17488694" sldId="4662"/>
            <ac:spMk id="19" creationId="{47B05C59-16D4-9BDE-314B-3DDFAF9A9E97}"/>
          </ac:spMkLst>
        </pc:spChg>
        <pc:spChg chg="add del">
          <ac:chgData name="Renee Luque" userId="24b01a1d-1c91-492f-b0ec-f8dd3574c772" providerId="ADAL" clId="{690A1D4D-6F51-47F1-BD3A-037A21424334}" dt="2023-12-18T20:24:54.945" v="4715" actId="26606"/>
          <ac:spMkLst>
            <pc:docMk/>
            <pc:sldMk cId="17488694" sldId="4662"/>
            <ac:spMk id="22" creationId="{8F90786E-B72D-4C32-BDCE-A170B007822D}"/>
          </ac:spMkLst>
        </pc:spChg>
        <pc:spChg chg="add del">
          <ac:chgData name="Renee Luque" userId="24b01a1d-1c91-492f-b0ec-f8dd3574c772" providerId="ADAL" clId="{690A1D4D-6F51-47F1-BD3A-037A21424334}" dt="2023-12-18T20:24:54.945" v="4715" actId="26606"/>
          <ac:spMkLst>
            <pc:docMk/>
            <pc:sldMk cId="17488694" sldId="4662"/>
            <ac:spMk id="24" creationId="{5E46F2E7-848F-4A6C-A098-4764FDEA771A}"/>
          </ac:spMkLst>
        </pc:spChg>
        <pc:spChg chg="add">
          <ac:chgData name="Renee Luque" userId="24b01a1d-1c91-492f-b0ec-f8dd3574c772" providerId="ADAL" clId="{690A1D4D-6F51-47F1-BD3A-037A21424334}" dt="2023-12-18T20:24:54.945" v="4715" actId="26606"/>
          <ac:spMkLst>
            <pc:docMk/>
            <pc:sldMk cId="17488694" sldId="4662"/>
            <ac:spMk id="29" creationId="{DAC3801D-75AF-475B-97BF-9AD2E3066945}"/>
          </ac:spMkLst>
        </pc:spChg>
        <pc:picChg chg="add del mod">
          <ac:chgData name="Renee Luque" userId="24b01a1d-1c91-492f-b0ec-f8dd3574c772" providerId="ADAL" clId="{690A1D4D-6F51-47F1-BD3A-037A21424334}" dt="2023-12-18T20:06:34.315" v="4479" actId="478"/>
          <ac:picMkLst>
            <pc:docMk/>
            <pc:sldMk cId="17488694" sldId="4662"/>
            <ac:picMk id="11" creationId="{9246386C-C1C8-0A5A-CBDC-D9EFBB2E4794}"/>
          </ac:picMkLst>
        </pc:picChg>
        <pc:picChg chg="add mod">
          <ac:chgData name="Renee Luque" userId="24b01a1d-1c91-492f-b0ec-f8dd3574c772" providerId="ADAL" clId="{690A1D4D-6F51-47F1-BD3A-037A21424334}" dt="2023-12-18T20:24:54.945" v="4715" actId="26606"/>
          <ac:picMkLst>
            <pc:docMk/>
            <pc:sldMk cId="17488694" sldId="4662"/>
            <ac:picMk id="15" creationId="{F04F9AB6-DD27-67FB-C015-660CFD9395BF}"/>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45.620" v="12487"/>
              <pc2:cmMkLst xmlns:pc2="http://schemas.microsoft.com/office/powerpoint/2019/9/main/command">
                <pc:docMk/>
                <pc:sldMk cId="17488694" sldId="4662"/>
                <pc2:cmMk id="{48BD85E2-1C6C-44E6-B9E2-99E3D4862152}"/>
              </pc2:cmMkLst>
            </pc226:cmChg>
          </p:ext>
        </pc:extLst>
      </pc:sldChg>
      <pc:sldChg chg="delSp new del mod modClrScheme chgLayout">
        <pc:chgData name="Renee Luque" userId="24b01a1d-1c91-492f-b0ec-f8dd3574c772" providerId="ADAL" clId="{690A1D4D-6F51-47F1-BD3A-037A21424334}" dt="2023-12-18T20:21:34.147" v="4705" actId="2696"/>
        <pc:sldMkLst>
          <pc:docMk/>
          <pc:sldMk cId="2226274270" sldId="4663"/>
        </pc:sldMkLst>
        <pc:spChg chg="del">
          <ac:chgData name="Renee Luque" userId="24b01a1d-1c91-492f-b0ec-f8dd3574c772" providerId="ADAL" clId="{690A1D4D-6F51-47F1-BD3A-037A21424334}" dt="2023-12-18T20:13:00.779" v="4481" actId="700"/>
          <ac:spMkLst>
            <pc:docMk/>
            <pc:sldMk cId="2226274270" sldId="4663"/>
            <ac:spMk id="2" creationId="{3E168D20-4364-7C26-B53B-4A0E1F7981F8}"/>
          </ac:spMkLst>
        </pc:spChg>
      </pc:sldChg>
      <pc:sldChg chg="addSp delSp modSp add mod setBg addAnim delAnim addCm delCm modNotesTx">
        <pc:chgData name="Renee Luque" userId="24b01a1d-1c91-492f-b0ec-f8dd3574c772" providerId="ADAL" clId="{690A1D4D-6F51-47F1-BD3A-037A21424334}" dt="2024-01-05T23:18:28.508" v="12429"/>
        <pc:sldMkLst>
          <pc:docMk/>
          <pc:sldMk cId="4107096502" sldId="4731"/>
        </pc:sldMkLst>
        <pc:spChg chg="mod">
          <ac:chgData name="Renee Luque" userId="24b01a1d-1c91-492f-b0ec-f8dd3574c772" providerId="ADAL" clId="{690A1D4D-6F51-47F1-BD3A-037A21424334}" dt="2023-12-18T20:21:17.190" v="4704" actId="122"/>
          <ac:spMkLst>
            <pc:docMk/>
            <pc:sldMk cId="4107096502" sldId="4731"/>
            <ac:spMk id="3" creationId="{99BC612E-3691-4B7E-2DB2-D79C023A0A28}"/>
          </ac:spMkLst>
        </pc:spChg>
        <pc:spChg chg="add del">
          <ac:chgData name="Renee Luque" userId="24b01a1d-1c91-492f-b0ec-f8dd3574c772" providerId="ADAL" clId="{690A1D4D-6F51-47F1-BD3A-037A21424334}" dt="2023-12-18T20:17:45.751" v="4615" actId="26606"/>
          <ac:spMkLst>
            <pc:docMk/>
            <pc:sldMk cId="4107096502" sldId="4731"/>
            <ac:spMk id="13" creationId="{B4916930-E76E-4100-9DCF-4981566A372A}"/>
          </ac:spMkLst>
        </pc:spChg>
        <pc:spChg chg="add del">
          <ac:chgData name="Renee Luque" userId="24b01a1d-1c91-492f-b0ec-f8dd3574c772" providerId="ADAL" clId="{690A1D4D-6F51-47F1-BD3A-037A21424334}" dt="2023-12-18T20:18:32.152" v="4620" actId="26606"/>
          <ac:spMkLst>
            <pc:docMk/>
            <pc:sldMk cId="4107096502" sldId="4731"/>
            <ac:spMk id="18" creationId="{5B704D37-82A5-4BBE-9561-3CAB6DCF188D}"/>
          </ac:spMkLst>
        </pc:spChg>
        <pc:spChg chg="add del">
          <ac:chgData name="Renee Luque" userId="24b01a1d-1c91-492f-b0ec-f8dd3574c772" providerId="ADAL" clId="{690A1D4D-6F51-47F1-BD3A-037A21424334}" dt="2023-12-18T20:20:01.979" v="4626" actId="26606"/>
          <ac:spMkLst>
            <pc:docMk/>
            <pc:sldMk cId="4107096502" sldId="4731"/>
            <ac:spMk id="27" creationId="{DAC3801D-75AF-475B-97BF-9AD2E3066945}"/>
          </ac:spMkLst>
        </pc:spChg>
        <pc:spChg chg="add del">
          <ac:chgData name="Renee Luque" userId="24b01a1d-1c91-492f-b0ec-f8dd3574c772" providerId="ADAL" clId="{690A1D4D-6F51-47F1-BD3A-037A21424334}" dt="2023-12-18T20:19:58.003" v="4624" actId="26606"/>
          <ac:spMkLst>
            <pc:docMk/>
            <pc:sldMk cId="4107096502" sldId="4731"/>
            <ac:spMk id="32" creationId="{522A94E1-AEBD-4286-BFF8-0711E4CD3E3B}"/>
          </ac:spMkLst>
        </pc:spChg>
        <pc:spChg chg="add del">
          <ac:chgData name="Renee Luque" userId="24b01a1d-1c91-492f-b0ec-f8dd3574c772" providerId="ADAL" clId="{690A1D4D-6F51-47F1-BD3A-037A21424334}" dt="2023-12-18T20:20:01.979" v="4626" actId="26606"/>
          <ac:spMkLst>
            <pc:docMk/>
            <pc:sldMk cId="4107096502" sldId="4731"/>
            <ac:spMk id="34" creationId="{A3473CF9-37EB-43E7-89EF-D2D1C53D1DAC}"/>
          </ac:spMkLst>
        </pc:spChg>
        <pc:spChg chg="add del">
          <ac:chgData name="Renee Luque" userId="24b01a1d-1c91-492f-b0ec-f8dd3574c772" providerId="ADAL" clId="{690A1D4D-6F51-47F1-BD3A-037A21424334}" dt="2023-12-18T20:20:01.979" v="4626" actId="26606"/>
          <ac:spMkLst>
            <pc:docMk/>
            <pc:sldMk cId="4107096502" sldId="4731"/>
            <ac:spMk id="35" creationId="{2FB82883-1DC0-4BE1-A607-009095F3355A}"/>
          </ac:spMkLst>
        </pc:spChg>
        <pc:spChg chg="add del">
          <ac:chgData name="Renee Luque" userId="24b01a1d-1c91-492f-b0ec-f8dd3574c772" providerId="ADAL" clId="{690A1D4D-6F51-47F1-BD3A-037A21424334}" dt="2023-12-18T20:20:01.979" v="4626" actId="26606"/>
          <ac:spMkLst>
            <pc:docMk/>
            <pc:sldMk cId="4107096502" sldId="4731"/>
            <ac:spMk id="36" creationId="{586B4EF9-43BA-4655-A6FF-1D8E21574C95}"/>
          </ac:spMkLst>
        </pc:spChg>
        <pc:picChg chg="mod ord">
          <ac:chgData name="Renee Luque" userId="24b01a1d-1c91-492f-b0ec-f8dd3574c772" providerId="ADAL" clId="{690A1D4D-6F51-47F1-BD3A-037A21424334}" dt="2023-12-18T20:20:07.637" v="4628" actId="1076"/>
          <ac:picMkLst>
            <pc:docMk/>
            <pc:sldMk cId="4107096502" sldId="4731"/>
            <ac:picMk id="6" creationId="{26247AF7-F240-5B2A-3DDD-EA5B1B55317E}"/>
          </ac:picMkLst>
        </pc:picChg>
        <pc:cxnChg chg="add del">
          <ac:chgData name="Renee Luque" userId="24b01a1d-1c91-492f-b0ec-f8dd3574c772" providerId="ADAL" clId="{690A1D4D-6F51-47F1-BD3A-037A21424334}" dt="2023-12-18T20:16:01.658" v="4613" actId="26606"/>
          <ac:cxnSpMkLst>
            <pc:docMk/>
            <pc:sldMk cId="4107096502" sldId="4731"/>
            <ac:cxnSpMk id="11" creationId="{7667AA61-5C27-F30F-D229-06CBE5709F33}"/>
          </ac:cxnSpMkLst>
        </pc:cxnChg>
        <pc:cxnChg chg="add del">
          <ac:chgData name="Renee Luque" userId="24b01a1d-1c91-492f-b0ec-f8dd3574c772" providerId="ADAL" clId="{690A1D4D-6F51-47F1-BD3A-037A21424334}" dt="2023-12-18T20:18:32.067" v="4619" actId="26606"/>
          <ac:cxnSpMkLst>
            <pc:docMk/>
            <pc:sldMk cId="4107096502" sldId="4731"/>
            <ac:cxnSpMk id="23" creationId="{192712F8-36FA-35DF-0CE8-4098D93322A3}"/>
          </ac:cxnSpMkLst>
        </pc:cxnChg>
        <pc:cxnChg chg="add del">
          <ac:chgData name="Renee Luque" userId="24b01a1d-1c91-492f-b0ec-f8dd3574c772" providerId="ADAL" clId="{690A1D4D-6F51-47F1-BD3A-037A21424334}" dt="2023-12-18T20:18:32.067" v="4619" actId="26606"/>
          <ac:cxnSpMkLst>
            <pc:docMk/>
            <pc:sldMk cId="4107096502" sldId="4731"/>
            <ac:cxnSpMk id="25" creationId="{AF9469B9-6468-5B6A-E832-8D4590388432}"/>
          </ac:cxnSpMkLst>
        </pc:cxn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8:28.508" v="12429"/>
              <pc2:cmMkLst xmlns:pc2="http://schemas.microsoft.com/office/powerpoint/2019/9/main/command">
                <pc:docMk/>
                <pc:sldMk cId="4107096502" sldId="4731"/>
                <pc2:cmMk id="{B5DCA5F0-DDF4-4E9B-A358-A6EE91EC7996}"/>
              </pc2:cmMkLst>
            </pc226:cmChg>
          </p:ext>
        </pc:extLst>
      </pc:sldChg>
      <pc:sldChg chg="del">
        <pc:chgData name="Renee Luque" userId="24b01a1d-1c91-492f-b0ec-f8dd3574c772" providerId="ADAL" clId="{690A1D4D-6F51-47F1-BD3A-037A21424334}" dt="2023-12-18T23:52:04.061" v="10399" actId="2696"/>
        <pc:sldMkLst>
          <pc:docMk/>
          <pc:sldMk cId="4267289212" sldId="4732"/>
        </pc:sldMkLst>
      </pc:sldChg>
      <pc:sldChg chg="del">
        <pc:chgData name="Renee Luque" userId="24b01a1d-1c91-492f-b0ec-f8dd3574c772" providerId="ADAL" clId="{690A1D4D-6F51-47F1-BD3A-037A21424334}" dt="2023-12-18T23:52:08.562" v="10400" actId="2696"/>
        <pc:sldMkLst>
          <pc:docMk/>
          <pc:sldMk cId="3960287911" sldId="4733"/>
        </pc:sldMkLst>
      </pc:sldChg>
      <pc:sldChg chg="modSp mod delCm">
        <pc:chgData name="Renee Luque" userId="24b01a1d-1c91-492f-b0ec-f8dd3574c772" providerId="ADAL" clId="{690A1D4D-6F51-47F1-BD3A-037A21424334}" dt="2023-12-19T00:41:26.571" v="12390"/>
        <pc:sldMkLst>
          <pc:docMk/>
          <pc:sldMk cId="3494499920" sldId="4734"/>
        </pc:sldMkLst>
        <pc:spChg chg="mod">
          <ac:chgData name="Renee Luque" userId="24b01a1d-1c91-492f-b0ec-f8dd3574c772" providerId="ADAL" clId="{690A1D4D-6F51-47F1-BD3A-037A21424334}" dt="2023-12-18T23:51:52.070" v="10398" actId="122"/>
          <ac:spMkLst>
            <pc:docMk/>
            <pc:sldMk cId="3494499920" sldId="4734"/>
            <ac:spMk id="3" creationId="{54845CF7-F165-5BB7-A885-3A94AB8FE462}"/>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9T00:41:26.571" v="12390"/>
              <pc2:cmMkLst xmlns:pc2="http://schemas.microsoft.com/office/powerpoint/2019/9/main/command">
                <pc:docMk/>
                <pc:sldMk cId="3494499920" sldId="4734"/>
                <pc2:cmMk id="{FD6FAE91-EC37-4AA4-AA03-AB76F88E0885}"/>
              </pc2:cmMkLst>
            </pc226:cmChg>
          </p:ext>
        </pc:extLst>
      </pc:sldChg>
      <pc:sldChg chg="delCm">
        <pc:chgData name="Renee Luque" userId="24b01a1d-1c91-492f-b0ec-f8dd3574c772" providerId="ADAL" clId="{690A1D4D-6F51-47F1-BD3A-037A21424334}" dt="2023-12-19T00:41:23.321" v="12389"/>
        <pc:sldMkLst>
          <pc:docMk/>
          <pc:sldMk cId="2623151652" sldId="473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9T00:41:23.321" v="12389"/>
              <pc2:cmMkLst xmlns:pc2="http://schemas.microsoft.com/office/powerpoint/2019/9/main/command">
                <pc:docMk/>
                <pc:sldMk cId="2623151652" sldId="4735"/>
                <pc2:cmMk id="{DCCD693E-C38E-4AE2-907F-CE25CDCA5BF4}"/>
              </pc2:cmMkLst>
            </pc226:cmChg>
          </p:ext>
        </pc:extLst>
      </pc:sldChg>
      <pc:sldChg chg="del">
        <pc:chgData name="Renee Luque" userId="24b01a1d-1c91-492f-b0ec-f8dd3574c772" providerId="ADAL" clId="{690A1D4D-6F51-47F1-BD3A-037A21424334}" dt="2023-12-18T23:50:13.139" v="10395" actId="2696"/>
        <pc:sldMkLst>
          <pc:docMk/>
          <pc:sldMk cId="2950099771" sldId="4737"/>
        </pc:sldMkLst>
      </pc:sldChg>
      <pc:sldChg chg="addSp delSp modSp mod delCm">
        <pc:chgData name="Renee Luque" userId="24b01a1d-1c91-492f-b0ec-f8dd3574c772" providerId="ADAL" clId="{690A1D4D-6F51-47F1-BD3A-037A21424334}" dt="2023-12-18T23:49:56.562" v="10394"/>
        <pc:sldMkLst>
          <pc:docMk/>
          <pc:sldMk cId="2661853760" sldId="4738"/>
        </pc:sldMkLst>
        <pc:spChg chg="add mod">
          <ac:chgData name="Renee Luque" userId="24b01a1d-1c91-492f-b0ec-f8dd3574c772" providerId="ADAL" clId="{690A1D4D-6F51-47F1-BD3A-037A21424334}" dt="2023-12-18T23:49:23.032" v="10391" actId="113"/>
          <ac:spMkLst>
            <pc:docMk/>
            <pc:sldMk cId="2661853760" sldId="4738"/>
            <ac:spMk id="3" creationId="{B17B78A7-9F3F-58B2-9CF8-99BAC1A5FEF6}"/>
          </ac:spMkLst>
        </pc:spChg>
        <pc:spChg chg="del mod">
          <ac:chgData name="Renee Luque" userId="24b01a1d-1c91-492f-b0ec-f8dd3574c772" providerId="ADAL" clId="{690A1D4D-6F51-47F1-BD3A-037A21424334}" dt="2023-12-18T23:47:24.484" v="10319" actId="478"/>
          <ac:spMkLst>
            <pc:docMk/>
            <pc:sldMk cId="2661853760" sldId="4738"/>
            <ac:spMk id="8" creationId="{5279B7D6-0559-E61C-C2F4-652AE969A5A6}"/>
          </ac:spMkLst>
        </pc:spChg>
        <pc:spChg chg="del mod">
          <ac:chgData name="Renee Luque" userId="24b01a1d-1c91-492f-b0ec-f8dd3574c772" providerId="ADAL" clId="{690A1D4D-6F51-47F1-BD3A-037A21424334}" dt="2023-12-18T23:47:21.299" v="10317" actId="478"/>
          <ac:spMkLst>
            <pc:docMk/>
            <pc:sldMk cId="2661853760" sldId="4738"/>
            <ac:spMk id="9" creationId="{52B240A8-DDBE-D800-F130-917361F88896}"/>
          </ac:spMkLst>
        </pc:spChg>
        <pc:spChg chg="del">
          <ac:chgData name="Renee Luque" userId="24b01a1d-1c91-492f-b0ec-f8dd3574c772" providerId="ADAL" clId="{690A1D4D-6F51-47F1-BD3A-037A21424334}" dt="2023-12-18T23:47:18.219" v="10314" actId="478"/>
          <ac:spMkLst>
            <pc:docMk/>
            <pc:sldMk cId="2661853760" sldId="4738"/>
            <ac:spMk id="10" creationId="{8875870F-AB6F-B95E-F5E1-19266090A0B7}"/>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8T23:49:56.562" v="10394"/>
              <pc2:cmMkLst xmlns:pc2="http://schemas.microsoft.com/office/powerpoint/2019/9/main/command">
                <pc:docMk/>
                <pc:sldMk cId="2661853760" sldId="4738"/>
                <pc2:cmMk id="{C9D74C4B-7D97-4A8F-9CDB-E48F124AC1CB}"/>
              </pc2:cmMkLst>
            </pc226:cmChg>
          </p:ext>
        </pc:extLst>
      </pc:sldChg>
      <pc:sldChg chg="del">
        <pc:chgData name="Renee Luque" userId="24b01a1d-1c91-492f-b0ec-f8dd3574c772" providerId="ADAL" clId="{690A1D4D-6F51-47F1-BD3A-037A21424334}" dt="2023-12-18T23:49:45.146" v="10392" actId="2696"/>
        <pc:sldMkLst>
          <pc:docMk/>
          <pc:sldMk cId="1051645049" sldId="4739"/>
        </pc:sldMkLst>
      </pc:sldChg>
      <pc:sldChg chg="delSp modSp mod addCm delCm modNotesTx">
        <pc:chgData name="Renee Luque" userId="24b01a1d-1c91-492f-b0ec-f8dd3574c772" providerId="ADAL" clId="{690A1D4D-6F51-47F1-BD3A-037A21424334}" dt="2024-01-05T23:19:34.759" v="12448" actId="20577"/>
        <pc:sldMkLst>
          <pc:docMk/>
          <pc:sldMk cId="1298655666" sldId="4742"/>
        </pc:sldMkLst>
        <pc:spChg chg="del mod">
          <ac:chgData name="Renee Luque" userId="24b01a1d-1c91-492f-b0ec-f8dd3574c772" providerId="ADAL" clId="{690A1D4D-6F51-47F1-BD3A-037A21424334}" dt="2023-12-18T23:39:44.813" v="10246" actId="478"/>
          <ac:spMkLst>
            <pc:docMk/>
            <pc:sldMk cId="1298655666" sldId="4742"/>
            <ac:spMk id="5" creationId="{50E3C1AF-4D8B-830A-4059-C80321BA93FF}"/>
          </ac:spMkLst>
        </pc:sp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8:54.377" v="12431"/>
              <pc2:cmMkLst xmlns:pc2="http://schemas.microsoft.com/office/powerpoint/2019/9/main/command">
                <pc:docMk/>
                <pc:sldMk cId="1298655666" sldId="4742"/>
                <pc2:cmMk id="{E19CAE0C-4700-4D32-9613-73D493BFBC8A}"/>
              </pc2:cmMkLst>
            </pc226:cmChg>
          </p:ext>
        </pc:extLst>
      </pc:sldChg>
      <pc:sldChg chg="delSp modSp mod modNotesTx">
        <pc:chgData name="Renee Luque" userId="24b01a1d-1c91-492f-b0ec-f8dd3574c772" providerId="ADAL" clId="{690A1D4D-6F51-47F1-BD3A-037A21424334}" dt="2024-01-05T23:20:00.864" v="12480" actId="20577"/>
        <pc:sldMkLst>
          <pc:docMk/>
          <pc:sldMk cId="15392770" sldId="4743"/>
        </pc:sldMkLst>
        <pc:spChg chg="del mod">
          <ac:chgData name="Renee Luque" userId="24b01a1d-1c91-492f-b0ec-f8dd3574c772" providerId="ADAL" clId="{690A1D4D-6F51-47F1-BD3A-037A21424334}" dt="2023-12-18T23:40:15.684" v="10252" actId="478"/>
          <ac:spMkLst>
            <pc:docMk/>
            <pc:sldMk cId="15392770" sldId="4743"/>
            <ac:spMk id="7" creationId="{D619363F-5F99-A17B-CB86-2339800EB0DD}"/>
          </ac:spMkLst>
        </pc:spChg>
      </pc:sldChg>
    </pc:docChg>
  </pc:docChgLst>
  <pc:docChgLst>
    <pc:chgData name="Isis Greenspan" userId="464bb143-1349-4605-a567-29b98f388ffb" providerId="ADAL" clId="{430147AD-12EE-4D5F-89FD-CC8505BED2FB}"/>
    <pc:docChg chg="undo custSel modSld">
      <pc:chgData name="Isis Greenspan" userId="464bb143-1349-4605-a567-29b98f388ffb" providerId="ADAL" clId="{430147AD-12EE-4D5F-89FD-CC8505BED2FB}" dt="2024-07-26T17:09:50.004" v="94"/>
      <pc:docMkLst>
        <pc:docMk/>
      </pc:docMkLst>
      <pc:sldChg chg="addCm modNotesTx">
        <pc:chgData name="Isis Greenspan" userId="464bb143-1349-4605-a567-29b98f388ffb" providerId="ADAL" clId="{430147AD-12EE-4D5F-89FD-CC8505BED2FB}" dt="2024-07-26T17:00:28.089" v="44"/>
        <pc:sldMkLst>
          <pc:docMk/>
          <pc:sldMk cId="3736783467" sldId="2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28.089" v="44"/>
              <pc2:cmMkLst xmlns:pc2="http://schemas.microsoft.com/office/powerpoint/2019/9/main/command">
                <pc:docMk/>
                <pc:sldMk cId="3736783467" sldId="256"/>
                <pc2:cmMk id="{758F4476-C59E-43F7-BDCB-11AACE93CF89}"/>
              </pc2:cmMkLst>
            </pc226:cmChg>
          </p:ext>
        </pc:extLst>
      </pc:sldChg>
      <pc:sldChg chg="addCm modNotesTx">
        <pc:chgData name="Isis Greenspan" userId="464bb143-1349-4605-a567-29b98f388ffb" providerId="ADAL" clId="{430147AD-12EE-4D5F-89FD-CC8505BED2FB}" dt="2024-07-26T17:07:18.667" v="81" actId="313"/>
        <pc:sldMkLst>
          <pc:docMk/>
          <pc:sldMk cId="2126809809" sldId="27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7:06.951" v="79"/>
              <pc2:cmMkLst xmlns:pc2="http://schemas.microsoft.com/office/powerpoint/2019/9/main/command">
                <pc:docMk/>
                <pc:sldMk cId="2126809809" sldId="279"/>
                <pc2:cmMk id="{828A84F0-9004-473B-AC53-41BB2647BA35}"/>
              </pc2:cmMkLst>
            </pc226:cmChg>
          </p:ext>
        </pc:extLst>
      </pc:sldChg>
      <pc:sldChg chg="addCm modNotesTx">
        <pc:chgData name="Isis Greenspan" userId="464bb143-1349-4605-a567-29b98f388ffb" providerId="ADAL" clId="{430147AD-12EE-4D5F-89FD-CC8505BED2FB}" dt="2024-07-26T17:09:21.968" v="91"/>
        <pc:sldMkLst>
          <pc:docMk/>
          <pc:sldMk cId="3841886373" sldId="37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9:21.968" v="91"/>
              <pc2:cmMkLst xmlns:pc2="http://schemas.microsoft.com/office/powerpoint/2019/9/main/command">
                <pc:docMk/>
                <pc:sldMk cId="3841886373" sldId="379"/>
                <pc2:cmMk id="{CCECE872-C836-4CDB-857B-CA657CCB9AFB}"/>
              </pc2:cmMkLst>
            </pc226:cmChg>
          </p:ext>
        </pc:extLst>
      </pc:sldChg>
      <pc:sldChg chg="addCm modNotesTx">
        <pc:chgData name="Isis Greenspan" userId="464bb143-1349-4605-a567-29b98f388ffb" providerId="ADAL" clId="{430147AD-12EE-4D5F-89FD-CC8505BED2FB}" dt="2024-07-26T17:01:31.234" v="48"/>
        <pc:sldMkLst>
          <pc:docMk/>
          <pc:sldMk cId="1017929480" sldId="40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31.234" v="48"/>
              <pc2:cmMkLst xmlns:pc2="http://schemas.microsoft.com/office/powerpoint/2019/9/main/command">
                <pc:docMk/>
                <pc:sldMk cId="1017929480" sldId="405"/>
                <pc2:cmMk id="{8F9C1CD3-E002-44B8-AC18-3E035AEED3E9}"/>
              </pc2:cmMkLst>
            </pc226:cmChg>
          </p:ext>
        </pc:extLst>
      </pc:sldChg>
      <pc:sldChg chg="addCm modNotesTx">
        <pc:chgData name="Isis Greenspan" userId="464bb143-1349-4605-a567-29b98f388ffb" providerId="ADAL" clId="{430147AD-12EE-4D5F-89FD-CC8505BED2FB}" dt="2024-07-26T17:01:07.536" v="46"/>
        <pc:sldMkLst>
          <pc:docMk/>
          <pc:sldMk cId="2361436726" sldId="184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07.536" v="46"/>
              <pc2:cmMkLst xmlns:pc2="http://schemas.microsoft.com/office/powerpoint/2019/9/main/command">
                <pc:docMk/>
                <pc:sldMk cId="2361436726" sldId="1842"/>
                <pc2:cmMk id="{00F9B35B-E1F3-45FF-B2D3-EBE2535798C7}"/>
              </pc2:cmMkLst>
            </pc226:cmChg>
          </p:ext>
        </pc:extLst>
      </pc:sldChg>
      <pc:sldChg chg="addCm modNotesTx">
        <pc:chgData name="Isis Greenspan" userId="464bb143-1349-4605-a567-29b98f388ffb" providerId="ADAL" clId="{430147AD-12EE-4D5F-89FD-CC8505BED2FB}" dt="2024-07-26T17:08:48.724" v="88"/>
        <pc:sldMkLst>
          <pc:docMk/>
          <pc:sldMk cId="65689994" sldId="343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48.724" v="88"/>
              <pc2:cmMkLst xmlns:pc2="http://schemas.microsoft.com/office/powerpoint/2019/9/main/command">
                <pc:docMk/>
                <pc:sldMk cId="65689994" sldId="3438"/>
                <pc2:cmMk id="{A9681DD1-4A9E-42A0-A64E-9BD0C090E566}"/>
              </pc2:cmMkLst>
            </pc226:cmChg>
          </p:ext>
        </pc:extLst>
      </pc:sldChg>
      <pc:sldChg chg="addCm modNotesTx">
        <pc:chgData name="Isis Greenspan" userId="464bb143-1349-4605-a567-29b98f388ffb" providerId="ADAL" clId="{430147AD-12EE-4D5F-89FD-CC8505BED2FB}" dt="2024-07-26T16:56:28.147" v="23"/>
        <pc:sldMkLst>
          <pc:docMk/>
          <pc:sldMk cId="446175336" sldId="37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28.147" v="23"/>
              <pc2:cmMkLst xmlns:pc2="http://schemas.microsoft.com/office/powerpoint/2019/9/main/command">
                <pc:docMk/>
                <pc:sldMk cId="446175336" sldId="3756"/>
                <pc2:cmMk id="{D1EC9EBF-0B84-45A7-B800-7EE3EF15A502}"/>
              </pc2:cmMkLst>
            </pc226:cmChg>
          </p:ext>
        </pc:extLst>
      </pc:sldChg>
      <pc:sldChg chg="addCm modNotesTx">
        <pc:chgData name="Isis Greenspan" userId="464bb143-1349-4605-a567-29b98f388ffb" providerId="ADAL" clId="{430147AD-12EE-4D5F-89FD-CC8505BED2FB}" dt="2024-07-26T17:03:04.420" v="58"/>
        <pc:sldMkLst>
          <pc:docMk/>
          <pc:sldMk cId="47218119" sldId="379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04.420" v="58"/>
              <pc2:cmMkLst xmlns:pc2="http://schemas.microsoft.com/office/powerpoint/2019/9/main/command">
                <pc:docMk/>
                <pc:sldMk cId="47218119" sldId="3790"/>
                <pc2:cmMk id="{CD014897-5C1F-49B5-8BFB-2B7A8201F4FE}"/>
              </pc2:cmMkLst>
            </pc226:cmChg>
          </p:ext>
        </pc:extLst>
      </pc:sldChg>
      <pc:sldChg chg="addCm modNotesTx">
        <pc:chgData name="Isis Greenspan" userId="464bb143-1349-4605-a567-29b98f388ffb" providerId="ADAL" clId="{430147AD-12EE-4D5F-89FD-CC8505BED2FB}" dt="2024-07-26T17:02:11.882" v="54"/>
        <pc:sldMkLst>
          <pc:docMk/>
          <pc:sldMk cId="1951318260" sldId="3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2:11.882" v="54"/>
              <pc2:cmMkLst xmlns:pc2="http://schemas.microsoft.com/office/powerpoint/2019/9/main/command">
                <pc:docMk/>
                <pc:sldMk cId="1951318260" sldId="3793"/>
                <pc2:cmMk id="{35D85CCA-DACE-4A10-BF9D-0F85D22DAFA3}"/>
              </pc2:cmMkLst>
            </pc226:cmChg>
          </p:ext>
        </pc:extLst>
      </pc:sldChg>
      <pc:sldChg chg="addCm modNotesTx">
        <pc:chgData name="Isis Greenspan" userId="464bb143-1349-4605-a567-29b98f388ffb" providerId="ADAL" clId="{430147AD-12EE-4D5F-89FD-CC8505BED2FB}" dt="2024-07-26T17:01:50.099" v="50"/>
        <pc:sldMkLst>
          <pc:docMk/>
          <pc:sldMk cId="2571931516" sldId="380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50.099" v="50"/>
              <pc2:cmMkLst xmlns:pc2="http://schemas.microsoft.com/office/powerpoint/2019/9/main/command">
                <pc:docMk/>
                <pc:sldMk cId="2571931516" sldId="3804"/>
                <pc2:cmMk id="{0BF5C08E-EE77-4FE1-84A9-E732673F6924}"/>
              </pc2:cmMkLst>
            </pc226:cmChg>
          </p:ext>
        </pc:extLst>
      </pc:sldChg>
      <pc:sldChg chg="addCm modNotesTx">
        <pc:chgData name="Isis Greenspan" userId="464bb143-1349-4605-a567-29b98f388ffb" providerId="ADAL" clId="{430147AD-12EE-4D5F-89FD-CC8505BED2FB}" dt="2024-07-26T17:08:13.355" v="84"/>
        <pc:sldMkLst>
          <pc:docMk/>
          <pc:sldMk cId="818622734" sldId="380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13.355" v="84"/>
              <pc2:cmMkLst xmlns:pc2="http://schemas.microsoft.com/office/powerpoint/2019/9/main/command">
                <pc:docMk/>
                <pc:sldMk cId="818622734" sldId="3808"/>
                <pc2:cmMk id="{F7FB9F96-46C1-4FAA-8893-BB1450196B90}"/>
              </pc2:cmMkLst>
            </pc226:cmChg>
          </p:ext>
        </pc:extLst>
      </pc:sldChg>
      <pc:sldChg chg="addCm modNotesTx">
        <pc:chgData name="Isis Greenspan" userId="464bb143-1349-4605-a567-29b98f388ffb" providerId="ADAL" clId="{430147AD-12EE-4D5F-89FD-CC8505BED2FB}" dt="2024-07-26T17:04:36.976" v="70"/>
        <pc:sldMkLst>
          <pc:docMk/>
          <pc:sldMk cId="672970789" sldId="380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4:36.976" v="70"/>
              <pc2:cmMkLst xmlns:pc2="http://schemas.microsoft.com/office/powerpoint/2019/9/main/command">
                <pc:docMk/>
                <pc:sldMk cId="672970789" sldId="3809"/>
                <pc2:cmMk id="{020D2471-36B3-45B6-8EFC-BE80873D120E}"/>
              </pc2:cmMkLst>
            </pc226:cmChg>
          </p:ext>
        </pc:extLst>
      </pc:sldChg>
      <pc:sldChg chg="addCm modNotesTx">
        <pc:chgData name="Isis Greenspan" userId="464bb143-1349-4605-a567-29b98f388ffb" providerId="ADAL" clId="{430147AD-12EE-4D5F-89FD-CC8505BED2FB}" dt="2024-07-26T17:03:57.077" v="67"/>
        <pc:sldMkLst>
          <pc:docMk/>
          <pc:sldMk cId="1712251695" sldId="381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57.077" v="67"/>
              <pc2:cmMkLst xmlns:pc2="http://schemas.microsoft.com/office/powerpoint/2019/9/main/command">
                <pc:docMk/>
                <pc:sldMk cId="1712251695" sldId="3810"/>
                <pc2:cmMk id="{DDD851EA-0D50-459E-89BA-393BD031D0F6}"/>
              </pc2:cmMkLst>
            </pc226:cmChg>
          </p:ext>
        </pc:extLst>
      </pc:sldChg>
      <pc:sldChg chg="addCm modNotesTx">
        <pc:chgData name="Isis Greenspan" userId="464bb143-1349-4605-a567-29b98f388ffb" providerId="ADAL" clId="{430147AD-12EE-4D5F-89FD-CC8505BED2FB}" dt="2024-07-26T16:52:00.969" v="14"/>
        <pc:sldMkLst>
          <pc:docMk/>
          <pc:sldMk cId="500820418" sldId="38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2:00.969" v="14"/>
              <pc2:cmMkLst xmlns:pc2="http://schemas.microsoft.com/office/powerpoint/2019/9/main/command">
                <pc:docMk/>
                <pc:sldMk cId="500820418" sldId="3840"/>
                <pc2:cmMk id="{1BB048BB-752E-4BA0-81CC-5240D9F7E349}"/>
              </pc2:cmMkLst>
            </pc226:cmChg>
          </p:ext>
        </pc:extLst>
      </pc:sldChg>
      <pc:sldChg chg="addCm modNotesTx">
        <pc:chgData name="Isis Greenspan" userId="464bb143-1349-4605-a567-29b98f388ffb" providerId="ADAL" clId="{430147AD-12EE-4D5F-89FD-CC8505BED2FB}" dt="2024-07-26T17:09:50.004" v="94"/>
        <pc:sldMkLst>
          <pc:docMk/>
          <pc:sldMk cId="3212756172" sldId="464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9:50.004" v="94"/>
              <pc2:cmMkLst xmlns:pc2="http://schemas.microsoft.com/office/powerpoint/2019/9/main/command">
                <pc:docMk/>
                <pc:sldMk cId="3212756172" sldId="4646"/>
                <pc2:cmMk id="{F584A238-6055-4E8A-A634-85086584400D}"/>
              </pc2:cmMkLst>
            </pc226:cmChg>
          </p:ext>
        </pc:extLst>
      </pc:sldChg>
      <pc:sldChg chg="addCm modNotesTx">
        <pc:chgData name="Isis Greenspan" userId="464bb143-1349-4605-a567-29b98f388ffb" providerId="ADAL" clId="{430147AD-12EE-4D5F-89FD-CC8505BED2FB}" dt="2024-07-26T16:55:42.710" v="19"/>
        <pc:sldMkLst>
          <pc:docMk/>
          <pc:sldMk cId="1839908883" sldId="465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5:42.710" v="19"/>
              <pc2:cmMkLst xmlns:pc2="http://schemas.microsoft.com/office/powerpoint/2019/9/main/command">
                <pc:docMk/>
                <pc:sldMk cId="1839908883" sldId="4657"/>
                <pc2:cmMk id="{0F58A36F-9DBA-4969-B516-F42F79CF1D6D}"/>
              </pc2:cmMkLst>
            </pc226:cmChg>
          </p:ext>
        </pc:extLst>
      </pc:sldChg>
      <pc:sldChg chg="addCm modNotesTx">
        <pc:chgData name="Isis Greenspan" userId="464bb143-1349-4605-a567-29b98f388ffb" providerId="ADAL" clId="{430147AD-12EE-4D5F-89FD-CC8505BED2FB}" dt="2024-07-26T16:55:53.641" v="20"/>
        <pc:sldMkLst>
          <pc:docMk/>
          <pc:sldMk cId="4233199172" sldId="465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5:53.641" v="20"/>
              <pc2:cmMkLst xmlns:pc2="http://schemas.microsoft.com/office/powerpoint/2019/9/main/command">
                <pc:docMk/>
                <pc:sldMk cId="4233199172" sldId="4658"/>
                <pc2:cmMk id="{388F58F9-DC3F-4125-88DD-BEFF7253B873}"/>
              </pc2:cmMkLst>
            </pc226:cmChg>
          </p:ext>
        </pc:extLst>
      </pc:sldChg>
      <pc:sldChg chg="addCm modNotesTx">
        <pc:chgData name="Isis Greenspan" userId="464bb143-1349-4605-a567-29b98f388ffb" providerId="ADAL" clId="{430147AD-12EE-4D5F-89FD-CC8505BED2FB}" dt="2024-07-26T16:56:04.880" v="21"/>
        <pc:sldMkLst>
          <pc:docMk/>
          <pc:sldMk cId="1646490003" sldId="465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04.880" v="21"/>
              <pc2:cmMkLst xmlns:pc2="http://schemas.microsoft.com/office/powerpoint/2019/9/main/command">
                <pc:docMk/>
                <pc:sldMk cId="1646490003" sldId="4659"/>
                <pc2:cmMk id="{20A6D22E-EA2B-476F-863C-50D0206CB470}"/>
              </pc2:cmMkLst>
            </pc226:cmChg>
          </p:ext>
        </pc:extLst>
      </pc:sldChg>
      <pc:sldChg chg="addCm modNotesTx">
        <pc:chgData name="Isis Greenspan" userId="464bb143-1349-4605-a567-29b98f388ffb" providerId="ADAL" clId="{430147AD-12EE-4D5F-89FD-CC8505BED2FB}" dt="2024-07-26T17:08:31.014" v="86"/>
        <pc:sldMkLst>
          <pc:docMk/>
          <pc:sldMk cId="1570831877" sldId="466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31.014" v="86"/>
              <pc2:cmMkLst xmlns:pc2="http://schemas.microsoft.com/office/powerpoint/2019/9/main/command">
                <pc:docMk/>
                <pc:sldMk cId="1570831877" sldId="4660"/>
                <pc2:cmMk id="{52B09089-FDC7-470A-A622-E07096550DED}"/>
              </pc2:cmMkLst>
            </pc226:cmChg>
          </p:ext>
        </pc:extLst>
      </pc:sldChg>
      <pc:sldChg chg="addCm modNotesTx">
        <pc:chgData name="Isis Greenspan" userId="464bb143-1349-4605-a567-29b98f388ffb" providerId="ADAL" clId="{430147AD-12EE-4D5F-89FD-CC8505BED2FB}" dt="2024-07-26T17:00:14.713" v="42"/>
        <pc:sldMkLst>
          <pc:docMk/>
          <pc:sldMk cId="4116046321" sldId="466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14.713" v="42"/>
              <pc2:cmMkLst xmlns:pc2="http://schemas.microsoft.com/office/powerpoint/2019/9/main/command">
                <pc:docMk/>
                <pc:sldMk cId="4116046321" sldId="4661"/>
                <pc2:cmMk id="{058507CB-E7B1-4583-BE80-B12FCCAF35D7}"/>
              </pc2:cmMkLst>
            </pc226:cmChg>
          </p:ext>
        </pc:extLst>
      </pc:sldChg>
      <pc:sldChg chg="addCm modNotesTx">
        <pc:chgData name="Isis Greenspan" userId="464bb143-1349-4605-a567-29b98f388ffb" providerId="ADAL" clId="{430147AD-12EE-4D5F-89FD-CC8505BED2FB}" dt="2024-07-26T17:02:24.849" v="56"/>
        <pc:sldMkLst>
          <pc:docMk/>
          <pc:sldMk cId="17488694" sldId="466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2:24.849" v="56"/>
              <pc2:cmMkLst xmlns:pc2="http://schemas.microsoft.com/office/powerpoint/2019/9/main/command">
                <pc:docMk/>
                <pc:sldMk cId="17488694" sldId="4662"/>
                <pc2:cmMk id="{3D3D5E7C-9C00-4EB5-B1D7-552C23094F13}"/>
              </pc2:cmMkLst>
            </pc226:cmChg>
          </p:ext>
        </pc:extLst>
      </pc:sldChg>
      <pc:sldChg chg="addCm modNotesTx">
        <pc:chgData name="Isis Greenspan" userId="464bb143-1349-4605-a567-29b98f388ffb" providerId="ADAL" clId="{430147AD-12EE-4D5F-89FD-CC8505BED2FB}" dt="2024-07-26T16:56:50.364" v="27"/>
        <pc:sldMkLst>
          <pc:docMk/>
          <pc:sldMk cId="3494499920" sldId="47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50.364" v="27"/>
              <pc2:cmMkLst xmlns:pc2="http://schemas.microsoft.com/office/powerpoint/2019/9/main/command">
                <pc:docMk/>
                <pc:sldMk cId="3494499920" sldId="4734"/>
                <pc2:cmMk id="{79B0C859-06C1-42A2-A299-E625360AE765}"/>
              </pc2:cmMkLst>
            </pc226:cmChg>
          </p:ext>
        </pc:extLst>
      </pc:sldChg>
      <pc:sldChg chg="addCm modNotesTx">
        <pc:chgData name="Isis Greenspan" userId="464bb143-1349-4605-a567-29b98f388ffb" providerId="ADAL" clId="{430147AD-12EE-4D5F-89FD-CC8505BED2FB}" dt="2024-07-26T17:00:01.375" v="40"/>
        <pc:sldMkLst>
          <pc:docMk/>
          <pc:sldMk cId="2623151652" sldId="473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01.375" v="40"/>
              <pc2:cmMkLst xmlns:pc2="http://schemas.microsoft.com/office/powerpoint/2019/9/main/command">
                <pc:docMk/>
                <pc:sldMk cId="2623151652" sldId="4735"/>
                <pc2:cmMk id="{306E75E1-1626-45F3-91E2-4936EA525E9D}"/>
              </pc2:cmMkLst>
            </pc226:cmChg>
          </p:ext>
        </pc:extLst>
      </pc:sldChg>
      <pc:sldChg chg="addCm modNotesTx">
        <pc:chgData name="Isis Greenspan" userId="464bb143-1349-4605-a567-29b98f388ffb" providerId="ADAL" clId="{430147AD-12EE-4D5F-89FD-CC8505BED2FB}" dt="2024-07-26T17:05:27.630" v="75"/>
        <pc:sldMkLst>
          <pc:docMk/>
          <pc:sldMk cId="181692375" sldId="4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5:27.630" v="75"/>
              <pc2:cmMkLst xmlns:pc2="http://schemas.microsoft.com/office/powerpoint/2019/9/main/command">
                <pc:docMk/>
                <pc:sldMk cId="181692375" sldId="4793"/>
                <pc2:cmMk id="{2D82B201-1157-4AD4-B6F9-6FB52B570948}"/>
              </pc2:cmMkLst>
            </pc226:cmChg>
          </p:ext>
        </pc:extLst>
      </pc:sldChg>
      <pc:sldChg chg="addCm modNotesTx">
        <pc:chgData name="Isis Greenspan" userId="464bb143-1349-4605-a567-29b98f388ffb" providerId="ADAL" clId="{430147AD-12EE-4D5F-89FD-CC8505BED2FB}" dt="2024-07-26T16:54:21.391" v="17"/>
        <pc:sldMkLst>
          <pc:docMk/>
          <pc:sldMk cId="2438444739" sldId="479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4:21.391" v="17"/>
              <pc2:cmMkLst xmlns:pc2="http://schemas.microsoft.com/office/powerpoint/2019/9/main/command">
                <pc:docMk/>
                <pc:sldMk cId="2438444739" sldId="4796"/>
                <pc2:cmMk id="{46F89411-1628-450D-B493-DBC3A9E0D95C}"/>
              </pc2:cmMkLst>
            </pc226:cmChg>
          </p:ext>
        </pc:extLst>
      </pc:sldChg>
      <pc:sldChg chg="addCm modNotesTx">
        <pc:chgData name="Isis Greenspan" userId="464bb143-1349-4605-a567-29b98f388ffb" providerId="ADAL" clId="{430147AD-12EE-4D5F-89FD-CC8505BED2FB}" dt="2024-07-26T16:54:55.607" v="18"/>
        <pc:sldMkLst>
          <pc:docMk/>
          <pc:sldMk cId="163538817" sldId="479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4:55.607" v="18"/>
              <pc2:cmMkLst xmlns:pc2="http://schemas.microsoft.com/office/powerpoint/2019/9/main/command">
                <pc:docMk/>
                <pc:sldMk cId="163538817" sldId="4797"/>
                <pc2:cmMk id="{AC6C2FEA-302C-4557-BD8B-C7A10CF229B0}"/>
              </pc2:cmMkLst>
            </pc226:cmChg>
          </p:ext>
        </pc:extLst>
      </pc:sldChg>
      <pc:sldChg chg="addCm modNotesTx">
        <pc:chgData name="Isis Greenspan" userId="464bb143-1349-4605-a567-29b98f388ffb" providerId="ADAL" clId="{430147AD-12EE-4D5F-89FD-CC8505BED2FB}" dt="2024-07-26T17:03:21.215" v="61"/>
        <pc:sldMkLst>
          <pc:docMk/>
          <pc:sldMk cId="2115363057" sldId="479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21.215" v="61"/>
              <pc2:cmMkLst xmlns:pc2="http://schemas.microsoft.com/office/powerpoint/2019/9/main/command">
                <pc:docMk/>
                <pc:sldMk cId="2115363057" sldId="4798"/>
                <pc2:cmMk id="{92F214A4-D814-479E-9801-B9D009257AB6}"/>
              </pc2:cmMkLst>
            </pc226:cmChg>
          </p:ext>
        </pc:extLst>
      </pc:sldChg>
    </pc:docChg>
  </pc:docChgLst>
  <pc:docChgLst>
    <pc:chgData clId="Web-{27F24D9A-525D-42A1-9754-DAA4075EE83B}"/>
    <pc:docChg chg="">
      <pc:chgData name="" userId="" providerId="" clId="Web-{27F24D9A-525D-42A1-9754-DAA4075EE83B}" dt="2024-02-07T20:50:00.477" v="0"/>
      <pc:docMkLst>
        <pc:docMk/>
      </pc:docMkLst>
      <pc:sldChg chg="modCm">
        <pc:chgData name="" userId="" providerId="" clId="Web-{27F24D9A-525D-42A1-9754-DAA4075EE83B}" dt="2024-02-07T20:50:00.477" v="0"/>
        <pc:sldMkLst>
          <pc:docMk/>
          <pc:sldMk cId="2555671229" sldId="3807"/>
        </pc:sldMkLst>
        <pc:extLst>
          <p:ext xmlns:p="http://schemas.openxmlformats.org/presentationml/2006/main" uri="{D6D511B9-2390-475A-947B-AFAB55BFBCF1}">
            <pc226:cmChg xmlns:pc226="http://schemas.microsoft.com/office/powerpoint/2022/06/main/command" chg="">
              <pc226:chgData name="" userId="" providerId="" clId="Web-{27F24D9A-525D-42A1-9754-DAA4075EE83B}" dt="2024-02-07T20:50:00.477" v="0"/>
              <pc2:cmMkLst xmlns:pc2="http://schemas.microsoft.com/office/powerpoint/2019/9/main/command">
                <pc:docMk/>
                <pc:sldMk cId="2555671229" sldId="3807"/>
                <pc2:cmMk id="{D0DA7A98-01DB-4FB0-BD15-200D1BB71F6A}"/>
              </pc2:cmMkLst>
              <pc226:cmRplyChg chg="add">
                <pc226:chgData name="" userId="" providerId="" clId="Web-{27F24D9A-525D-42A1-9754-DAA4075EE83B}" dt="2024-02-07T20:50:00.477" v="0"/>
                <pc2:cmRplyMkLst xmlns:pc2="http://schemas.microsoft.com/office/powerpoint/2019/9/main/command">
                  <pc:docMk/>
                  <pc:sldMk cId="2555671229" sldId="3807"/>
                  <pc2:cmMk id="{D0DA7A98-01DB-4FB0-BD15-200D1BB71F6A}"/>
                  <pc2:cmRplyMk id="{5523CC2D-151C-4122-B5A3-73B6F73EEB67}"/>
                </pc2:cmRplyMkLst>
              </pc226:cmRplyChg>
            </pc226:cmChg>
          </p:ext>
        </pc:extLst>
      </pc:sldChg>
    </pc:docChg>
  </pc:docChgLst>
  <pc:docChgLst>
    <pc:chgData name="Renee Luque" userId="S::rluque@cffutures.net::24b01a1d-1c91-492f-b0ec-f8dd3574c772" providerId="AD" clId="Web-{4AE9DB89-EBD7-E223-16BF-03A13F918A39}"/>
    <pc:docChg chg="">
      <pc:chgData name="Renee Luque" userId="S::rluque@cffutures.net::24b01a1d-1c91-492f-b0ec-f8dd3574c772" providerId="AD" clId="Web-{4AE9DB89-EBD7-E223-16BF-03A13F918A39}" dt="2023-11-30T23:02:47.044" v="0"/>
      <pc:docMkLst>
        <pc:docMk/>
      </pc:docMkLst>
      <pc:sldChg chg="modCm">
        <pc:chgData name="Renee Luque" userId="S::rluque@cffutures.net::24b01a1d-1c91-492f-b0ec-f8dd3574c772" providerId="AD" clId="Web-{4AE9DB89-EBD7-E223-16BF-03A13F918A39}" dt="2023-11-30T23:02:47.044" v="0"/>
        <pc:sldMkLst>
          <pc:docMk/>
          <pc:sldMk cId="3212756172" sldId="4646"/>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4AE9DB89-EBD7-E223-16BF-03A13F918A39}" dt="2023-11-30T23:02:47.044" v="0"/>
              <pc2:cmMkLst xmlns:pc2="http://schemas.microsoft.com/office/powerpoint/2019/9/main/command">
                <pc:docMk/>
                <pc:sldMk cId="3212756172" sldId="4646"/>
                <pc2:cmMk id="{87C92E6E-4942-4CEB-9D89-5E09DE79B6E5}"/>
              </pc2:cmMkLst>
              <pc226:cmRplyChg chg="add">
                <pc226:chgData name="Renee Luque" userId="S::rluque@cffutures.net::24b01a1d-1c91-492f-b0ec-f8dd3574c772" providerId="AD" clId="Web-{4AE9DB89-EBD7-E223-16BF-03A13F918A39}" dt="2023-11-30T23:02:47.044" v="0"/>
                <pc2:cmRplyMkLst xmlns:pc2="http://schemas.microsoft.com/office/powerpoint/2019/9/main/command">
                  <pc:docMk/>
                  <pc:sldMk cId="3212756172" sldId="4646"/>
                  <pc2:cmMk id="{87C92E6E-4942-4CEB-9D89-5E09DE79B6E5}"/>
                  <pc2:cmRplyMk id="{60171E61-2BA6-4D6D-B6E7-5EBBD268017B}"/>
                </pc2:cmRplyMkLst>
              </pc226:cmRplyChg>
            </pc226:cmChg>
          </p:ext>
        </pc:extLst>
      </pc:sldChg>
    </pc:docChg>
  </pc:docChgLst>
  <pc:docChgLst>
    <pc:chgData name="Renee Luque" userId="24b01a1d-1c91-492f-b0ec-f8dd3574c772" providerId="ADAL" clId="{F20A01D9-9392-41E4-9EC3-720BCB0FD517}"/>
    <pc:docChg chg="undo custSel modSld">
      <pc:chgData name="Renee Luque" userId="24b01a1d-1c91-492f-b0ec-f8dd3574c772" providerId="ADAL" clId="{F20A01D9-9392-41E4-9EC3-720BCB0FD517}" dt="2024-01-12T21:10:02.751" v="2024" actId="114"/>
      <pc:docMkLst>
        <pc:docMk/>
      </pc:docMkLst>
      <pc:sldChg chg="modNotesTx">
        <pc:chgData name="Renee Luque" userId="24b01a1d-1c91-492f-b0ec-f8dd3574c772" providerId="ADAL" clId="{F20A01D9-9392-41E4-9EC3-720BCB0FD517}" dt="2024-01-11T23:07:18.302" v="1191" actId="20577"/>
        <pc:sldMkLst>
          <pc:docMk/>
          <pc:sldMk cId="2537358949" sldId="263"/>
        </pc:sldMkLst>
      </pc:sldChg>
      <pc:sldChg chg="addCm modNotesTx">
        <pc:chgData name="Renee Luque" userId="24b01a1d-1c91-492f-b0ec-f8dd3574c772" providerId="ADAL" clId="{F20A01D9-9392-41E4-9EC3-720BCB0FD517}" dt="2024-01-11T23:26:59.229" v="1627"/>
        <pc:sldMkLst>
          <pc:docMk/>
          <pc:sldMk cId="3841886373" sldId="37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6:59.229" v="1627"/>
              <pc2:cmMkLst xmlns:pc2="http://schemas.microsoft.com/office/powerpoint/2019/9/main/command">
                <pc:docMk/>
                <pc:sldMk cId="3841886373" sldId="379"/>
                <pc2:cmMk id="{6990B28B-0B96-4573-9A82-FE30709B845A}"/>
              </pc2:cmMkLst>
            </pc226:cmChg>
          </p:ext>
        </pc:extLst>
      </pc:sldChg>
      <pc:sldChg chg="addCm delCm modNotesTx">
        <pc:chgData name="Renee Luque" userId="24b01a1d-1c91-492f-b0ec-f8dd3574c772" providerId="ADAL" clId="{F20A01D9-9392-41E4-9EC3-720BCB0FD517}" dt="2024-01-12T20:47:47.129" v="1657"/>
        <pc:sldMkLst>
          <pc:docMk/>
          <pc:sldMk cId="2967566870" sldId="39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47.129" v="1657"/>
              <pc2:cmMkLst xmlns:pc2="http://schemas.microsoft.com/office/powerpoint/2019/9/main/command">
                <pc:docMk/>
                <pc:sldMk cId="2967566870" sldId="395"/>
                <pc2:cmMk id="{F8A6C900-C7E3-45B0-8927-A87B32EE83CC}"/>
              </pc2:cmMkLst>
            </pc226:cmChg>
          </p:ext>
        </pc:extLst>
      </pc:sldChg>
      <pc:sldChg chg="addCm delCm modNotesTx">
        <pc:chgData name="Renee Luque" userId="24b01a1d-1c91-492f-b0ec-f8dd3574c772" providerId="ADAL" clId="{F20A01D9-9392-41E4-9EC3-720BCB0FD517}" dt="2024-01-12T20:47:24.234" v="1656"/>
        <pc:sldMkLst>
          <pc:docMk/>
          <pc:sldMk cId="1839258858" sldId="46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24.234" v="1656"/>
              <pc2:cmMkLst xmlns:pc2="http://schemas.microsoft.com/office/powerpoint/2019/9/main/command">
                <pc:docMk/>
                <pc:sldMk cId="1839258858" sldId="462"/>
                <pc2:cmMk id="{9B4ED33E-82FA-4DBC-A1EB-4D26268E3B3A}"/>
              </pc2:cmMkLst>
            </pc226:cmChg>
          </p:ext>
        </pc:extLst>
      </pc:sldChg>
      <pc:sldChg chg="modSp mod modCm">
        <pc:chgData name="Renee Luque" userId="24b01a1d-1c91-492f-b0ec-f8dd3574c772" providerId="ADAL" clId="{F20A01D9-9392-41E4-9EC3-720BCB0FD517}" dt="2024-01-12T20:46:07.336" v="1651" actId="20577"/>
        <pc:sldMkLst>
          <pc:docMk/>
          <pc:sldMk cId="2320346158" sldId="487"/>
        </pc:sldMkLst>
        <pc:spChg chg="mod">
          <ac:chgData name="Renee Luque" userId="24b01a1d-1c91-492f-b0ec-f8dd3574c772" providerId="ADAL" clId="{F20A01D9-9392-41E4-9EC3-720BCB0FD517}" dt="2024-01-12T20:46:07.336" v="1651" actId="20577"/>
          <ac:spMkLst>
            <pc:docMk/>
            <pc:sldMk cId="2320346158" sldId="487"/>
            <ac:spMk id="4" creationId="{00000000-0000-0000-0000-000000000000}"/>
          </ac:spMkLst>
        </pc:spChg>
        <pc:extLst>
          <p:ext xmlns:p="http://schemas.openxmlformats.org/presentationml/2006/main" uri="{D6D511B9-2390-475A-947B-AFAB55BFBCF1}">
            <pc226:cmChg xmlns:pc226="http://schemas.microsoft.com/office/powerpoint/2022/06/main/command" chg="">
              <pc226:chgData name="Renee Luque" userId="24b01a1d-1c91-492f-b0ec-f8dd3574c772" providerId="ADAL" clId="{F20A01D9-9392-41E4-9EC3-720BCB0FD517}" dt="2024-01-12T18:41:34.441" v="1649"/>
              <pc2:cmMkLst xmlns:pc2="http://schemas.microsoft.com/office/powerpoint/2019/9/main/command">
                <pc:docMk/>
                <pc:sldMk cId="2320346158" sldId="487"/>
                <pc2:cmMk id="{7AC69D7E-00D6-4F64-A8CD-B489EA5BB155}"/>
              </pc2:cmMkLst>
              <pc226:cmRplyChg chg="add">
                <pc226:chgData name="Renee Luque" userId="24b01a1d-1c91-492f-b0ec-f8dd3574c772" providerId="ADAL" clId="{F20A01D9-9392-41E4-9EC3-720BCB0FD517}" dt="2024-01-12T18:41:34.441" v="1649"/>
                <pc2:cmRplyMkLst xmlns:pc2="http://schemas.microsoft.com/office/powerpoint/2019/9/main/command">
                  <pc:docMk/>
                  <pc:sldMk cId="2320346158" sldId="487"/>
                  <pc2:cmMk id="{7AC69D7E-00D6-4F64-A8CD-B489EA5BB155}"/>
                  <pc2:cmRplyMk id="{547DAC01-66DB-43A5-9576-CA206B1A591C}"/>
                </pc2:cmRplyMkLst>
              </pc226:cmRplyChg>
            </pc226:cmChg>
          </p:ext>
        </pc:extLst>
      </pc:sldChg>
      <pc:sldChg chg="addCm delCm">
        <pc:chgData name="Renee Luque" userId="24b01a1d-1c91-492f-b0ec-f8dd3574c772" providerId="ADAL" clId="{F20A01D9-9392-41E4-9EC3-720BCB0FD517}" dt="2024-01-12T20:46:33.597" v="1652"/>
        <pc:sldMkLst>
          <pc:docMk/>
          <pc:sldMk cId="927041623" sldId="50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6:33.597" v="1652"/>
              <pc2:cmMkLst xmlns:pc2="http://schemas.microsoft.com/office/powerpoint/2019/9/main/command">
                <pc:docMk/>
                <pc:sldMk cId="927041623" sldId="508"/>
                <pc2:cmMk id="{EBFE5437-3E3C-4F0A-8395-A3E4E927A429}"/>
              </pc2:cmMkLst>
            </pc226:cmChg>
          </p:ext>
        </pc:extLst>
      </pc:sldChg>
      <pc:sldChg chg="modSp mod delCm modCm">
        <pc:chgData name="Renee Luque" userId="24b01a1d-1c91-492f-b0ec-f8dd3574c772" providerId="ADAL" clId="{F20A01D9-9392-41E4-9EC3-720BCB0FD517}" dt="2024-01-12T21:10:02.751" v="2024" actId="114"/>
        <pc:sldMkLst>
          <pc:docMk/>
          <pc:sldMk cId="719802235" sldId="511"/>
        </pc:sldMkLst>
        <pc:spChg chg="mod">
          <ac:chgData name="Renee Luque" userId="24b01a1d-1c91-492f-b0ec-f8dd3574c772" providerId="ADAL" clId="{F20A01D9-9392-41E4-9EC3-720BCB0FD517}" dt="2024-01-12T21:10:02.751" v="2024" actId="114"/>
          <ac:spMkLst>
            <pc:docMk/>
            <pc:sldMk cId="719802235" sldId="511"/>
            <ac:spMk id="4" creationId="{00000000-0000-0000-0000-000000000000}"/>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20A01D9-9392-41E4-9EC3-720BCB0FD517}" dt="2024-01-12T20:53:37.375" v="2023"/>
              <pc2:cmMkLst xmlns:pc2="http://schemas.microsoft.com/office/powerpoint/2019/9/main/command">
                <pc:docMk/>
                <pc:sldMk cId="719802235" sldId="511"/>
                <pc2:cmMk id="{C20FFBF3-2721-4AE6-A9AE-E73CAC18EE8B}"/>
              </pc2:cmMkLst>
            </pc226:cmChg>
            <pc226:cmChg xmlns:pc226="http://schemas.microsoft.com/office/powerpoint/2022/06/main/command" chg="del">
              <pc226:chgData name="Renee Luque" userId="24b01a1d-1c91-492f-b0ec-f8dd3574c772" providerId="ADAL" clId="{F20A01D9-9392-41E4-9EC3-720BCB0FD517}" dt="2024-01-12T20:53:25.136" v="2022"/>
              <pc2:cmMkLst xmlns:pc2="http://schemas.microsoft.com/office/powerpoint/2019/9/main/command">
                <pc:docMk/>
                <pc:sldMk cId="719802235" sldId="511"/>
                <pc2:cmMk id="{E25733F6-66BA-42DD-8922-CEF16227A18D}"/>
              </pc2:cmMkLst>
              <pc226:cmRplyChg chg="add">
                <pc226:chgData name="Renee Luque" userId="24b01a1d-1c91-492f-b0ec-f8dd3574c772" providerId="ADAL" clId="{F20A01D9-9392-41E4-9EC3-720BCB0FD517}" dt="2024-01-12T18:43:38.764" v="1650"/>
                <pc2:cmRplyMkLst xmlns:pc2="http://schemas.microsoft.com/office/powerpoint/2019/9/main/command">
                  <pc:docMk/>
                  <pc:sldMk cId="719802235" sldId="511"/>
                  <pc2:cmMk id="{E25733F6-66BA-42DD-8922-CEF16227A18D}"/>
                  <pc2:cmRplyMk id="{8CF939DD-26B5-46FF-975F-510C40F563A8}"/>
                </pc2:cmRplyMkLst>
              </pc226:cmRplyChg>
            </pc226:cmChg>
          </p:ext>
        </pc:extLst>
      </pc:sldChg>
      <pc:sldChg chg="modSp mod">
        <pc:chgData name="Renee Luque" userId="24b01a1d-1c91-492f-b0ec-f8dd3574c772" providerId="ADAL" clId="{F20A01D9-9392-41E4-9EC3-720BCB0FD517}" dt="2024-01-11T23:14:08.002" v="1376" actId="255"/>
        <pc:sldMkLst>
          <pc:docMk/>
          <pc:sldMk cId="2337784863" sldId="513"/>
        </pc:sldMkLst>
        <pc:spChg chg="mod">
          <ac:chgData name="Renee Luque" userId="24b01a1d-1c91-492f-b0ec-f8dd3574c772" providerId="ADAL" clId="{F20A01D9-9392-41E4-9EC3-720BCB0FD517}" dt="2024-01-11T23:14:08.002" v="1376" actId="255"/>
          <ac:spMkLst>
            <pc:docMk/>
            <pc:sldMk cId="2337784863" sldId="513"/>
            <ac:spMk id="4" creationId="{00000000-0000-0000-0000-000000000000}"/>
          </ac:spMkLst>
        </pc:spChg>
      </pc:sldChg>
      <pc:sldChg chg="addCm delCm modNotesTx">
        <pc:chgData name="Renee Luque" userId="24b01a1d-1c91-492f-b0ec-f8dd3574c772" providerId="ADAL" clId="{F20A01D9-9392-41E4-9EC3-720BCB0FD517}" dt="2024-01-12T20:48:07.742" v="1659"/>
        <pc:sldMkLst>
          <pc:docMk/>
          <pc:sldMk cId="863208547" sldId="378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8:07.742" v="1659"/>
              <pc2:cmMkLst xmlns:pc2="http://schemas.microsoft.com/office/powerpoint/2019/9/main/command">
                <pc:docMk/>
                <pc:sldMk cId="863208547" sldId="3784"/>
                <pc2:cmMk id="{7F3ADFF1-8199-4C71-878A-AEA435E2F8DE}"/>
              </pc2:cmMkLst>
            </pc226:cmChg>
          </p:ext>
        </pc:extLst>
      </pc:sldChg>
      <pc:sldChg chg="addCm delCm modNotesTx">
        <pc:chgData name="Renee Luque" userId="24b01a1d-1c91-492f-b0ec-f8dd3574c772" providerId="ADAL" clId="{F20A01D9-9392-41E4-9EC3-720BCB0FD517}" dt="2024-01-12T20:46:54.181" v="1653"/>
        <pc:sldMkLst>
          <pc:docMk/>
          <pc:sldMk cId="3111410811" sldId="378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6:54.181" v="1653"/>
              <pc2:cmMkLst xmlns:pc2="http://schemas.microsoft.com/office/powerpoint/2019/9/main/command">
                <pc:docMk/>
                <pc:sldMk cId="3111410811" sldId="3785"/>
                <pc2:cmMk id="{6F956B95-2A35-4BB0-AA1E-03CE37762DA6}"/>
              </pc2:cmMkLst>
            </pc226:cmChg>
          </p:ext>
        </pc:extLst>
      </pc:sldChg>
      <pc:sldChg chg="addCm modNotesTx">
        <pc:chgData name="Renee Luque" userId="24b01a1d-1c91-492f-b0ec-f8dd3574c772" providerId="ADAL" clId="{F20A01D9-9392-41E4-9EC3-720BCB0FD517}" dt="2024-01-11T23:27:29.819" v="1628"/>
        <pc:sldMkLst>
          <pc:docMk/>
          <pc:sldMk cId="3799282250" sldId="37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7:29.819" v="1628"/>
              <pc2:cmMkLst xmlns:pc2="http://schemas.microsoft.com/office/powerpoint/2019/9/main/command">
                <pc:docMk/>
                <pc:sldMk cId="3799282250" sldId="3786"/>
                <pc2:cmMk id="{3CC4E60B-815D-42FD-BF0C-0271836403D7}"/>
              </pc2:cmMkLst>
            </pc226:cmChg>
          </p:ext>
        </pc:extLst>
      </pc:sldChg>
      <pc:sldChg chg="addCm delCm modNotesTx">
        <pc:chgData name="Renee Luque" userId="24b01a1d-1c91-492f-b0ec-f8dd3574c772" providerId="ADAL" clId="{F20A01D9-9392-41E4-9EC3-720BCB0FD517}" dt="2024-01-12T20:47:53.195" v="1658"/>
        <pc:sldMkLst>
          <pc:docMk/>
          <pc:sldMk cId="23965454" sldId="379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53.195" v="1658"/>
              <pc2:cmMkLst xmlns:pc2="http://schemas.microsoft.com/office/powerpoint/2019/9/main/command">
                <pc:docMk/>
                <pc:sldMk cId="23965454" sldId="3791"/>
                <pc2:cmMk id="{C5C31798-2193-4560-B718-E1FD1A4606F3}"/>
              </pc2:cmMkLst>
            </pc226:cmChg>
          </p:ext>
        </pc:extLst>
      </pc:sldChg>
      <pc:sldChg chg="addCm delCm modNotesTx">
        <pc:chgData name="Renee Luque" userId="24b01a1d-1c91-492f-b0ec-f8dd3574c772" providerId="ADAL" clId="{F20A01D9-9392-41E4-9EC3-720BCB0FD517}" dt="2024-01-12T20:47:06.992" v="1654"/>
        <pc:sldMkLst>
          <pc:docMk/>
          <pc:sldMk cId="1556062835" sldId="379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06.992" v="1654"/>
              <pc2:cmMkLst xmlns:pc2="http://schemas.microsoft.com/office/powerpoint/2019/9/main/command">
                <pc:docMk/>
                <pc:sldMk cId="1556062835" sldId="3799"/>
                <pc2:cmMk id="{9D0A0966-FC79-48B5-B84D-AC6CBBBFD50F}"/>
              </pc2:cmMkLst>
            </pc226:cmChg>
          </p:ext>
        </pc:extLst>
      </pc:sldChg>
      <pc:sldChg chg="addCm delCm modNotesTx">
        <pc:chgData name="Renee Luque" userId="24b01a1d-1c91-492f-b0ec-f8dd3574c772" providerId="ADAL" clId="{F20A01D9-9392-41E4-9EC3-720BCB0FD517}" dt="2024-01-12T20:47:19.303" v="1655"/>
        <pc:sldMkLst>
          <pc:docMk/>
          <pc:sldMk cId="2808723463" sldId="380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19.303" v="1655"/>
              <pc2:cmMkLst xmlns:pc2="http://schemas.microsoft.com/office/powerpoint/2019/9/main/command">
                <pc:docMk/>
                <pc:sldMk cId="2808723463" sldId="3805"/>
                <pc2:cmMk id="{AF9C57B4-D774-4155-B400-12B32FFABB1B}"/>
              </pc2:cmMkLst>
            </pc226:cmChg>
          </p:ext>
        </pc:extLst>
      </pc:sldChg>
      <pc:sldChg chg="modNotesTx">
        <pc:chgData name="Renee Luque" userId="24b01a1d-1c91-492f-b0ec-f8dd3574c772" providerId="ADAL" clId="{F20A01D9-9392-41E4-9EC3-720BCB0FD517}" dt="2024-01-11T22:44:39.913" v="3" actId="20577"/>
        <pc:sldMkLst>
          <pc:docMk/>
          <pc:sldMk cId="2555671229" sldId="3807"/>
        </pc:sldMkLst>
      </pc:sldChg>
      <pc:sldChg chg="addCm delCm modNotesTx">
        <pc:chgData name="Renee Luque" userId="24b01a1d-1c91-492f-b0ec-f8dd3574c772" providerId="ADAL" clId="{F20A01D9-9392-41E4-9EC3-720BCB0FD517}" dt="2024-01-12T20:48:39.713" v="1660"/>
        <pc:sldMkLst>
          <pc:docMk/>
          <pc:sldMk cId="500820418" sldId="38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8:39.713" v="1660"/>
              <pc2:cmMkLst xmlns:pc2="http://schemas.microsoft.com/office/powerpoint/2019/9/main/command">
                <pc:docMk/>
                <pc:sldMk cId="500820418" sldId="3840"/>
                <pc2:cmMk id="{D4166542-8A37-4A21-A885-D8A1DD391E65}"/>
              </pc2:cmMkLst>
            </pc226:cmChg>
          </p:ext>
        </pc:extLst>
      </pc:sldChg>
      <pc:sldChg chg="addCm modNotesTx">
        <pc:chgData name="Renee Luque" userId="24b01a1d-1c91-492f-b0ec-f8dd3574c772" providerId="ADAL" clId="{F20A01D9-9392-41E4-9EC3-720BCB0FD517}" dt="2024-01-11T23:26:26.145" v="1626"/>
        <pc:sldMkLst>
          <pc:docMk/>
          <pc:sldMk cId="3212756172" sldId="464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6:26.145" v="1626"/>
              <pc2:cmMkLst xmlns:pc2="http://schemas.microsoft.com/office/powerpoint/2019/9/main/command">
                <pc:docMk/>
                <pc:sldMk cId="3212756172" sldId="4646"/>
                <pc2:cmMk id="{0AB49A93-750E-47DB-BD25-CA31F953F4CB}"/>
              </pc2:cmMkLst>
            </pc226:cmChg>
          </p:ext>
        </pc:extLst>
      </pc:sldChg>
      <pc:sldChg chg="delCm">
        <pc:chgData name="Renee Luque" userId="24b01a1d-1c91-492f-b0ec-f8dd3574c772" providerId="ADAL" clId="{F20A01D9-9392-41E4-9EC3-720BCB0FD517}" dt="2024-01-11T22:39:05.287" v="0"/>
        <pc:sldMkLst>
          <pc:docMk/>
          <pc:sldMk cId="1646490003" sldId="46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20A01D9-9392-41E4-9EC3-720BCB0FD517}" dt="2024-01-11T22:39:05.287" v="0"/>
              <pc2:cmMkLst xmlns:pc2="http://schemas.microsoft.com/office/powerpoint/2019/9/main/command">
                <pc:docMk/>
                <pc:sldMk cId="1646490003" sldId="4659"/>
                <pc2:cmMk id="{D7927F96-400D-40F0-84C4-6E3FA6F60BDC}"/>
              </pc2:cmMkLst>
            </pc226:cmChg>
          </p:ext>
        </pc:extLst>
      </pc:sldChg>
    </pc:docChg>
  </pc:docChgLst>
  <pc:docChgLst>
    <pc:chgData name="Renee Luque" userId="24b01a1d-1c91-492f-b0ec-f8dd3574c772" providerId="ADAL" clId="{86487AB2-B479-4915-8B0D-156F6B28B0F6}"/>
    <pc:docChg chg="undo custSel modSld">
      <pc:chgData name="Renee Luque" userId="24b01a1d-1c91-492f-b0ec-f8dd3574c772" providerId="ADAL" clId="{86487AB2-B479-4915-8B0D-156F6B28B0F6}" dt="2024-02-08T01:40:26.253" v="1685"/>
      <pc:docMkLst>
        <pc:docMk/>
      </pc:docMkLst>
      <pc:sldChg chg="delSp mod delCm">
        <pc:chgData name="Renee Luque" userId="24b01a1d-1c91-492f-b0ec-f8dd3574c772" providerId="ADAL" clId="{86487AB2-B479-4915-8B0D-156F6B28B0F6}" dt="2024-02-06T21:31:20.313" v="6" actId="478"/>
        <pc:sldMkLst>
          <pc:docMk/>
          <pc:sldMk cId="3841886373" sldId="379"/>
        </pc:sldMkLst>
        <pc:spChg chg="del">
          <ac:chgData name="Renee Luque" userId="24b01a1d-1c91-492f-b0ec-f8dd3574c772" providerId="ADAL" clId="{86487AB2-B479-4915-8B0D-156F6B28B0F6}" dt="2024-02-06T21:31:20.313" v="6" actId="478"/>
          <ac:spMkLst>
            <pc:docMk/>
            <pc:sldMk cId="3841886373" sldId="379"/>
            <ac:spMk id="4" creationId="{6D8DC46B-FB68-9E29-119A-9968FA226274}"/>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31:11.432" v="4"/>
              <pc2:cmMkLst xmlns:pc2="http://schemas.microsoft.com/office/powerpoint/2019/9/main/command">
                <pc:docMk/>
                <pc:sldMk cId="3841886373" sldId="379"/>
                <pc2:cmMk id="{6990B28B-0B96-4573-9A82-FE30709B845A}"/>
              </pc2:cmMkLst>
            </pc226:cmChg>
            <pc226:cmChg xmlns:pc226="http://schemas.microsoft.com/office/powerpoint/2022/06/main/command" chg="del">
              <pc226:chgData name="Renee Luque" userId="24b01a1d-1c91-492f-b0ec-f8dd3574c772" providerId="ADAL" clId="{86487AB2-B479-4915-8B0D-156F6B28B0F6}" dt="2024-02-06T21:31:16.722" v="5"/>
              <pc2:cmMkLst xmlns:pc2="http://schemas.microsoft.com/office/powerpoint/2019/9/main/command">
                <pc:docMk/>
                <pc:sldMk cId="3841886373" sldId="379"/>
                <pc2:cmMk id="{402111E2-9B8F-40E1-82E5-CF52F115868C}"/>
              </pc2:cmMkLst>
            </pc226:cmChg>
          </p:ext>
        </pc:extLst>
      </pc:sldChg>
      <pc:sldChg chg="delCm modCm">
        <pc:chgData name="Renee Luque" userId="24b01a1d-1c91-492f-b0ec-f8dd3574c772" providerId="ADAL" clId="{86487AB2-B479-4915-8B0D-156F6B28B0F6}" dt="2024-02-07T17:30:55.752" v="114"/>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17:30:55.752" v="114"/>
              <pc2:cmMkLst xmlns:pc2="http://schemas.microsoft.com/office/powerpoint/2019/9/main/command">
                <pc:docMk/>
                <pc:sldMk cId="1017929480" sldId="405"/>
                <pc2:cmMk id="{D7DCC58A-2E7F-4982-A429-88055C1F90D1}"/>
              </pc2:cmMkLst>
              <pc226:cmRplyChg chg="add mod">
                <pc226:chgData name="Renee Luque" userId="24b01a1d-1c91-492f-b0ec-f8dd3574c772" providerId="ADAL" clId="{86487AB2-B479-4915-8B0D-156F6B28B0F6}" dt="2024-02-06T23:55:00.523" v="104"/>
                <pc2:cmRplyMkLst xmlns:pc2="http://schemas.microsoft.com/office/powerpoint/2019/9/main/command">
                  <pc:docMk/>
                  <pc:sldMk cId="1017929480" sldId="405"/>
                  <pc2:cmMk id="{D7DCC58A-2E7F-4982-A429-88055C1F90D1}"/>
                  <pc2:cmRplyMk id="{14789072-A597-4A55-AC4F-8BA7EC2881B8}"/>
                </pc2:cmRplyMkLst>
              </pc226:cmRplyChg>
            </pc226:cmChg>
          </p:ext>
        </pc:extLst>
      </pc:sldChg>
      <pc:sldChg chg="delCm modCm">
        <pc:chgData name="Renee Luque" userId="24b01a1d-1c91-492f-b0ec-f8dd3574c772" providerId="ADAL" clId="{86487AB2-B479-4915-8B0D-156F6B28B0F6}" dt="2024-02-08T01:20:05.698" v="1683"/>
        <pc:sldMkLst>
          <pc:docMk/>
          <pc:sldMk cId="1839258858" sldId="4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8T01:20:05.698" v="1683"/>
              <pc2:cmMkLst xmlns:pc2="http://schemas.microsoft.com/office/powerpoint/2019/9/main/command">
                <pc:docMk/>
                <pc:sldMk cId="1839258858" sldId="462"/>
                <pc2:cmMk id="{C36B8CA9-7CBB-4E44-A088-5D99D8C283DC}"/>
              </pc2:cmMkLst>
              <pc226:cmRplyChg chg="add">
                <pc226:chgData name="Renee Luque" userId="24b01a1d-1c91-492f-b0ec-f8dd3574c772" providerId="ADAL" clId="{86487AB2-B479-4915-8B0D-156F6B28B0F6}" dt="2024-02-06T23:32:36.167" v="102"/>
                <pc2:cmRplyMkLst xmlns:pc2="http://schemas.microsoft.com/office/powerpoint/2019/9/main/command">
                  <pc:docMk/>
                  <pc:sldMk cId="1839258858" sldId="462"/>
                  <pc2:cmMk id="{C36B8CA9-7CBB-4E44-A088-5D99D8C283DC}"/>
                  <pc2:cmRplyMk id="{CDF85E12-149F-4297-8674-2E2F6D78DB75}"/>
                </pc2:cmRplyMkLst>
              </pc226:cmRplyChg>
            </pc226:cmChg>
          </p:ext>
        </pc:extLst>
      </pc:sldChg>
      <pc:sldChg chg="delCm modCm">
        <pc:chgData name="Renee Luque" userId="24b01a1d-1c91-492f-b0ec-f8dd3574c772" providerId="ADAL" clId="{86487AB2-B479-4915-8B0D-156F6B28B0F6}" dt="2024-02-07T22:26:52.100" v="1630"/>
        <pc:sldMkLst>
          <pc:docMk/>
          <pc:sldMk cId="620114939" sldId="4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20:49:30.867" v="1249"/>
              <pc2:cmMkLst xmlns:pc2="http://schemas.microsoft.com/office/powerpoint/2019/9/main/command">
                <pc:docMk/>
                <pc:sldMk cId="620114939" sldId="467"/>
                <pc2:cmMk id="{9A78F751-2B74-46FD-9640-9666877BD04E}"/>
              </pc2:cmMkLst>
              <pc226:cmRplyChg chg="add">
                <pc226:chgData name="Renee Luque" userId="24b01a1d-1c91-492f-b0ec-f8dd3574c772" providerId="ADAL" clId="{86487AB2-B479-4915-8B0D-156F6B28B0F6}" dt="2024-02-07T17:42:43.642" v="116"/>
                <pc2:cmRplyMkLst xmlns:pc2="http://schemas.microsoft.com/office/powerpoint/2019/9/main/command">
                  <pc:docMk/>
                  <pc:sldMk cId="620114939" sldId="467"/>
                  <pc2:cmMk id="{9A78F751-2B74-46FD-9640-9666877BD04E}"/>
                  <pc2:cmRplyMk id="{3D42920A-145B-4205-B313-FFAE6B434F1B}"/>
                </pc2:cmRplyMkLst>
              </pc226:cmRplyChg>
            </pc226:cmChg>
            <pc226:cmChg xmlns:pc226="http://schemas.microsoft.com/office/powerpoint/2022/06/main/command" chg="">
              <pc226:chgData name="Renee Luque" userId="24b01a1d-1c91-492f-b0ec-f8dd3574c772" providerId="ADAL" clId="{86487AB2-B479-4915-8B0D-156F6B28B0F6}" dt="2024-02-07T22:26:52.100" v="1630"/>
              <pc2:cmMkLst xmlns:pc2="http://schemas.microsoft.com/office/powerpoint/2019/9/main/command">
                <pc:docMk/>
                <pc:sldMk cId="620114939" sldId="467"/>
                <pc2:cmMk id="{39C94874-6A8C-4757-8D50-07778F1021F6}"/>
              </pc2:cmMkLst>
              <pc226:cmRplyChg chg="add">
                <pc226:chgData name="Renee Luque" userId="24b01a1d-1c91-492f-b0ec-f8dd3574c772" providerId="ADAL" clId="{86487AB2-B479-4915-8B0D-156F6B28B0F6}" dt="2024-02-07T22:26:52.100" v="1630"/>
                <pc2:cmRplyMkLst xmlns:pc2="http://schemas.microsoft.com/office/powerpoint/2019/9/main/command">
                  <pc:docMk/>
                  <pc:sldMk cId="620114939" sldId="467"/>
                  <pc2:cmMk id="{39C94874-6A8C-4757-8D50-07778F1021F6}"/>
                  <pc2:cmRplyMk id="{6B8C9F10-F756-49F8-A6AF-3B629D07F923}"/>
                </pc2:cmRplyMkLst>
              </pc226:cmRplyChg>
            </pc226:cmChg>
          </p:ext>
        </pc:extLst>
      </pc:sldChg>
      <pc:sldChg chg="delCm">
        <pc:chgData name="Renee Luque" userId="24b01a1d-1c91-492f-b0ec-f8dd3574c772" providerId="ADAL" clId="{86487AB2-B479-4915-8B0D-156F6B28B0F6}" dt="2024-02-06T21:28:21.186" v="2"/>
        <pc:sldMkLst>
          <pc:docMk/>
          <pc:sldMk cId="2966558390" sldId="48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28:21.186" v="2"/>
              <pc2:cmMkLst xmlns:pc2="http://schemas.microsoft.com/office/powerpoint/2019/9/main/command">
                <pc:docMk/>
                <pc:sldMk cId="2966558390" sldId="486"/>
                <pc2:cmMk id="{48242D96-43E5-4AA1-9B56-65BA33140457}"/>
              </pc2:cmMkLst>
            </pc226:cmChg>
          </p:ext>
        </pc:extLst>
      </pc:sldChg>
      <pc:sldChg chg="addCm delCm">
        <pc:chgData name="Renee Luque" userId="24b01a1d-1c91-492f-b0ec-f8dd3574c772" providerId="ADAL" clId="{86487AB2-B479-4915-8B0D-156F6B28B0F6}" dt="2024-02-07T01:15:19.869" v="110"/>
        <pc:sldMkLst>
          <pc:docMk/>
          <pc:sldMk cId="2320346158" sldId="48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01:15:16.089" v="107"/>
              <pc2:cmMkLst xmlns:pc2="http://schemas.microsoft.com/office/powerpoint/2019/9/main/command">
                <pc:docMk/>
                <pc:sldMk cId="2320346158" sldId="487"/>
                <pc2:cmMk id="{89AE2A7B-22C4-4A4A-A02D-989C183D7C77}"/>
              </pc2:cmMkLst>
            </pc226:cmChg>
            <pc226:cmChg xmlns:pc226="http://schemas.microsoft.com/office/powerpoint/2022/06/main/command" chg="del">
              <pc226:chgData name="Renee Luque" userId="24b01a1d-1c91-492f-b0ec-f8dd3574c772" providerId="ADAL" clId="{86487AB2-B479-4915-8B0D-156F6B28B0F6}" dt="2024-02-07T01:15:18.839" v="109"/>
              <pc2:cmMkLst xmlns:pc2="http://schemas.microsoft.com/office/powerpoint/2019/9/main/command">
                <pc:docMk/>
                <pc:sldMk cId="2320346158" sldId="487"/>
                <pc2:cmMk id="{7AC69D7E-00D6-4F64-A8CD-B489EA5BB155}"/>
              </pc2:cmMkLst>
            </pc226:cmChg>
            <pc226:cmChg xmlns:pc226="http://schemas.microsoft.com/office/powerpoint/2022/06/main/command" chg="del">
              <pc226:chgData name="Renee Luque" userId="24b01a1d-1c91-492f-b0ec-f8dd3574c772" providerId="ADAL" clId="{86487AB2-B479-4915-8B0D-156F6B28B0F6}" dt="2024-02-07T01:15:17.910" v="108"/>
              <pc2:cmMkLst xmlns:pc2="http://schemas.microsoft.com/office/powerpoint/2019/9/main/command">
                <pc:docMk/>
                <pc:sldMk cId="2320346158" sldId="487"/>
                <pc2:cmMk id="{CC8F3DBF-EACB-41D7-8E51-64ACBD8BE2EB}"/>
              </pc2:cmMkLst>
            </pc226:cmChg>
            <pc226:cmChg xmlns:pc226="http://schemas.microsoft.com/office/powerpoint/2022/06/main/command" chg="add del">
              <pc226:chgData name="Renee Luque" userId="24b01a1d-1c91-492f-b0ec-f8dd3574c772" providerId="ADAL" clId="{86487AB2-B479-4915-8B0D-156F6B28B0F6}" dt="2024-02-07T01:15:19.869" v="110"/>
              <pc2:cmMkLst xmlns:pc2="http://schemas.microsoft.com/office/powerpoint/2019/9/main/command">
                <pc:docMk/>
                <pc:sldMk cId="2320346158" sldId="487"/>
                <pc2:cmMk id="{E53BCAF0-2042-4880-A51A-65C6D956EDBE}"/>
              </pc2:cmMkLst>
            </pc226:cmChg>
          </p:ext>
        </pc:extLst>
      </pc:sldChg>
      <pc:sldChg chg="addCm delCm modNotesTx">
        <pc:chgData name="Renee Luque" userId="24b01a1d-1c91-492f-b0ec-f8dd3574c772" providerId="ADAL" clId="{86487AB2-B479-4915-8B0D-156F6B28B0F6}" dt="2024-02-07T22:22:56.186" v="1627"/>
        <pc:sldMkLst>
          <pc:docMk/>
          <pc:sldMk cId="3487876274" sldId="52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7T22:22:56.186" v="1627"/>
              <pc2:cmMkLst xmlns:pc2="http://schemas.microsoft.com/office/powerpoint/2019/9/main/command">
                <pc:docMk/>
                <pc:sldMk cId="3487876274" sldId="529"/>
                <pc2:cmMk id="{029C8F09-C3AC-4EC8-98FE-96C2BFF73302}"/>
              </pc2:cmMkLst>
            </pc226:cmChg>
          </p:ext>
        </pc:extLst>
      </pc:sldChg>
      <pc:sldChg chg="addCm delCm">
        <pc:chgData name="Renee Luque" userId="24b01a1d-1c91-492f-b0ec-f8dd3574c772" providerId="ADAL" clId="{86487AB2-B479-4915-8B0D-156F6B28B0F6}" dt="2024-02-07T01:14:59.578" v="106"/>
        <pc:sldMkLst>
          <pc:docMk/>
          <pc:sldMk cId="65689994" sldId="343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7T01:14:59.578" v="106"/>
              <pc2:cmMkLst xmlns:pc2="http://schemas.microsoft.com/office/powerpoint/2019/9/main/command">
                <pc:docMk/>
                <pc:sldMk cId="65689994" sldId="3438"/>
                <pc2:cmMk id="{99C44073-E629-4CF6-95F7-D233C16823F8}"/>
              </pc2:cmMkLst>
            </pc226:cmChg>
          </p:ext>
        </pc:extLst>
      </pc:sldChg>
      <pc:sldChg chg="delCm modCm">
        <pc:chgData name="Renee Luque" userId="24b01a1d-1c91-492f-b0ec-f8dd3574c772" providerId="ADAL" clId="{86487AB2-B479-4915-8B0D-156F6B28B0F6}" dt="2024-02-07T01:15:46.202" v="113"/>
        <pc:sldMkLst>
          <pc:docMk/>
          <pc:sldMk cId="446175336" sldId="37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01:15:46.202" v="113"/>
              <pc2:cmMkLst xmlns:pc2="http://schemas.microsoft.com/office/powerpoint/2019/9/main/command">
                <pc:docMk/>
                <pc:sldMk cId="446175336" sldId="3756"/>
                <pc2:cmMk id="{EA37C9FB-3A5C-40EE-BD9C-BF40970FAFA4}"/>
              </pc2:cmMkLst>
              <pc226:cmRplyChg chg="add">
                <pc226:chgData name="Renee Luque" userId="24b01a1d-1c91-492f-b0ec-f8dd3574c772" providerId="ADAL" clId="{86487AB2-B479-4915-8B0D-156F6B28B0F6}" dt="2024-02-06T22:15:47.030" v="100"/>
                <pc2:cmRplyMkLst xmlns:pc2="http://schemas.microsoft.com/office/powerpoint/2019/9/main/command">
                  <pc:docMk/>
                  <pc:sldMk cId="446175336" sldId="3756"/>
                  <pc2:cmMk id="{EA37C9FB-3A5C-40EE-BD9C-BF40970FAFA4}"/>
                  <pc2:cmRplyMk id="{1EC40916-79CD-4CC6-AAD5-78101ECC7EF6}"/>
                </pc2:cmRplyMkLst>
              </pc226:cmRplyChg>
            </pc226:cmChg>
          </p:ext>
        </pc:extLst>
      </pc:sldChg>
      <pc:sldChg chg="modNotesTx">
        <pc:chgData name="Renee Luque" userId="24b01a1d-1c91-492f-b0ec-f8dd3574c772" providerId="ADAL" clId="{86487AB2-B479-4915-8B0D-156F6B28B0F6}" dt="2024-02-06T21:58:35.821" v="99" actId="20577"/>
        <pc:sldMkLst>
          <pc:docMk/>
          <pc:sldMk cId="2848969656" sldId="3769"/>
        </pc:sldMkLst>
      </pc:sldChg>
      <pc:sldChg chg="delCm">
        <pc:chgData name="Renee Luque" userId="24b01a1d-1c91-492f-b0ec-f8dd3574c772" providerId="ADAL" clId="{86487AB2-B479-4915-8B0D-156F6B28B0F6}" dt="2024-02-06T21:26:59.257" v="0"/>
        <pc:sldMkLst>
          <pc:docMk/>
          <pc:sldMk cId="3799282250" sldId="378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26:59.257" v="0"/>
              <pc2:cmMkLst xmlns:pc2="http://schemas.microsoft.com/office/powerpoint/2019/9/main/command">
                <pc:docMk/>
                <pc:sldMk cId="3799282250" sldId="3786"/>
                <pc2:cmMk id="{3CC4E60B-815D-42FD-BF0C-0271836403D7}"/>
              </pc2:cmMkLst>
            </pc226:cmChg>
          </p:ext>
        </pc:extLst>
      </pc:sldChg>
      <pc:sldChg chg="addCm delCm modCm modNotesTx">
        <pc:chgData name="Renee Luque" userId="24b01a1d-1c91-492f-b0ec-f8dd3574c772" providerId="ADAL" clId="{86487AB2-B479-4915-8B0D-156F6B28B0F6}" dt="2024-02-07T22:23:02.647" v="1629"/>
        <pc:sldMkLst>
          <pc:docMk/>
          <pc:sldMk cId="176220433" sldId="380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01:15:35.024" v="112"/>
              <pc2:cmMkLst xmlns:pc2="http://schemas.microsoft.com/office/powerpoint/2019/9/main/command">
                <pc:docMk/>
                <pc:sldMk cId="176220433" sldId="3803"/>
                <pc2:cmMk id="{FA537808-E264-4ECE-8651-2D3274AC1F12}"/>
              </pc2:cmMkLst>
              <pc226:cmRplyChg chg="add">
                <pc226:chgData name="Renee Luque" userId="24b01a1d-1c91-492f-b0ec-f8dd3574c772" providerId="ADAL" clId="{86487AB2-B479-4915-8B0D-156F6B28B0F6}" dt="2024-02-06T23:29:18.143" v="101"/>
                <pc2:cmRplyMkLst xmlns:pc2="http://schemas.microsoft.com/office/powerpoint/2019/9/main/command">
                  <pc:docMk/>
                  <pc:sldMk cId="176220433" sldId="3803"/>
                  <pc2:cmMk id="{FA537808-E264-4ECE-8651-2D3274AC1F12}"/>
                  <pc2:cmRplyMk id="{47579953-F609-4098-8213-2B8C03FBD686}"/>
                </pc2:cmRplyMkLst>
              </pc226:cmRplyChg>
              <pc226:cmRplyChg chg="mod modRxn">
                <pc226:chgData name="Renee Luque" userId="24b01a1d-1c91-492f-b0ec-f8dd3574c772" providerId="ADAL" clId="{86487AB2-B479-4915-8B0D-156F6B28B0F6}" dt="2024-02-07T01:15:31.709" v="111"/>
                <pc2:cmRplyMkLst xmlns:pc2="http://schemas.microsoft.com/office/powerpoint/2019/9/main/command">
                  <pc:docMk/>
                  <pc:sldMk cId="176220433" sldId="3803"/>
                  <pc2:cmMk id="{FA537808-E264-4ECE-8651-2D3274AC1F12}"/>
                  <pc2:cmRplyMk id="{BCABBC95-E65A-4EFF-874B-2E14779B1141}"/>
                </pc2:cmRplyMkLst>
              </pc226:cmRplyChg>
            </pc226:cmChg>
            <pc226:cmChg xmlns:pc226="http://schemas.microsoft.com/office/powerpoint/2022/06/main/command" chg="add del">
              <pc226:chgData name="Renee Luque" userId="24b01a1d-1c91-492f-b0ec-f8dd3574c772" providerId="ADAL" clId="{86487AB2-B479-4915-8B0D-156F6B28B0F6}" dt="2024-02-07T22:23:02.647" v="1629"/>
              <pc2:cmMkLst xmlns:pc2="http://schemas.microsoft.com/office/powerpoint/2019/9/main/command">
                <pc:docMk/>
                <pc:sldMk cId="176220433" sldId="3803"/>
                <pc2:cmMk id="{2E20E1F1-FAB6-4112-95A1-BD50E7A1F049}"/>
              </pc2:cmMkLst>
            </pc226:cmChg>
          </p:ext>
        </pc:extLst>
      </pc:sldChg>
      <pc:sldChg chg="modSp mod addCm delCm modCm">
        <pc:chgData name="Renee Luque" userId="24b01a1d-1c91-492f-b0ec-f8dd3574c772" providerId="ADAL" clId="{86487AB2-B479-4915-8B0D-156F6B28B0F6}" dt="2024-02-07T23:26:08.078" v="1675"/>
        <pc:sldMkLst>
          <pc:docMk/>
          <pc:sldMk cId="2555671229" sldId="3807"/>
        </pc:sldMkLst>
        <pc:spChg chg="mod">
          <ac:chgData name="Renee Luque" userId="24b01a1d-1c91-492f-b0ec-f8dd3574c772" providerId="ADAL" clId="{86487AB2-B479-4915-8B0D-156F6B28B0F6}" dt="2024-02-07T23:21:53.200" v="1674" actId="27636"/>
          <ac:spMkLst>
            <pc:docMk/>
            <pc:sldMk cId="2555671229" sldId="3807"/>
            <ac:spMk id="5" creationId="{6919B690-DF40-65CB-D466-CB0D0D95E796}"/>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86487AB2-B479-4915-8B0D-156F6B28B0F6}" dt="2024-02-07T23:26:08.078" v="1675"/>
              <pc2:cmMkLst xmlns:pc2="http://schemas.microsoft.com/office/powerpoint/2019/9/main/command">
                <pc:docMk/>
                <pc:sldMk cId="2555671229" sldId="3807"/>
                <pc2:cmMk id="{D0DA7A98-01DB-4FB0-BD15-200D1BB71F6A}"/>
              </pc2:cmMkLst>
              <pc226:cmRplyChg chg="add">
                <pc226:chgData name="Renee Luque" userId="24b01a1d-1c91-492f-b0ec-f8dd3574c772" providerId="ADAL" clId="{86487AB2-B479-4915-8B0D-156F6B28B0F6}" dt="2024-02-07T20:47:33.231" v="1248"/>
                <pc2:cmRplyMkLst xmlns:pc2="http://schemas.microsoft.com/office/powerpoint/2019/9/main/command">
                  <pc:docMk/>
                  <pc:sldMk cId="2555671229" sldId="3807"/>
                  <pc2:cmMk id="{D0DA7A98-01DB-4FB0-BD15-200D1BB71F6A}"/>
                  <pc2:cmRplyMk id="{C9AE29B5-4E85-473E-A991-951F9B64A221}"/>
                </pc2:cmRplyMkLst>
              </pc226:cmRplyChg>
            </pc226:cmChg>
          </p:ext>
        </pc:extLst>
      </pc:sldChg>
      <pc:sldChg chg="addCm delCm modNotesTx">
        <pc:chgData name="Renee Luque" userId="24b01a1d-1c91-492f-b0ec-f8dd3574c772" providerId="ADAL" clId="{86487AB2-B479-4915-8B0D-156F6B28B0F6}" dt="2024-02-07T22:22:59.301" v="1628"/>
        <pc:sldMkLst>
          <pc:docMk/>
          <pc:sldMk cId="500820418" sldId="38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7T22:22:59.301" v="1628"/>
              <pc2:cmMkLst xmlns:pc2="http://schemas.microsoft.com/office/powerpoint/2019/9/main/command">
                <pc:docMk/>
                <pc:sldMk cId="500820418" sldId="3840"/>
                <pc2:cmMk id="{62C8574E-370F-4E95-AE8C-269CEC87610E}"/>
              </pc2:cmMkLst>
            </pc226:cmChg>
          </p:ext>
        </pc:extLst>
      </pc:sldChg>
      <pc:sldChg chg="delCm modCm">
        <pc:chgData name="Renee Luque" userId="24b01a1d-1c91-492f-b0ec-f8dd3574c772" providerId="ADAL" clId="{86487AB2-B479-4915-8B0D-156F6B28B0F6}" dt="2024-02-07T20:40:14.022" v="1244"/>
        <pc:sldMkLst>
          <pc:docMk/>
          <pc:sldMk cId="1216185020" sldId="46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20:40:14.022" v="1244"/>
              <pc2:cmMkLst xmlns:pc2="http://schemas.microsoft.com/office/powerpoint/2019/9/main/command">
                <pc:docMk/>
                <pc:sldMk cId="1216185020" sldId="4640"/>
                <pc2:cmMk id="{F3A27466-1450-4288-854B-5A963165AC72}"/>
              </pc2:cmMkLst>
              <pc226:cmRplyChg chg="add">
                <pc226:chgData name="Renee Luque" userId="24b01a1d-1c91-492f-b0ec-f8dd3574c772" providerId="ADAL" clId="{86487AB2-B479-4915-8B0D-156F6B28B0F6}" dt="2024-02-07T17:39:35.649" v="115"/>
                <pc2:cmRplyMkLst xmlns:pc2="http://schemas.microsoft.com/office/powerpoint/2019/9/main/command">
                  <pc:docMk/>
                  <pc:sldMk cId="1216185020" sldId="4640"/>
                  <pc2:cmMk id="{F3A27466-1450-4288-854B-5A963165AC72}"/>
                  <pc2:cmRplyMk id="{3A97A4CE-D034-4D52-968D-C9A536678165}"/>
                </pc2:cmRplyMkLst>
              </pc226:cmRplyChg>
            </pc226:cmChg>
          </p:ext>
        </pc:extLst>
      </pc:sldChg>
      <pc:sldChg chg="delCm">
        <pc:chgData name="Renee Luque" userId="24b01a1d-1c91-492f-b0ec-f8dd3574c772" providerId="ADAL" clId="{86487AB2-B479-4915-8B0D-156F6B28B0F6}" dt="2024-02-06T21:27:27.833" v="1"/>
        <pc:sldMkLst>
          <pc:docMk/>
          <pc:sldMk cId="3212756172" sldId="46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27:27.833" v="1"/>
              <pc2:cmMkLst xmlns:pc2="http://schemas.microsoft.com/office/powerpoint/2019/9/main/command">
                <pc:docMk/>
                <pc:sldMk cId="3212756172" sldId="4646"/>
                <pc2:cmMk id="{0AB49A93-750E-47DB-BD25-CA31F953F4CB}"/>
              </pc2:cmMkLst>
            </pc226:cmChg>
          </p:ext>
        </pc:extLst>
      </pc:sldChg>
      <pc:sldChg chg="addCm delCm modNotesTx">
        <pc:chgData name="Renee Luque" userId="24b01a1d-1c91-492f-b0ec-f8dd3574c772" providerId="ADAL" clId="{86487AB2-B479-4915-8B0D-156F6B28B0F6}" dt="2024-02-08T01:19:58.106" v="1682"/>
        <pc:sldMkLst>
          <pc:docMk/>
          <pc:sldMk cId="2999505099" sldId="464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8T01:19:58.106" v="1682"/>
              <pc2:cmMkLst xmlns:pc2="http://schemas.microsoft.com/office/powerpoint/2019/9/main/command">
                <pc:docMk/>
                <pc:sldMk cId="2999505099" sldId="4647"/>
                <pc2:cmMk id="{617DD707-FC59-443F-9993-4C7E6BCCE4E8}"/>
              </pc2:cmMkLst>
            </pc226:cmChg>
          </p:ext>
        </pc:extLst>
      </pc:sldChg>
      <pc:sldChg chg="modNotesTx">
        <pc:chgData name="Renee Luque" userId="24b01a1d-1c91-492f-b0ec-f8dd3574c772" providerId="ADAL" clId="{86487AB2-B479-4915-8B0D-156F6B28B0F6}" dt="2024-02-07T20:44:17.638" v="1245" actId="20577"/>
        <pc:sldMkLst>
          <pc:docMk/>
          <pc:sldMk cId="4116046321" sldId="4661"/>
        </pc:sldMkLst>
      </pc:sldChg>
      <pc:sldChg chg="modSp mod delCm modCm">
        <pc:chgData name="Renee Luque" userId="24b01a1d-1c91-492f-b0ec-f8dd3574c772" providerId="ADAL" clId="{86487AB2-B479-4915-8B0D-156F6B28B0F6}" dt="2024-02-08T01:40:26.253" v="1685"/>
        <pc:sldMkLst>
          <pc:docMk/>
          <pc:sldMk cId="181692375" sldId="4793"/>
        </pc:sldMkLst>
        <pc:spChg chg="mod">
          <ac:chgData name="Renee Luque" userId="24b01a1d-1c91-492f-b0ec-f8dd3574c772" providerId="ADAL" clId="{86487AB2-B479-4915-8B0D-156F6B28B0F6}" dt="2024-02-08T01:17:49.349" v="1679" actId="255"/>
          <ac:spMkLst>
            <pc:docMk/>
            <pc:sldMk cId="181692375" sldId="4793"/>
            <ac:spMk id="2" creationId="{8B8AD326-352E-909C-37D6-F4483FA97DAF}"/>
          </ac:spMkLst>
        </pc:spChg>
        <pc:spChg chg="mod">
          <ac:chgData name="Renee Luque" userId="24b01a1d-1c91-492f-b0ec-f8dd3574c772" providerId="ADAL" clId="{86487AB2-B479-4915-8B0D-156F6B28B0F6}" dt="2024-02-08T01:19:18.850" v="1681" actId="1076"/>
          <ac:spMkLst>
            <pc:docMk/>
            <pc:sldMk cId="181692375" sldId="4793"/>
            <ac:spMk id="6" creationId="{D559C346-70C3-060E-6757-5A596B385AD7}"/>
          </ac:spMkLst>
        </pc:spChg>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86487AB2-B479-4915-8B0D-156F6B28B0F6}" dt="2024-02-08T01:40:26.253" v="1685"/>
              <pc2:cmMkLst xmlns:pc2="http://schemas.microsoft.com/office/powerpoint/2019/9/main/command">
                <pc:docMk/>
                <pc:sldMk cId="181692375" sldId="4793"/>
                <pc2:cmMk id="{7DE8E4FB-585D-4C8C-A964-B459F3BF930D}"/>
              </pc2:cmMkLst>
              <pc226:cmRplyChg chg="add">
                <pc226:chgData name="Renee Luque" userId="24b01a1d-1c91-492f-b0ec-f8dd3574c772" providerId="ADAL" clId="{86487AB2-B479-4915-8B0D-156F6B28B0F6}" dt="2024-02-08T00:38:39.282" v="1677"/>
                <pc2:cmRplyMkLst xmlns:pc2="http://schemas.microsoft.com/office/powerpoint/2019/9/main/command">
                  <pc:docMk/>
                  <pc:sldMk cId="181692375" sldId="4793"/>
                  <pc2:cmMk id="{7DE8E4FB-585D-4C8C-A964-B459F3BF930D}"/>
                  <pc2:cmRplyMk id="{5FA595A2-7084-4C98-B047-9F014E343D42}"/>
                </pc2:cmRplyMkLst>
              </pc226:cmRplyChg>
              <pc226:cmRplyChg chg="add">
                <pc226:chgData name="Renee Luque" userId="24b01a1d-1c91-492f-b0ec-f8dd3574c772" providerId="ADAL" clId="{86487AB2-B479-4915-8B0D-156F6B28B0F6}" dt="2024-02-08T01:19:06.781" v="1680"/>
                <pc2:cmRplyMkLst xmlns:pc2="http://schemas.microsoft.com/office/powerpoint/2019/9/main/command">
                  <pc:docMk/>
                  <pc:sldMk cId="181692375" sldId="4793"/>
                  <pc2:cmMk id="{7DE8E4FB-585D-4C8C-A964-B459F3BF930D}"/>
                  <pc2:cmRplyMk id="{2ED987D7-7A20-4213-9176-0320C19FE745}"/>
                </pc2:cmRplyMkLst>
              </pc226:cmRplyChg>
            </pc226:cmChg>
          </p:ext>
        </pc:extLst>
      </pc:sldChg>
      <pc:sldChg chg="addCm">
        <pc:chgData name="Renee Luque" userId="24b01a1d-1c91-492f-b0ec-f8dd3574c772" providerId="ADAL" clId="{86487AB2-B479-4915-8B0D-156F6B28B0F6}" dt="2024-02-08T00:19:18.558" v="1676"/>
        <pc:sldMkLst>
          <pc:docMk/>
          <pc:sldMk cId="184759483" sldId="4794"/>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86487AB2-B479-4915-8B0D-156F6B28B0F6}" dt="2024-02-08T00:19:18.558" v="1676"/>
              <pc2:cmMkLst xmlns:pc2="http://schemas.microsoft.com/office/powerpoint/2019/9/main/command">
                <pc:docMk/>
                <pc:sldMk cId="184759483" sldId="4794"/>
                <pc2:cmMk id="{B8A74EED-972F-49C4-AAF5-6916EC5A8E23}"/>
              </pc2:cmMkLst>
            </pc226:cmChg>
          </p:ext>
        </pc:extLst>
      </pc:sldChg>
    </pc:docChg>
  </pc:docChgLst>
  <pc:docChgLst>
    <pc:chgData name="Renee Luque" userId="S::rluque@cffutures.net::24b01a1d-1c91-492f-b0ec-f8dd3574c772" providerId="AD" clId="Web-{A42E9720-4551-4F64-801D-EC98A28B1257}"/>
    <pc:docChg chg="modSld">
      <pc:chgData name="Renee Luque" userId="S::rluque@cffutures.net::24b01a1d-1c91-492f-b0ec-f8dd3574c772" providerId="AD" clId="Web-{A42E9720-4551-4F64-801D-EC98A28B1257}" dt="2024-07-26T16:02:35.377" v="6"/>
      <pc:docMkLst>
        <pc:docMk/>
      </pc:docMkLst>
      <pc:sldChg chg="modNotes">
        <pc:chgData name="Renee Luque" userId="S::rluque@cffutures.net::24b01a1d-1c91-492f-b0ec-f8dd3574c772" providerId="AD" clId="Web-{A42E9720-4551-4F64-801D-EC98A28B1257}" dt="2024-07-26T16:02:35.377" v="6"/>
        <pc:sldMkLst>
          <pc:docMk/>
          <pc:sldMk cId="176220433" sldId="3803"/>
        </pc:sldMkLst>
      </pc:sldChg>
    </pc:docChg>
  </pc:docChgLst>
  <pc:docChgLst>
    <pc:chgData name="Renee Luque" userId="S::rluque@cffutures.net::24b01a1d-1c91-492f-b0ec-f8dd3574c772" providerId="AD" clId="Web-{FAF19785-70F5-6ECC-5146-0CF614F5FF6C}"/>
    <pc:docChg chg="">
      <pc:chgData name="Renee Luque" userId="S::rluque@cffutures.net::24b01a1d-1c91-492f-b0ec-f8dd3574c772" providerId="AD" clId="Web-{FAF19785-70F5-6ECC-5146-0CF614F5FF6C}" dt="2024-01-12T18:05:08.811" v="0"/>
      <pc:docMkLst>
        <pc:docMk/>
      </pc:docMkLst>
      <pc:sldChg chg="modCm">
        <pc:chgData name="Renee Luque" userId="S::rluque@cffutures.net::24b01a1d-1c91-492f-b0ec-f8dd3574c772" providerId="AD" clId="Web-{FAF19785-70F5-6ECC-5146-0CF614F5FF6C}" dt="2024-01-12T18:05:08.811" v="0"/>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FAF19785-70F5-6ECC-5146-0CF614F5FF6C}" dt="2024-01-12T18:05:08.811" v="0"/>
              <pc2:cmMkLst xmlns:pc2="http://schemas.microsoft.com/office/powerpoint/2019/9/main/command">
                <pc:docMk/>
                <pc:sldMk cId="3841886373" sldId="379"/>
                <pc2:cmMk id="{402111E2-9B8F-40E1-82E5-CF52F115868C}"/>
              </pc2:cmMkLst>
              <pc226:cmRplyChg chg="add">
                <pc226:chgData name="Renee Luque" userId="S::rluque@cffutures.net::24b01a1d-1c91-492f-b0ec-f8dd3574c772" providerId="AD" clId="Web-{FAF19785-70F5-6ECC-5146-0CF614F5FF6C}" dt="2024-01-12T18:05:08.811" v="0"/>
                <pc2:cmRplyMkLst xmlns:pc2="http://schemas.microsoft.com/office/powerpoint/2019/9/main/command">
                  <pc:docMk/>
                  <pc:sldMk cId="3841886373" sldId="379"/>
                  <pc2:cmMk id="{402111E2-9B8F-40E1-82E5-CF52F115868C}"/>
                  <pc2:cmRplyMk id="{F4994396-56BC-4454-A14C-1A4253A0FD0F}"/>
                </pc2:cmRplyMkLst>
              </pc226:cmRplyChg>
            </pc226:cmChg>
          </p:ext>
        </pc:extLst>
      </pc:sldChg>
    </pc:docChg>
  </pc:docChgLst>
  <pc:docChgLst>
    <pc:chgData name="Isis Greenspan" userId="S::igreenspan@cffutures.net::464bb143-1349-4605-a567-29b98f388ffb" providerId="AD" clId="Web-{29265A8A-88FD-7839-77ED-18B1E3D80B39}"/>
    <pc:docChg chg="modSld">
      <pc:chgData name="Isis Greenspan" userId="S::igreenspan@cffutures.net::464bb143-1349-4605-a567-29b98f388ffb" providerId="AD" clId="Web-{29265A8A-88FD-7839-77ED-18B1E3D80B39}" dt="2023-11-30T23:08:30.170" v="99" actId="14100"/>
      <pc:docMkLst>
        <pc:docMk/>
      </pc:docMkLst>
      <pc:sldChg chg="modSp">
        <pc:chgData name="Isis Greenspan" userId="S::igreenspan@cffutures.net::464bb143-1349-4605-a567-29b98f388ffb" providerId="AD" clId="Web-{29265A8A-88FD-7839-77ED-18B1E3D80B39}" dt="2023-11-30T23:08:30.170" v="99" actId="14100"/>
        <pc:sldMkLst>
          <pc:docMk/>
          <pc:sldMk cId="3212756172" sldId="4646"/>
        </pc:sldMkLst>
        <pc:spChg chg="mod">
          <ac:chgData name="Isis Greenspan" userId="S::igreenspan@cffutures.net::464bb143-1349-4605-a567-29b98f388ffb" providerId="AD" clId="Web-{29265A8A-88FD-7839-77ED-18B1E3D80B39}" dt="2023-11-30T23:08:30.170" v="99" actId="14100"/>
          <ac:spMkLst>
            <pc:docMk/>
            <pc:sldMk cId="3212756172" sldId="4646"/>
            <ac:spMk id="2" creationId="{F64F89A8-94AC-0268-ECB7-A6CC78178193}"/>
          </ac:spMkLst>
        </pc:spChg>
        <pc:spChg chg="mod">
          <ac:chgData name="Isis Greenspan" userId="S::igreenspan@cffutures.net::464bb143-1349-4605-a567-29b98f388ffb" providerId="AD" clId="Web-{29265A8A-88FD-7839-77ED-18B1E3D80B39}" dt="2023-11-30T23:08:11.107" v="97" actId="1076"/>
          <ac:spMkLst>
            <pc:docMk/>
            <pc:sldMk cId="3212756172" sldId="4646"/>
            <ac:spMk id="3" creationId="{40DFFE6F-2BD7-0BCE-5CFF-D98BE632DB7A}"/>
          </ac:spMkLst>
        </pc:spChg>
        <pc:spChg chg="mod">
          <ac:chgData name="Isis Greenspan" userId="S::igreenspan@cffutures.net::464bb143-1349-4605-a567-29b98f388ffb" providerId="AD" clId="Web-{29265A8A-88FD-7839-77ED-18B1E3D80B39}" dt="2023-11-30T23:08:04.185" v="96" actId="1076"/>
          <ac:spMkLst>
            <pc:docMk/>
            <pc:sldMk cId="3212756172" sldId="4646"/>
            <ac:spMk id="4" creationId="{349FB4BF-25C1-4765-20A7-FCB0A5E4744C}"/>
          </ac:spMkLst>
        </pc:spChg>
      </pc:sldChg>
    </pc:docChg>
  </pc:docChgLst>
  <pc:docChgLst>
    <pc:chgData name="Isis Greenspan" userId="464bb143-1349-4605-a567-29b98f388ffb" providerId="ADAL" clId="{411C9876-FC28-46CE-9E13-A05DFA9845AA}"/>
    <pc:docChg chg="undo redo custSel addSld delSld modSld sldOrd addMainMaster delMainMaster modMainMaster">
      <pc:chgData name="Isis Greenspan" userId="464bb143-1349-4605-a567-29b98f388ffb" providerId="ADAL" clId="{411C9876-FC28-46CE-9E13-A05DFA9845AA}" dt="2024-01-16T23:40:00.068" v="9597"/>
      <pc:docMkLst>
        <pc:docMk/>
      </pc:docMkLst>
      <pc:sldChg chg="modSp mod modCm modNotesTx">
        <pc:chgData name="Isis Greenspan" userId="464bb143-1349-4605-a567-29b98f388ffb" providerId="ADAL" clId="{411C9876-FC28-46CE-9E13-A05DFA9845AA}" dt="2024-01-16T23:32:20.494" v="9580"/>
        <pc:sldMkLst>
          <pc:docMk/>
          <pc:sldMk cId="3736783467" sldId="256"/>
        </pc:sldMkLst>
        <pc:spChg chg="mod">
          <ac:chgData name="Isis Greenspan" userId="464bb143-1349-4605-a567-29b98f388ffb" providerId="ADAL" clId="{411C9876-FC28-46CE-9E13-A05DFA9845AA}" dt="2024-01-10T18:29:04.911" v="6573" actId="20577"/>
          <ac:spMkLst>
            <pc:docMk/>
            <pc:sldMk cId="3736783467" sldId="256"/>
            <ac:spMk id="3" creationId="{4C339BF0-0264-4463-5BBA-0B0D6873F81A}"/>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20:25:51.776" v="6151"/>
              <pc2:cmMkLst xmlns:pc2="http://schemas.microsoft.com/office/powerpoint/2019/9/main/command">
                <pc:docMk/>
                <pc:sldMk cId="3736783467" sldId="256"/>
                <pc2:cmMk id="{79793BB1-7E86-4E55-9436-6A8F067F9743}"/>
              </pc2:cmMkLst>
            </pc226:cmChg>
          </p:ext>
        </pc:extLst>
      </pc:sldChg>
      <pc:sldChg chg="addSp delSp modSp add mod addCm modCm modNotesTx">
        <pc:chgData name="Isis Greenspan" userId="464bb143-1349-4605-a567-29b98f388ffb" providerId="ADAL" clId="{411C9876-FC28-46CE-9E13-A05DFA9845AA}" dt="2024-01-16T21:27:50.586" v="8658" actId="20577"/>
        <pc:sldMkLst>
          <pc:docMk/>
          <pc:sldMk cId="4218273661" sldId="257"/>
        </pc:sldMkLst>
        <pc:spChg chg="mod">
          <ac:chgData name="Isis Greenspan" userId="464bb143-1349-4605-a567-29b98f388ffb" providerId="ADAL" clId="{411C9876-FC28-46CE-9E13-A05DFA9845AA}" dt="2023-12-13T00:15:39.687" v="265" actId="20577"/>
          <ac:spMkLst>
            <pc:docMk/>
            <pc:sldMk cId="4218273661" sldId="257"/>
            <ac:spMk id="4" creationId="{AF4F03DE-402F-4F78-9BD9-9C6D9EF3FE72}"/>
          </ac:spMkLst>
        </pc:spChg>
        <pc:spChg chg="mod">
          <ac:chgData name="Isis Greenspan" userId="464bb143-1349-4605-a567-29b98f388ffb" providerId="ADAL" clId="{411C9876-FC28-46CE-9E13-A05DFA9845AA}" dt="2023-12-13T00:15:32.620" v="264" actId="1076"/>
          <ac:spMkLst>
            <pc:docMk/>
            <pc:sldMk cId="4218273661" sldId="257"/>
            <ac:spMk id="7" creationId="{D2FD0316-5B24-13F0-6C4A-A9BBF9F46ADB}"/>
          </ac:spMkLst>
        </pc:spChg>
        <pc:spChg chg="add del mod">
          <ac:chgData name="Isis Greenspan" userId="464bb143-1349-4605-a567-29b98f388ffb" providerId="ADAL" clId="{411C9876-FC28-46CE-9E13-A05DFA9845AA}" dt="2023-12-13T00:16:00.679" v="266" actId="2085"/>
          <ac:spMkLst>
            <pc:docMk/>
            <pc:sldMk cId="4218273661" sldId="257"/>
            <ac:spMk id="9" creationId="{BC0AC427-E5B7-4010-90C6-9D236A9DD090}"/>
          </ac:spMkLst>
        </pc:spChg>
        <pc:spChg chg="del mod">
          <ac:chgData name="Isis Greenspan" userId="464bb143-1349-4605-a567-29b98f388ffb" providerId="ADAL" clId="{411C9876-FC28-46CE-9E13-A05DFA9845AA}" dt="2024-01-10T18:31:10.810" v="6581" actId="478"/>
          <ac:spMkLst>
            <pc:docMk/>
            <pc:sldMk cId="4218273661" sldId="257"/>
            <ac:spMk id="11" creationId="{9E0C94F4-45A2-4A10-944D-C927E5543F56}"/>
          </ac:spMkLst>
        </pc:spChg>
        <pc:picChg chg="mod">
          <ac:chgData name="Isis Greenspan" userId="464bb143-1349-4605-a567-29b98f388ffb" providerId="ADAL" clId="{411C9876-FC28-46CE-9E13-A05DFA9845AA}" dt="2024-01-03T19:45:42.880" v="5885" actId="962"/>
          <ac:picMkLst>
            <pc:docMk/>
            <pc:sldMk cId="4218273661" sldId="257"/>
            <ac:picMk id="5" creationId="{D642D299-C899-C862-08B2-BD35A0B5EA03}"/>
          </ac:picMkLst>
        </pc:picChg>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411C9876-FC28-46CE-9E13-A05DFA9845AA}" dt="2023-12-18T23:01:35.451" v="1826"/>
              <pc2:cmMkLst xmlns:pc2="http://schemas.microsoft.com/office/powerpoint/2019/9/main/command">
                <pc:docMk/>
                <pc:sldMk cId="4218273661" sldId="257"/>
                <pc2:cmMk id="{82D46D3F-E2F9-460B-B994-021E330C5AA8}"/>
              </pc2:cmMkLst>
            </pc226:cmChg>
          </p:ext>
        </pc:extLst>
      </pc:sldChg>
      <pc:sldChg chg="modSp mod">
        <pc:chgData name="Isis Greenspan" userId="464bb143-1349-4605-a567-29b98f388ffb" providerId="ADAL" clId="{411C9876-FC28-46CE-9E13-A05DFA9845AA}" dt="2024-01-03T19:42:35.235" v="5390" actId="962"/>
        <pc:sldMkLst>
          <pc:docMk/>
          <pc:sldMk cId="2537358949" sldId="263"/>
        </pc:sldMkLst>
        <pc:picChg chg="mod">
          <ac:chgData name="Isis Greenspan" userId="464bb143-1349-4605-a567-29b98f388ffb" providerId="ADAL" clId="{411C9876-FC28-46CE-9E13-A05DFA9845AA}" dt="2024-01-03T19:42:35.235" v="5390" actId="962"/>
          <ac:picMkLst>
            <pc:docMk/>
            <pc:sldMk cId="2537358949" sldId="263"/>
            <ac:picMk id="691" creationId="{00000000-0000-0000-0000-000000000000}"/>
          </ac:picMkLst>
        </pc:picChg>
      </pc:sldChg>
      <pc:sldChg chg="modSp modNotesTx">
        <pc:chgData name="Isis Greenspan" userId="464bb143-1349-4605-a567-29b98f388ffb" providerId="ADAL" clId="{411C9876-FC28-46CE-9E13-A05DFA9845AA}" dt="2024-01-16T23:36:57.062" v="9591" actId="20577"/>
        <pc:sldMkLst>
          <pc:docMk/>
          <pc:sldMk cId="4137781758" sldId="268"/>
        </pc:sldMkLst>
        <pc:spChg chg="mod">
          <ac:chgData name="Isis Greenspan" userId="464bb143-1349-4605-a567-29b98f388ffb" providerId="ADAL" clId="{411C9876-FC28-46CE-9E13-A05DFA9845AA}" dt="2024-01-03T20:04:23.899" v="5983" actId="1076"/>
          <ac:spMkLst>
            <pc:docMk/>
            <pc:sldMk cId="4137781758" sldId="268"/>
            <ac:spMk id="3" creationId="{BF2FB662-320E-583C-26AE-BA54C10A6B47}"/>
          </ac:spMkLst>
        </pc:spChg>
        <pc:picChg chg="mod">
          <ac:chgData name="Isis Greenspan" userId="464bb143-1349-4605-a567-29b98f388ffb" providerId="ADAL" clId="{411C9876-FC28-46CE-9E13-A05DFA9845AA}" dt="2024-01-03T20:04:13.727" v="5982" actId="1076"/>
          <ac:picMkLst>
            <pc:docMk/>
            <pc:sldMk cId="4137781758" sldId="268"/>
            <ac:picMk id="6" creationId="{1B635A95-3CDA-FB01-AAFD-E6163059F962}"/>
          </ac:picMkLst>
        </pc:picChg>
      </pc:sldChg>
      <pc:sldChg chg="delSp modSp mod modCm modNotesTx">
        <pc:chgData name="Isis Greenspan" userId="464bb143-1349-4605-a567-29b98f388ffb" providerId="ADAL" clId="{411C9876-FC28-46CE-9E13-A05DFA9845AA}" dt="2024-01-16T21:28:27.350" v="8662"/>
        <pc:sldMkLst>
          <pc:docMk/>
          <pc:sldMk cId="684277878" sldId="275"/>
        </pc:sldMkLst>
        <pc:spChg chg="mod">
          <ac:chgData name="Isis Greenspan" userId="464bb143-1349-4605-a567-29b98f388ffb" providerId="ADAL" clId="{411C9876-FC28-46CE-9E13-A05DFA9845AA}" dt="2024-01-10T18:32:34.031" v="6586" actId="1076"/>
          <ac:spMkLst>
            <pc:docMk/>
            <pc:sldMk cId="684277878" sldId="275"/>
            <ac:spMk id="8" creationId="{CBA5B128-8C82-CACD-7A4B-98788F709DDD}"/>
          </ac:spMkLst>
        </pc:spChg>
        <pc:spChg chg="del">
          <ac:chgData name="Isis Greenspan" userId="464bb143-1349-4605-a567-29b98f388ffb" providerId="ADAL" clId="{411C9876-FC28-46CE-9E13-A05DFA9845AA}" dt="2024-01-10T18:32:25.629" v="6584" actId="478"/>
          <ac:spMkLst>
            <pc:docMk/>
            <pc:sldMk cId="684277878" sldId="275"/>
            <ac:spMk id="11" creationId="{9E0C94F4-45A2-4A10-944D-C927E5543F56}"/>
          </ac:spMkLst>
        </pc:spChg>
        <pc:spChg chg="ord">
          <ac:chgData name="Isis Greenspan" userId="464bb143-1349-4605-a567-29b98f388ffb" providerId="ADAL" clId="{411C9876-FC28-46CE-9E13-A05DFA9845AA}" dt="2024-01-03T19:37:25.157" v="5368" actId="13244"/>
          <ac:spMkLst>
            <pc:docMk/>
            <pc:sldMk cId="684277878" sldId="275"/>
            <ac:spMk id="20" creationId="{7FD0A7AC-2A9E-4D88-85DE-A4E3FCB89045}"/>
          </ac:spMkLst>
        </pc:spChg>
        <pc:picChg chg="mod">
          <ac:chgData name="Isis Greenspan" userId="464bb143-1349-4605-a567-29b98f388ffb" providerId="ADAL" clId="{411C9876-FC28-46CE-9E13-A05DFA9845AA}" dt="2024-01-03T19:35:46.903" v="5364" actId="962"/>
          <ac:picMkLst>
            <pc:docMk/>
            <pc:sldMk cId="684277878" sldId="275"/>
            <ac:picMk id="5" creationId="{E1DD05CA-71D1-4685-3C76-C0981081D7C5}"/>
          </ac:picMkLst>
        </pc:picChg>
        <pc:picChg chg="mod">
          <ac:chgData name="Isis Greenspan" userId="464bb143-1349-4605-a567-29b98f388ffb" providerId="ADAL" clId="{411C9876-FC28-46CE-9E13-A05DFA9845AA}" dt="2024-01-03T19:37:53.682" v="5370" actId="962"/>
          <ac:picMkLst>
            <pc:docMk/>
            <pc:sldMk cId="684277878" sldId="275"/>
            <ac:picMk id="10" creationId="{4DC6B9AF-3509-8F29-56B8-B2DFCD9542BF}"/>
          </ac:picMkLst>
        </pc:picChg>
        <pc:picChg chg="mod">
          <ac:chgData name="Isis Greenspan" userId="464bb143-1349-4605-a567-29b98f388ffb" providerId="ADAL" clId="{411C9876-FC28-46CE-9E13-A05DFA9845AA}" dt="2024-01-03T19:37:39.793" v="5369" actId="962"/>
          <ac:picMkLst>
            <pc:docMk/>
            <pc:sldMk cId="684277878" sldId="275"/>
            <ac:picMk id="12" creationId="{7F56B74A-E5C8-9BD1-53AA-7BC6C45CA0C0}"/>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7:45:01.400" v="2187"/>
              <pc2:cmMkLst xmlns:pc2="http://schemas.microsoft.com/office/powerpoint/2019/9/main/command">
                <pc:docMk/>
                <pc:sldMk cId="684277878" sldId="275"/>
                <pc2:cmMk id="{CB847696-603F-45F6-A398-AE54306144F9}"/>
              </pc2:cmMkLst>
            </pc226:cmChg>
          </p:ext>
        </pc:extLst>
      </pc:sldChg>
      <pc:sldChg chg="modNotesTx">
        <pc:chgData name="Isis Greenspan" userId="464bb143-1349-4605-a567-29b98f388ffb" providerId="ADAL" clId="{411C9876-FC28-46CE-9E13-A05DFA9845AA}" dt="2024-01-12T17:42:58.897" v="7841" actId="20577"/>
        <pc:sldMkLst>
          <pc:docMk/>
          <pc:sldMk cId="2126809809" sldId="279"/>
        </pc:sldMkLst>
      </pc:sldChg>
      <pc:sldChg chg="modSp mod addCm modCm modNotesTx">
        <pc:chgData name="Isis Greenspan" userId="464bb143-1349-4605-a567-29b98f388ffb" providerId="ADAL" clId="{411C9876-FC28-46CE-9E13-A05DFA9845AA}" dt="2024-01-12T18:11:15.767" v="8203"/>
        <pc:sldMkLst>
          <pc:docMk/>
          <pc:sldMk cId="3841886373" sldId="379"/>
        </pc:sldMkLst>
        <pc:spChg chg="mod">
          <ac:chgData name="Isis Greenspan" userId="464bb143-1349-4605-a567-29b98f388ffb" providerId="ADAL" clId="{411C9876-FC28-46CE-9E13-A05DFA9845AA}" dt="2024-01-12T17:55:36.171" v="7842" actId="20577"/>
          <ac:spMkLst>
            <pc:docMk/>
            <pc:sldMk cId="3841886373" sldId="379"/>
            <ac:spMk id="4" creationId="{6D8DC46B-FB68-9E29-119A-9968FA226274}"/>
          </ac:spMkLst>
        </pc:spChg>
        <pc:spChg chg="mod">
          <ac:chgData name="Isis Greenspan" userId="464bb143-1349-4605-a567-29b98f388ffb" providerId="ADAL" clId="{411C9876-FC28-46CE-9E13-A05DFA9845AA}" dt="2023-12-18T21:51:38.935" v="1258" actId="20577"/>
          <ac:spMkLst>
            <pc:docMk/>
            <pc:sldMk cId="3841886373" sldId="379"/>
            <ac:spMk id="31" creationId="{7C69AF3C-3B8E-E3EB-57DA-FDCDE534BEEB}"/>
          </ac:spMkLst>
        </pc:spChg>
        <pc:picChg chg="mod">
          <ac:chgData name="Isis Greenspan" userId="464bb143-1349-4605-a567-29b98f388ffb" providerId="ADAL" clId="{411C9876-FC28-46CE-9E13-A05DFA9845AA}" dt="2024-01-03T19:32:54.760" v="5354" actId="962"/>
          <ac:picMkLst>
            <pc:docMk/>
            <pc:sldMk cId="3841886373" sldId="379"/>
            <ac:picMk id="11" creationId="{249A5D62-13D9-3DE3-D8C1-23DE457C6E46}"/>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48:38.946" v="3243"/>
              <pc2:cmMkLst xmlns:pc2="http://schemas.microsoft.com/office/powerpoint/2019/9/main/command">
                <pc:docMk/>
                <pc:sldMk cId="3841886373" sldId="379"/>
                <pc2:cmMk id="{7265E27E-99B1-45BC-8509-4E2DD80C5856}"/>
              </pc2:cmMkLst>
            </pc226:cmChg>
            <pc226:cmChg xmlns:pc226="http://schemas.microsoft.com/office/powerpoint/2022/06/main/command" chg="mod">
              <pc226:chgData name="Isis Greenspan" userId="464bb143-1349-4605-a567-29b98f388ffb" providerId="ADAL" clId="{411C9876-FC28-46CE-9E13-A05DFA9845AA}" dt="2024-01-12T00:07:22.795" v="7114"/>
              <pc2:cmMkLst xmlns:pc2="http://schemas.microsoft.com/office/powerpoint/2019/9/main/command">
                <pc:docMk/>
                <pc:sldMk cId="3841886373" sldId="379"/>
                <pc2:cmMk id="{6990B28B-0B96-4573-9A82-FE30709B845A}"/>
              </pc2:cmMkLst>
            </pc226:cmChg>
            <pc226:cmChg xmlns:pc226="http://schemas.microsoft.com/office/powerpoint/2022/06/main/command" chg="add mod">
              <pc226:chgData name="Isis Greenspan" userId="464bb143-1349-4605-a567-29b98f388ffb" providerId="ADAL" clId="{411C9876-FC28-46CE-9E13-A05DFA9845AA}" dt="2024-01-12T18:11:15.767" v="8203"/>
              <pc2:cmMkLst xmlns:pc2="http://schemas.microsoft.com/office/powerpoint/2019/9/main/command">
                <pc:docMk/>
                <pc:sldMk cId="3841886373" sldId="379"/>
                <pc2:cmMk id="{402111E2-9B8F-40E1-82E5-CF52F115868C}"/>
              </pc2:cmMkLst>
              <pc226:cmRplyChg chg="add">
                <pc226:chgData name="Isis Greenspan" userId="464bb143-1349-4605-a567-29b98f388ffb" providerId="ADAL" clId="{411C9876-FC28-46CE-9E13-A05DFA9845AA}" dt="2024-01-12T17:56:54.427" v="7845"/>
                <pc2:cmRplyMkLst xmlns:pc2="http://schemas.microsoft.com/office/powerpoint/2019/9/main/command">
                  <pc:docMk/>
                  <pc:sldMk cId="3841886373" sldId="379"/>
                  <pc2:cmMk id="{402111E2-9B8F-40E1-82E5-CF52F115868C}"/>
                  <pc2:cmRplyMk id="{A48CBC03-A522-46E8-8293-906F2B94606E}"/>
                </pc2:cmRplyMkLst>
              </pc226:cmRplyChg>
              <pc226:cmRplyChg chg="mod modRxn">
                <pc226:chgData name="Isis Greenspan" userId="464bb143-1349-4605-a567-29b98f388ffb" providerId="ADAL" clId="{411C9876-FC28-46CE-9E13-A05DFA9845AA}" dt="2024-01-12T18:11:02.606" v="8201"/>
                <pc2:cmRplyMkLst xmlns:pc2="http://schemas.microsoft.com/office/powerpoint/2019/9/main/command">
                  <pc:docMk/>
                  <pc:sldMk cId="3841886373" sldId="379"/>
                  <pc2:cmMk id="{402111E2-9B8F-40E1-82E5-CF52F115868C}"/>
                  <pc2:cmRplyMk id="{F4994396-56BC-4454-A14C-1A4253A0FD0F}"/>
                </pc2:cmRplyMkLst>
              </pc226:cmRplyChg>
              <pc226:cmRplyChg chg="add">
                <pc226:chgData name="Isis Greenspan" userId="464bb143-1349-4605-a567-29b98f388ffb" providerId="ADAL" clId="{411C9876-FC28-46CE-9E13-A05DFA9845AA}" dt="2024-01-12T18:02:35.252" v="8198"/>
                <pc2:cmRplyMkLst xmlns:pc2="http://schemas.microsoft.com/office/powerpoint/2019/9/main/command">
                  <pc:docMk/>
                  <pc:sldMk cId="3841886373" sldId="379"/>
                  <pc2:cmMk id="{402111E2-9B8F-40E1-82E5-CF52F115868C}"/>
                  <pc2:cmRplyMk id="{255509E3-5E72-41E7-AB43-C952FFB7C687}"/>
                </pc2:cmRplyMkLst>
              </pc226:cmRplyChg>
              <pc226:cmRplyChg chg="add">
                <pc226:chgData name="Isis Greenspan" userId="464bb143-1349-4605-a567-29b98f388ffb" providerId="ADAL" clId="{411C9876-FC28-46CE-9E13-A05DFA9845AA}" dt="2024-01-12T18:11:12.552" v="8202"/>
                <pc2:cmRplyMkLst xmlns:pc2="http://schemas.microsoft.com/office/powerpoint/2019/9/main/command">
                  <pc:docMk/>
                  <pc:sldMk cId="3841886373" sldId="379"/>
                  <pc2:cmMk id="{402111E2-9B8F-40E1-82E5-CF52F115868C}"/>
                  <pc2:cmRplyMk id="{14669EF0-039E-4DF1-B77F-A3D03E969383}"/>
                </pc2:cmRplyMkLst>
              </pc226:cmRplyChg>
            </pc226:cmChg>
          </p:ext>
        </pc:extLst>
      </pc:sldChg>
      <pc:sldChg chg="modCm modNotesTx">
        <pc:chgData name="Isis Greenspan" userId="464bb143-1349-4605-a567-29b98f388ffb" providerId="ADAL" clId="{411C9876-FC28-46CE-9E13-A05DFA9845AA}" dt="2024-01-16T23:40:00.068" v="9597"/>
        <pc:sldMkLst>
          <pc:docMk/>
          <pc:sldMk cId="1059097255" sldId="394"/>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50:19.112" v="3245"/>
              <pc2:cmMkLst xmlns:pc2="http://schemas.microsoft.com/office/powerpoint/2019/9/main/command">
                <pc:docMk/>
                <pc:sldMk cId="1059097255" sldId="394"/>
                <pc2:cmMk id="{385BC295-A4EE-4D60-A8E1-E9812D54AC68}"/>
              </pc2:cmMkLst>
            </pc226:cmChg>
          </p:ext>
        </pc:extLst>
      </pc:sldChg>
      <pc:sldChg chg="delSp modSp modCm">
        <pc:chgData name="Isis Greenspan" userId="464bb143-1349-4605-a567-29b98f388ffb" providerId="ADAL" clId="{411C9876-FC28-46CE-9E13-A05DFA9845AA}" dt="2024-01-11T23:33:40.446" v="6845"/>
        <pc:sldMkLst>
          <pc:docMk/>
          <pc:sldMk cId="2967566870" sldId="395"/>
        </pc:sldMkLst>
        <pc:spChg chg="mod">
          <ac:chgData name="Isis Greenspan" userId="464bb143-1349-4605-a567-29b98f388ffb" providerId="ADAL" clId="{411C9876-FC28-46CE-9E13-A05DFA9845AA}" dt="2023-12-18T22:01:52.584" v="1383" actId="18245"/>
          <ac:spMkLst>
            <pc:docMk/>
            <pc:sldMk cId="2967566870" sldId="395"/>
            <ac:spMk id="4" creationId="{DA8A2204-A972-2929-E4E7-42D739D59E31}"/>
          </ac:spMkLst>
        </pc:spChg>
        <pc:spChg chg="mod">
          <ac:chgData name="Isis Greenspan" userId="464bb143-1349-4605-a567-29b98f388ffb" providerId="ADAL" clId="{411C9876-FC28-46CE-9E13-A05DFA9845AA}" dt="2023-12-18T22:01:52.584" v="1383" actId="18245"/>
          <ac:spMkLst>
            <pc:docMk/>
            <pc:sldMk cId="2967566870" sldId="395"/>
            <ac:spMk id="5" creationId="{340EBE1A-30E2-9949-BF03-BE0694E742E8}"/>
          </ac:spMkLst>
        </pc:spChg>
        <pc:spChg chg="mod">
          <ac:chgData name="Isis Greenspan" userId="464bb143-1349-4605-a567-29b98f388ffb" providerId="ADAL" clId="{411C9876-FC28-46CE-9E13-A05DFA9845AA}" dt="2023-12-18T22:01:52.584" v="1383" actId="18245"/>
          <ac:spMkLst>
            <pc:docMk/>
            <pc:sldMk cId="2967566870" sldId="395"/>
            <ac:spMk id="7" creationId="{CD0CC4FB-D8CC-26EA-6F32-4A628A6F9B55}"/>
          </ac:spMkLst>
        </pc:spChg>
        <pc:spChg chg="mod">
          <ac:chgData name="Isis Greenspan" userId="464bb143-1349-4605-a567-29b98f388ffb" providerId="ADAL" clId="{411C9876-FC28-46CE-9E13-A05DFA9845AA}" dt="2023-12-18T22:01:52.584" v="1383" actId="18245"/>
          <ac:spMkLst>
            <pc:docMk/>
            <pc:sldMk cId="2967566870" sldId="395"/>
            <ac:spMk id="8" creationId="{09738E6A-0C3A-6FF8-F108-21AAF566F156}"/>
          </ac:spMkLst>
        </pc:spChg>
        <pc:spChg chg="mod">
          <ac:chgData name="Isis Greenspan" userId="464bb143-1349-4605-a567-29b98f388ffb" providerId="ADAL" clId="{411C9876-FC28-46CE-9E13-A05DFA9845AA}" dt="2023-12-18T22:01:52.584" v="1383" actId="18245"/>
          <ac:spMkLst>
            <pc:docMk/>
            <pc:sldMk cId="2967566870" sldId="395"/>
            <ac:spMk id="9" creationId="{1B3D60AB-91E1-9D3B-288D-D996DD5683AD}"/>
          </ac:spMkLst>
        </pc:spChg>
        <pc:grpChg chg="mod">
          <ac:chgData name="Isis Greenspan" userId="464bb143-1349-4605-a567-29b98f388ffb" providerId="ADAL" clId="{411C9876-FC28-46CE-9E13-A05DFA9845AA}" dt="2023-12-18T22:01:52.584" v="1383" actId="18245"/>
          <ac:grpSpMkLst>
            <pc:docMk/>
            <pc:sldMk cId="2967566870" sldId="395"/>
            <ac:grpSpMk id="2" creationId="{D92776EC-74B0-60AC-6096-D9FD1465D27E}"/>
          </ac:grpSpMkLst>
        </pc:grpChg>
        <pc:graphicFrameChg chg="del">
          <ac:chgData name="Isis Greenspan" userId="464bb143-1349-4605-a567-29b98f388ffb" providerId="ADAL" clId="{411C9876-FC28-46CE-9E13-A05DFA9845AA}" dt="2023-12-18T22:01:52.584" v="1383" actId="18245"/>
          <ac:graphicFrameMkLst>
            <pc:docMk/>
            <pc:sldMk cId="2967566870" sldId="395"/>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3:40.446" v="6845"/>
              <pc2:cmMkLst xmlns:pc2="http://schemas.microsoft.com/office/powerpoint/2019/9/main/command">
                <pc:docMk/>
                <pc:sldMk cId="2967566870" sldId="395"/>
                <pc2:cmMk id="{F8A6C900-C7E3-45B0-8927-A87B32EE83CC}"/>
              </pc2:cmMkLst>
            </pc226:cmChg>
          </p:ext>
        </pc:extLst>
      </pc:sldChg>
      <pc:sldChg chg="modSp mod">
        <pc:chgData name="Isis Greenspan" userId="464bb143-1349-4605-a567-29b98f388ffb" providerId="ADAL" clId="{411C9876-FC28-46CE-9E13-A05DFA9845AA}" dt="2024-01-04T17:11:59.711" v="6493" actId="120"/>
        <pc:sldMkLst>
          <pc:docMk/>
          <pc:sldMk cId="1017929480" sldId="405"/>
        </pc:sldMkLst>
        <pc:spChg chg="mod">
          <ac:chgData name="Isis Greenspan" userId="464bb143-1349-4605-a567-29b98f388ffb" providerId="ADAL" clId="{411C9876-FC28-46CE-9E13-A05DFA9845AA}" dt="2024-01-04T17:11:59.711" v="6493" actId="120"/>
          <ac:spMkLst>
            <pc:docMk/>
            <pc:sldMk cId="1017929480" sldId="405"/>
            <ac:spMk id="2" creationId="{00000000-0000-0000-0000-000000000000}"/>
          </ac:spMkLst>
        </pc:spChg>
      </pc:sldChg>
      <pc:sldChg chg="addSp delSp modSp mod modCm modNotesTx">
        <pc:chgData name="Isis Greenspan" userId="464bb143-1349-4605-a567-29b98f388ffb" providerId="ADAL" clId="{411C9876-FC28-46CE-9E13-A05DFA9845AA}" dt="2024-01-16T23:34:17.482" v="9585" actId="20577"/>
        <pc:sldMkLst>
          <pc:docMk/>
          <pc:sldMk cId="1839258858" sldId="462"/>
        </pc:sldMkLst>
        <pc:spChg chg="mod">
          <ac:chgData name="Isis Greenspan" userId="464bb143-1349-4605-a567-29b98f388ffb" providerId="ADAL" clId="{411C9876-FC28-46CE-9E13-A05DFA9845AA}" dt="2024-01-16T21:32:20.233" v="8801" actId="14100"/>
          <ac:spMkLst>
            <pc:docMk/>
            <pc:sldMk cId="1839258858" sldId="462"/>
            <ac:spMk id="3" creationId="{5D4A513F-02A5-C055-4AA5-17356AF8D4C3}"/>
          </ac:spMkLst>
        </pc:spChg>
        <pc:spChg chg="add del mod">
          <ac:chgData name="Isis Greenspan" userId="464bb143-1349-4605-a567-29b98f388ffb" providerId="ADAL" clId="{411C9876-FC28-46CE-9E13-A05DFA9845AA}" dt="2024-01-12T16:31:29.210" v="7823" actId="478"/>
          <ac:spMkLst>
            <pc:docMk/>
            <pc:sldMk cId="1839258858" sldId="462"/>
            <ac:spMk id="4" creationId="{5E67F60A-DC2D-36C0-4BE6-6A0F6089706E}"/>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5:08.445" v="6846"/>
              <pc2:cmMkLst xmlns:pc2="http://schemas.microsoft.com/office/powerpoint/2019/9/main/command">
                <pc:docMk/>
                <pc:sldMk cId="1839258858" sldId="462"/>
                <pc2:cmMk id="{9B4ED33E-82FA-4DBC-A1EB-4D26268E3B3A}"/>
              </pc2:cmMkLst>
            </pc226:cmChg>
          </p:ext>
        </pc:extLst>
      </pc:sldChg>
      <pc:sldChg chg="modNotesTx">
        <pc:chgData name="Isis Greenspan" userId="464bb143-1349-4605-a567-29b98f388ffb" providerId="ADAL" clId="{411C9876-FC28-46CE-9E13-A05DFA9845AA}" dt="2024-01-16T23:36:21.588" v="9589"/>
        <pc:sldMkLst>
          <pc:docMk/>
          <pc:sldMk cId="620114939" sldId="467"/>
        </pc:sldMkLst>
      </pc:sldChg>
      <pc:sldChg chg="modSp mod modCm">
        <pc:chgData name="Isis Greenspan" userId="464bb143-1349-4605-a567-29b98f388ffb" providerId="ADAL" clId="{411C9876-FC28-46CE-9E13-A05DFA9845AA}" dt="2024-01-06T01:01:47.125" v="6535"/>
        <pc:sldMkLst>
          <pc:docMk/>
          <pc:sldMk cId="2966558390" sldId="486"/>
        </pc:sldMkLst>
        <pc:spChg chg="mod">
          <ac:chgData name="Isis Greenspan" userId="464bb143-1349-4605-a567-29b98f388ffb" providerId="ADAL" clId="{411C9876-FC28-46CE-9E13-A05DFA9845AA}" dt="2024-01-06T01:01:10.034" v="6531" actId="207"/>
          <ac:spMkLst>
            <pc:docMk/>
            <pc:sldMk cId="2966558390" sldId="486"/>
            <ac:spMk id="2" creationId="{00000000-0000-0000-0000-000000000000}"/>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6T01:01:47.125" v="6535"/>
              <pc2:cmMkLst xmlns:pc2="http://schemas.microsoft.com/office/powerpoint/2019/9/main/command">
                <pc:docMk/>
                <pc:sldMk cId="2966558390" sldId="486"/>
                <pc2:cmMk id="{48242D96-43E5-4AA1-9B56-65BA33140457}"/>
              </pc2:cmMkLst>
            </pc226:cmChg>
          </p:ext>
        </pc:extLst>
      </pc:sldChg>
      <pc:sldChg chg="addSp delSp modSp mod addCm modCm chgLayout">
        <pc:chgData name="Isis Greenspan" userId="464bb143-1349-4605-a567-29b98f388ffb" providerId="ADAL" clId="{411C9876-FC28-46CE-9E13-A05DFA9845AA}" dt="2024-01-16T23:24:41.019" v="9545" actId="12"/>
        <pc:sldMkLst>
          <pc:docMk/>
          <pc:sldMk cId="2320346158" sldId="487"/>
        </pc:sldMkLst>
        <pc:spChg chg="mod ord">
          <ac:chgData name="Isis Greenspan" userId="464bb143-1349-4605-a567-29b98f388ffb" providerId="ADAL" clId="{411C9876-FC28-46CE-9E13-A05DFA9845AA}" dt="2024-01-16T21:27:10.806" v="8649" actId="20577"/>
          <ac:spMkLst>
            <pc:docMk/>
            <pc:sldMk cId="2320346158" sldId="487"/>
            <ac:spMk id="2" creationId="{00000000-0000-0000-0000-000000000000}"/>
          </ac:spMkLst>
        </pc:spChg>
        <pc:spChg chg="add del mod">
          <ac:chgData name="Isis Greenspan" userId="464bb143-1349-4605-a567-29b98f388ffb" providerId="ADAL" clId="{411C9876-FC28-46CE-9E13-A05DFA9845AA}" dt="2024-01-12T16:15:51.889" v="7520" actId="6264"/>
          <ac:spMkLst>
            <pc:docMk/>
            <pc:sldMk cId="2320346158" sldId="487"/>
            <ac:spMk id="3" creationId="{CA65C96D-F4CC-CCFE-8F3F-5ACFF2B31AF2}"/>
          </ac:spMkLst>
        </pc:spChg>
        <pc:spChg chg="mod ord">
          <ac:chgData name="Isis Greenspan" userId="464bb143-1349-4605-a567-29b98f388ffb" providerId="ADAL" clId="{411C9876-FC28-46CE-9E13-A05DFA9845AA}" dt="2024-01-16T23:24:41.019" v="9545" actId="12"/>
          <ac:spMkLst>
            <pc:docMk/>
            <pc:sldMk cId="2320346158" sldId="487"/>
            <ac:spMk id="4" creationId="{00000000-0000-0000-0000-000000000000}"/>
          </ac:spMkLst>
        </pc:spChg>
        <pc:spChg chg="add del mod">
          <ac:chgData name="Isis Greenspan" userId="464bb143-1349-4605-a567-29b98f388ffb" providerId="ADAL" clId="{411C9876-FC28-46CE-9E13-A05DFA9845AA}" dt="2024-01-12T16:15:51.889" v="7520" actId="6264"/>
          <ac:spMkLst>
            <pc:docMk/>
            <pc:sldMk cId="2320346158" sldId="487"/>
            <ac:spMk id="5" creationId="{B4038046-57F8-E7A0-6593-61E5D9C9FE8A}"/>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6T21:27:10.806" v="8649" actId="20577"/>
              <pc2:cmMkLst xmlns:pc2="http://schemas.microsoft.com/office/powerpoint/2019/9/main/command">
                <pc:docMk/>
                <pc:sldMk cId="2320346158" sldId="487"/>
                <pc2:cmMk id="{89AE2A7B-22C4-4A4A-A02D-989C183D7C77}"/>
              </pc2:cmMkLst>
            </pc226:cmChg>
            <pc226:cmChg xmlns:pc226="http://schemas.microsoft.com/office/powerpoint/2022/06/main/command" chg="add mod modRxn">
              <pc226:chgData name="Isis Greenspan" userId="464bb143-1349-4605-a567-29b98f388ffb" providerId="ADAL" clId="{411C9876-FC28-46CE-9E13-A05DFA9845AA}" dt="2024-01-12T18:47:23.874" v="8224"/>
              <pc2:cmMkLst xmlns:pc2="http://schemas.microsoft.com/office/powerpoint/2019/9/main/command">
                <pc:docMk/>
                <pc:sldMk cId="2320346158" sldId="487"/>
                <pc2:cmMk id="{7AC69D7E-00D6-4F64-A8CD-B489EA5BB155}"/>
              </pc2:cmMkLst>
            </pc226:cmChg>
          </p:ext>
        </pc:extLst>
      </pc:sldChg>
      <pc:sldChg chg="modSp mod setBg">
        <pc:chgData name="Isis Greenspan" userId="464bb143-1349-4605-a567-29b98f388ffb" providerId="ADAL" clId="{411C9876-FC28-46CE-9E13-A05DFA9845AA}" dt="2024-01-06T01:01:22.089" v="6534" actId="207"/>
        <pc:sldMkLst>
          <pc:docMk/>
          <pc:sldMk cId="764672793" sldId="489"/>
        </pc:sldMkLst>
        <pc:spChg chg="mod">
          <ac:chgData name="Isis Greenspan" userId="464bb143-1349-4605-a567-29b98f388ffb" providerId="ADAL" clId="{411C9876-FC28-46CE-9E13-A05DFA9845AA}" dt="2024-01-06T01:01:22.089" v="6534" actId="207"/>
          <ac:spMkLst>
            <pc:docMk/>
            <pc:sldMk cId="764672793" sldId="489"/>
            <ac:spMk id="2" creationId="{00000000-0000-0000-0000-000000000000}"/>
          </ac:spMkLst>
        </pc:spChg>
      </pc:sldChg>
      <pc:sldChg chg="modCm modNotesTx">
        <pc:chgData name="Isis Greenspan" userId="464bb143-1349-4605-a567-29b98f388ffb" providerId="ADAL" clId="{411C9876-FC28-46CE-9E13-A05DFA9845AA}" dt="2024-01-16T23:38:05.864" v="9594"/>
        <pc:sldMkLst>
          <pc:docMk/>
          <pc:sldMk cId="927041623" sldId="50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57:01.817" v="7089"/>
              <pc2:cmMkLst xmlns:pc2="http://schemas.microsoft.com/office/powerpoint/2019/9/main/command">
                <pc:docMk/>
                <pc:sldMk cId="927041623" sldId="508"/>
                <pc2:cmMk id="{EBFE5437-3E3C-4F0A-8395-A3E4E927A429}"/>
              </pc2:cmMkLst>
            </pc226:cmChg>
          </p:ext>
        </pc:extLst>
      </pc:sldChg>
      <pc:sldChg chg="modSp mod addCm modCm">
        <pc:chgData name="Isis Greenspan" userId="464bb143-1349-4605-a567-29b98f388ffb" providerId="ADAL" clId="{411C9876-FC28-46CE-9E13-A05DFA9845AA}" dt="2024-01-16T23:26:34.218" v="9569" actId="20577"/>
        <pc:sldMkLst>
          <pc:docMk/>
          <pc:sldMk cId="719802235" sldId="511"/>
        </pc:sldMkLst>
        <pc:spChg chg="mod">
          <ac:chgData name="Isis Greenspan" userId="464bb143-1349-4605-a567-29b98f388ffb" providerId="ADAL" clId="{411C9876-FC28-46CE-9E13-A05DFA9845AA}" dt="2024-01-16T21:27:17.685" v="8651" actId="20577"/>
          <ac:spMkLst>
            <pc:docMk/>
            <pc:sldMk cId="719802235" sldId="511"/>
            <ac:spMk id="2" creationId="{00000000-0000-0000-0000-000000000000}"/>
          </ac:spMkLst>
        </pc:spChg>
        <pc:spChg chg="mod">
          <ac:chgData name="Isis Greenspan" userId="464bb143-1349-4605-a567-29b98f388ffb" providerId="ADAL" clId="{411C9876-FC28-46CE-9E13-A05DFA9845AA}" dt="2024-01-16T23:26:34.218" v="9569" actId="20577"/>
          <ac:spMkLst>
            <pc:docMk/>
            <pc:sldMk cId="719802235" sldId="511"/>
            <ac:spMk id="4" creationId="{00000000-0000-0000-0000-00000000000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4-01-12T16:47:23.168" v="7828"/>
              <pc2:cmMkLst xmlns:pc2="http://schemas.microsoft.com/office/powerpoint/2019/9/main/command">
                <pc:docMk/>
                <pc:sldMk cId="719802235" sldId="511"/>
                <pc2:cmMk id="{C20FFBF3-2721-4AE6-A9AE-E73CAC18EE8B}"/>
              </pc2:cmMkLst>
            </pc226:cmChg>
            <pc226:cmChg xmlns:pc226="http://schemas.microsoft.com/office/powerpoint/2022/06/main/command" chg="add mod">
              <pc226:chgData name="Isis Greenspan" userId="464bb143-1349-4605-a567-29b98f388ffb" providerId="ADAL" clId="{411C9876-FC28-46CE-9E13-A05DFA9845AA}" dt="2024-01-12T18:49:18.686" v="8241"/>
              <pc2:cmMkLst xmlns:pc2="http://schemas.microsoft.com/office/powerpoint/2019/9/main/command">
                <pc:docMk/>
                <pc:sldMk cId="719802235" sldId="511"/>
                <pc2:cmMk id="{E25733F6-66BA-42DD-8922-CEF16227A18D}"/>
              </pc2:cmMkLst>
              <pc226:cmRplyChg chg="add">
                <pc226:chgData name="Isis Greenspan" userId="464bb143-1349-4605-a567-29b98f388ffb" providerId="ADAL" clId="{411C9876-FC28-46CE-9E13-A05DFA9845AA}" dt="2024-01-12T18:46:12.205" v="8215"/>
                <pc2:cmRplyMkLst xmlns:pc2="http://schemas.microsoft.com/office/powerpoint/2019/9/main/command">
                  <pc:docMk/>
                  <pc:sldMk cId="719802235" sldId="511"/>
                  <pc2:cmMk id="{E25733F6-66BA-42DD-8922-CEF16227A18D}"/>
                  <pc2:cmRplyMk id="{615A373F-83D1-4FFF-8EB7-D4DEDF74F37F}"/>
                </pc2:cmRplyMkLst>
              </pc226:cmRplyChg>
            </pc226:cmChg>
          </p:ext>
        </pc:extLst>
      </pc:sldChg>
      <pc:sldChg chg="modSp mod">
        <pc:chgData name="Isis Greenspan" userId="464bb143-1349-4605-a567-29b98f388ffb" providerId="ADAL" clId="{411C9876-FC28-46CE-9E13-A05DFA9845AA}" dt="2024-01-16T23:28:05.524" v="9572" actId="12"/>
        <pc:sldMkLst>
          <pc:docMk/>
          <pc:sldMk cId="2337784863" sldId="513"/>
        </pc:sldMkLst>
        <pc:spChg chg="mod">
          <ac:chgData name="Isis Greenspan" userId="464bb143-1349-4605-a567-29b98f388ffb" providerId="ADAL" clId="{411C9876-FC28-46CE-9E13-A05DFA9845AA}" dt="2024-01-16T21:27:22.218" v="8653" actId="20577"/>
          <ac:spMkLst>
            <pc:docMk/>
            <pc:sldMk cId="2337784863" sldId="513"/>
            <ac:spMk id="2" creationId="{00000000-0000-0000-0000-000000000000}"/>
          </ac:spMkLst>
        </pc:spChg>
        <pc:spChg chg="mod">
          <ac:chgData name="Isis Greenspan" userId="464bb143-1349-4605-a567-29b98f388ffb" providerId="ADAL" clId="{411C9876-FC28-46CE-9E13-A05DFA9845AA}" dt="2024-01-16T23:28:05.524" v="9572" actId="12"/>
          <ac:spMkLst>
            <pc:docMk/>
            <pc:sldMk cId="2337784863" sldId="513"/>
            <ac:spMk id="4" creationId="{00000000-0000-0000-0000-000000000000}"/>
          </ac:spMkLst>
        </pc:spChg>
      </pc:sldChg>
      <pc:sldChg chg="modSp mod modNotesTx">
        <pc:chgData name="Isis Greenspan" userId="464bb143-1349-4605-a567-29b98f388ffb" providerId="ADAL" clId="{411C9876-FC28-46CE-9E13-A05DFA9845AA}" dt="2024-01-16T23:28:41.293" v="9575" actId="12"/>
        <pc:sldMkLst>
          <pc:docMk/>
          <pc:sldMk cId="3320587973" sldId="514"/>
        </pc:sldMkLst>
        <pc:spChg chg="mod">
          <ac:chgData name="Isis Greenspan" userId="464bb143-1349-4605-a567-29b98f388ffb" providerId="ADAL" clId="{411C9876-FC28-46CE-9E13-A05DFA9845AA}" dt="2024-01-16T21:27:27.255" v="8655" actId="20577"/>
          <ac:spMkLst>
            <pc:docMk/>
            <pc:sldMk cId="3320587973" sldId="514"/>
            <ac:spMk id="2" creationId="{00000000-0000-0000-0000-000000000000}"/>
          </ac:spMkLst>
        </pc:spChg>
        <pc:spChg chg="mod">
          <ac:chgData name="Isis Greenspan" userId="464bb143-1349-4605-a567-29b98f388ffb" providerId="ADAL" clId="{411C9876-FC28-46CE-9E13-A05DFA9845AA}" dt="2024-01-16T23:28:41.293" v="9575" actId="12"/>
          <ac:spMkLst>
            <pc:docMk/>
            <pc:sldMk cId="3320587973" sldId="514"/>
            <ac:spMk id="4" creationId="{00000000-0000-0000-0000-000000000000}"/>
          </ac:spMkLst>
        </pc:spChg>
      </pc:sldChg>
      <pc:sldChg chg="del">
        <pc:chgData name="Isis Greenspan" userId="464bb143-1349-4605-a567-29b98f388ffb" providerId="ADAL" clId="{411C9876-FC28-46CE-9E13-A05DFA9845AA}" dt="2023-12-18T22:28:05.282" v="1564" actId="47"/>
        <pc:sldMkLst>
          <pc:docMk/>
          <pc:sldMk cId="2220261104" sldId="528"/>
        </pc:sldMkLst>
      </pc:sldChg>
      <pc:sldChg chg="del modCm">
        <pc:chgData name="Isis Greenspan" userId="464bb143-1349-4605-a567-29b98f388ffb" providerId="ADAL" clId="{411C9876-FC28-46CE-9E13-A05DFA9845AA}" dt="2023-12-18T21:50:57.044" v="1256" actId="47"/>
        <pc:sldMkLst>
          <pc:docMk/>
          <pc:sldMk cId="4063119011" sldId="180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1:50:51.679" v="1255"/>
              <pc2:cmMkLst xmlns:pc2="http://schemas.microsoft.com/office/powerpoint/2019/9/main/command">
                <pc:docMk/>
                <pc:sldMk cId="4063119011" sldId="1803"/>
                <pc2:cmMk id="{16DB8CFC-1F06-4843-8A17-62C64EF9A351}"/>
              </pc2:cmMkLst>
            </pc226:cmChg>
          </p:ext>
        </pc:extLst>
      </pc:sldChg>
      <pc:sldChg chg="modNotesTx">
        <pc:chgData name="Isis Greenspan" userId="464bb143-1349-4605-a567-29b98f388ffb" providerId="ADAL" clId="{411C9876-FC28-46CE-9E13-A05DFA9845AA}" dt="2024-01-12T17:38:44.517" v="7834" actId="114"/>
        <pc:sldMkLst>
          <pc:docMk/>
          <pc:sldMk cId="2552670276" sldId="1831"/>
        </pc:sldMkLst>
      </pc:sldChg>
      <pc:sldChg chg="modSp mod modNotesTx">
        <pc:chgData name="Isis Greenspan" userId="464bb143-1349-4605-a567-29b98f388ffb" providerId="ADAL" clId="{411C9876-FC28-46CE-9E13-A05DFA9845AA}" dt="2024-01-16T23:33:02.583" v="9582"/>
        <pc:sldMkLst>
          <pc:docMk/>
          <pc:sldMk cId="2361436726" sldId="1842"/>
        </pc:sldMkLst>
        <pc:spChg chg="mod">
          <ac:chgData name="Isis Greenspan" userId="464bb143-1349-4605-a567-29b98f388ffb" providerId="ADAL" clId="{411C9876-FC28-46CE-9E13-A05DFA9845AA}" dt="2024-01-04T17:03:02.819" v="6492" actId="20577"/>
          <ac:spMkLst>
            <pc:docMk/>
            <pc:sldMk cId="2361436726" sldId="1842"/>
            <ac:spMk id="5" creationId="{02C07875-1192-83FE-9791-E0B36F7087EA}"/>
          </ac:spMkLst>
        </pc:spChg>
      </pc:sldChg>
      <pc:sldChg chg="modCm">
        <pc:chgData name="Isis Greenspan" userId="464bb143-1349-4605-a567-29b98f388ffb" providerId="ADAL" clId="{411C9876-FC28-46CE-9E13-A05DFA9845AA}" dt="2023-12-18T20:28:11.947" v="1054"/>
        <pc:sldMkLst>
          <pc:docMk/>
          <pc:sldMk cId="1153566999" sldId="194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28:11.947" v="1054"/>
              <pc2:cmMkLst xmlns:pc2="http://schemas.microsoft.com/office/powerpoint/2019/9/main/command">
                <pc:docMk/>
                <pc:sldMk cId="1153566999" sldId="1948"/>
                <pc2:cmMk id="{B9FCEFFC-DA50-4BB4-8D83-D9D798BC0730}"/>
              </pc2:cmMkLst>
            </pc226:cmChg>
          </p:ext>
        </pc:extLst>
      </pc:sldChg>
      <pc:sldChg chg="modNotesTx">
        <pc:chgData name="Isis Greenspan" userId="464bb143-1349-4605-a567-29b98f388ffb" providerId="ADAL" clId="{411C9876-FC28-46CE-9E13-A05DFA9845AA}" dt="2024-01-16T23:38:29.880" v="9595"/>
        <pc:sldMkLst>
          <pc:docMk/>
          <pc:sldMk cId="65689994" sldId="3438"/>
        </pc:sldMkLst>
      </pc:sldChg>
      <pc:sldChg chg="modSp mod modCm modNotesTx">
        <pc:chgData name="Isis Greenspan" userId="464bb143-1349-4605-a567-29b98f388ffb" providerId="ADAL" clId="{411C9876-FC28-46CE-9E13-A05DFA9845AA}" dt="2024-01-16T21:29:26.381" v="8667" actId="114"/>
        <pc:sldMkLst>
          <pc:docMk/>
          <pc:sldMk cId="446175336" sldId="3756"/>
        </pc:sldMkLst>
        <pc:spChg chg="mod">
          <ac:chgData name="Isis Greenspan" userId="464bb143-1349-4605-a567-29b98f388ffb" providerId="ADAL" clId="{411C9876-FC28-46CE-9E13-A05DFA9845AA}" dt="2024-01-03T19:28:35.061" v="4849" actId="962"/>
          <ac:spMkLst>
            <pc:docMk/>
            <pc:sldMk cId="446175336" sldId="3756"/>
            <ac:spMk id="2" creationId="{2A8F1BF8-D0D8-219E-97D1-C9A0FDD41136}"/>
          </ac:spMkLst>
        </pc:spChg>
        <pc:spChg chg="mod">
          <ac:chgData name="Isis Greenspan" userId="464bb143-1349-4605-a567-29b98f388ffb" providerId="ADAL" clId="{411C9876-FC28-46CE-9E13-A05DFA9845AA}" dt="2024-01-10T18:14:15.514" v="6551" actId="20577"/>
          <ac:spMkLst>
            <pc:docMk/>
            <pc:sldMk cId="446175336" sldId="3756"/>
            <ac:spMk id="3" creationId="{2F3E2689-4264-583E-D5F3-54578586B4C0}"/>
          </ac:spMkLst>
        </pc:spChg>
        <pc:spChg chg="mod">
          <ac:chgData name="Isis Greenspan" userId="464bb143-1349-4605-a567-29b98f388ffb" providerId="ADAL" clId="{411C9876-FC28-46CE-9E13-A05DFA9845AA}" dt="2024-01-04T18:51:58.283" v="6522" actId="1076"/>
          <ac:spMkLst>
            <pc:docMk/>
            <pc:sldMk cId="446175336" sldId="3756"/>
            <ac:spMk id="7" creationId="{B9100169-28E7-8BE7-B6B5-32FD39DADC60}"/>
          </ac:spMkLst>
        </pc:spChg>
        <pc:spChg chg="mod">
          <ac:chgData name="Isis Greenspan" userId="464bb143-1349-4605-a567-29b98f388ffb" providerId="ADAL" clId="{411C9876-FC28-46CE-9E13-A05DFA9845AA}" dt="2024-01-03T19:20:40.696" v="3697" actId="1076"/>
          <ac:spMkLst>
            <pc:docMk/>
            <pc:sldMk cId="446175336" sldId="3756"/>
            <ac:spMk id="8" creationId="{DF5E12E7-2D06-3A3B-D98E-EDAFC2B45B09}"/>
          </ac:spMkLst>
        </pc:spChg>
        <pc:spChg chg="mod">
          <ac:chgData name="Isis Greenspan" userId="464bb143-1349-4605-a567-29b98f388ffb" providerId="ADAL" clId="{411C9876-FC28-46CE-9E13-A05DFA9845AA}" dt="2024-01-03T19:20:40.696" v="3697" actId="1076"/>
          <ac:spMkLst>
            <pc:docMk/>
            <pc:sldMk cId="446175336" sldId="3756"/>
            <ac:spMk id="9" creationId="{FC501082-D0F6-C185-8C44-23011C5E2EB7}"/>
          </ac:spMkLst>
        </pc:spChg>
        <pc:spChg chg="mod">
          <ac:chgData name="Isis Greenspan" userId="464bb143-1349-4605-a567-29b98f388ffb" providerId="ADAL" clId="{411C9876-FC28-46CE-9E13-A05DFA9845AA}" dt="2024-01-03T19:20:40.696" v="3697" actId="1076"/>
          <ac:spMkLst>
            <pc:docMk/>
            <pc:sldMk cId="446175336" sldId="3756"/>
            <ac:spMk id="10" creationId="{6E47F300-682D-91B9-BD04-6674113F01B7}"/>
          </ac:spMkLst>
        </pc:spChg>
        <pc:spChg chg="mod">
          <ac:chgData name="Isis Greenspan" userId="464bb143-1349-4605-a567-29b98f388ffb" providerId="ADAL" clId="{411C9876-FC28-46CE-9E13-A05DFA9845AA}" dt="2024-01-03T19:20:40.696" v="3697" actId="1076"/>
          <ac:spMkLst>
            <pc:docMk/>
            <pc:sldMk cId="446175336" sldId="3756"/>
            <ac:spMk id="11" creationId="{B928E651-C4AE-7188-C148-CFA8A8FF3729}"/>
          </ac:spMkLst>
        </pc:spChg>
        <pc:spChg chg="mod">
          <ac:chgData name="Isis Greenspan" userId="464bb143-1349-4605-a567-29b98f388ffb" providerId="ADAL" clId="{411C9876-FC28-46CE-9E13-A05DFA9845AA}" dt="2024-01-03T19:28:26.314" v="4846" actId="962"/>
          <ac:spMkLst>
            <pc:docMk/>
            <pc:sldMk cId="446175336" sldId="3756"/>
            <ac:spMk id="13" creationId="{CC859A6F-508A-BFD9-4BD7-EE5558BE2AFC}"/>
          </ac:spMkLst>
        </pc:spChg>
        <pc:spChg chg="mod">
          <ac:chgData name="Isis Greenspan" userId="464bb143-1349-4605-a567-29b98f388ffb" providerId="ADAL" clId="{411C9876-FC28-46CE-9E13-A05DFA9845AA}" dt="2024-01-03T19:28:28.443" v="4847" actId="962"/>
          <ac:spMkLst>
            <pc:docMk/>
            <pc:sldMk cId="446175336" sldId="3756"/>
            <ac:spMk id="15" creationId="{0C806447-724A-28F8-2769-5EEE3E4FFBAA}"/>
          </ac:spMkLst>
        </pc:spChg>
        <pc:spChg chg="mod">
          <ac:chgData name="Isis Greenspan" userId="464bb143-1349-4605-a567-29b98f388ffb" providerId="ADAL" clId="{411C9876-FC28-46CE-9E13-A05DFA9845AA}" dt="2024-01-03T19:28:32.342" v="4848" actId="962"/>
          <ac:spMkLst>
            <pc:docMk/>
            <pc:sldMk cId="446175336" sldId="3756"/>
            <ac:spMk id="16" creationId="{C2766906-40A5-607F-6F62-07FD1EDBEEB2}"/>
          </ac:spMkLst>
        </pc:spChg>
        <pc:picChg chg="mod">
          <ac:chgData name="Isis Greenspan" userId="464bb143-1349-4605-a567-29b98f388ffb" providerId="ADAL" clId="{411C9876-FC28-46CE-9E13-A05DFA9845AA}" dt="2024-01-03T19:20:51.950" v="3699" actId="962"/>
          <ac:picMkLst>
            <pc:docMk/>
            <pc:sldMk cId="446175336" sldId="3756"/>
            <ac:picMk id="4" creationId="{8E97BA21-3CDA-0C46-FFD0-4868CFCBE191}"/>
          </ac:picMkLst>
        </pc:picChg>
        <pc:picChg chg="mod">
          <ac:chgData name="Isis Greenspan" userId="464bb143-1349-4605-a567-29b98f388ffb" providerId="ADAL" clId="{411C9876-FC28-46CE-9E13-A05DFA9845AA}" dt="2024-01-03T19:28:08.828" v="4845" actId="962"/>
          <ac:picMkLst>
            <pc:docMk/>
            <pc:sldMk cId="446175336" sldId="3756"/>
            <ac:picMk id="6" creationId="{24B2C7D1-7D87-452F-FD91-9C90E8805694}"/>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7:30:10.485" v="2176"/>
              <pc2:cmMkLst xmlns:pc2="http://schemas.microsoft.com/office/powerpoint/2019/9/main/command">
                <pc:docMk/>
                <pc:sldMk cId="446175336" sldId="3756"/>
                <pc2:cmMk id="{771BCC56-4301-45F7-89EF-04BBCFF473D6}"/>
              </pc2:cmMkLst>
            </pc226:cmChg>
          </p:ext>
        </pc:extLst>
      </pc:sldChg>
      <pc:sldChg chg="modSp mod modNotesTx">
        <pc:chgData name="Isis Greenspan" userId="464bb143-1349-4605-a567-29b98f388ffb" providerId="ADAL" clId="{411C9876-FC28-46CE-9E13-A05DFA9845AA}" dt="2024-01-16T23:39:07.439" v="9596"/>
        <pc:sldMkLst>
          <pc:docMk/>
          <pc:sldMk cId="2848969656" sldId="3769"/>
        </pc:sldMkLst>
        <pc:picChg chg="mod">
          <ac:chgData name="Isis Greenspan" userId="464bb143-1349-4605-a567-29b98f388ffb" providerId="ADAL" clId="{411C9876-FC28-46CE-9E13-A05DFA9845AA}" dt="2024-01-03T19:43:17.607" v="5391" actId="962"/>
          <ac:picMkLst>
            <pc:docMk/>
            <pc:sldMk cId="2848969656" sldId="3769"/>
            <ac:picMk id="14" creationId="{FB7D0CA9-9107-48DE-AE0F-F0224635AC3B}"/>
          </ac:picMkLst>
        </pc:picChg>
        <pc:picChg chg="mod">
          <ac:chgData name="Isis Greenspan" userId="464bb143-1349-4605-a567-29b98f388ffb" providerId="ADAL" clId="{411C9876-FC28-46CE-9E13-A05DFA9845AA}" dt="2024-01-03T19:43:18.605" v="5392" actId="962"/>
          <ac:picMkLst>
            <pc:docMk/>
            <pc:sldMk cId="2848969656" sldId="3769"/>
            <ac:picMk id="16" creationId="{C205192A-7EFD-41EB-91BF-7FDC98261745}"/>
          </ac:picMkLst>
        </pc:picChg>
        <pc:picChg chg="mod">
          <ac:chgData name="Isis Greenspan" userId="464bb143-1349-4605-a567-29b98f388ffb" providerId="ADAL" clId="{411C9876-FC28-46CE-9E13-A05DFA9845AA}" dt="2024-01-03T19:43:19.882" v="5393" actId="962"/>
          <ac:picMkLst>
            <pc:docMk/>
            <pc:sldMk cId="2848969656" sldId="3769"/>
            <ac:picMk id="18" creationId="{59DA3D44-A6A1-430E-A5A2-6257372F599D}"/>
          </ac:picMkLst>
        </pc:picChg>
      </pc:sldChg>
      <pc:sldChg chg="modCm">
        <pc:chgData name="Isis Greenspan" userId="464bb143-1349-4605-a567-29b98f388ffb" providerId="ADAL" clId="{411C9876-FC28-46CE-9E13-A05DFA9845AA}" dt="2023-12-18T20:28:08.808" v="1053"/>
        <pc:sldMkLst>
          <pc:docMk/>
          <pc:sldMk cId="3505137011" sldId="377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28:08.808" v="1053"/>
              <pc2:cmMkLst xmlns:pc2="http://schemas.microsoft.com/office/powerpoint/2019/9/main/command">
                <pc:docMk/>
                <pc:sldMk cId="3505137011" sldId="3776"/>
                <pc2:cmMk id="{A636FB1B-7349-42E7-895C-5C03027D1865}"/>
              </pc2:cmMkLst>
            </pc226:cmChg>
          </p:ext>
        </pc:extLst>
      </pc:sldChg>
      <pc:sldChg chg="addSp delSp modSp mod modCm chgLayout">
        <pc:chgData name="Isis Greenspan" userId="464bb143-1349-4605-a567-29b98f388ffb" providerId="ADAL" clId="{411C9876-FC28-46CE-9E13-A05DFA9845AA}" dt="2024-01-11T23:30:54.736" v="6843"/>
        <pc:sldMkLst>
          <pc:docMk/>
          <pc:sldMk cId="863208547" sldId="3784"/>
        </pc:sldMkLst>
        <pc:spChg chg="mod ord">
          <ac:chgData name="Isis Greenspan" userId="464bb143-1349-4605-a567-29b98f388ffb" providerId="ADAL" clId="{411C9876-FC28-46CE-9E13-A05DFA9845AA}" dt="2024-01-10T18:33:34.456" v="6594" actId="6264"/>
          <ac:spMkLst>
            <pc:docMk/>
            <pc:sldMk cId="863208547" sldId="3784"/>
            <ac:spMk id="2" creationId="{0A26AE3C-7586-C72C-08F9-F4757DF99662}"/>
          </ac:spMkLst>
        </pc:spChg>
        <pc:spChg chg="add del mod">
          <ac:chgData name="Isis Greenspan" userId="464bb143-1349-4605-a567-29b98f388ffb" providerId="ADAL" clId="{411C9876-FC28-46CE-9E13-A05DFA9845AA}" dt="2024-01-10T18:33:34.456" v="6594" actId="6264"/>
          <ac:spMkLst>
            <pc:docMk/>
            <pc:sldMk cId="863208547" sldId="3784"/>
            <ac:spMk id="3" creationId="{56A4E6AC-2333-12DF-3ECA-663B39CE7C7B}"/>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0:54.736" v="6843"/>
              <pc2:cmMkLst xmlns:pc2="http://schemas.microsoft.com/office/powerpoint/2019/9/main/command">
                <pc:docMk/>
                <pc:sldMk cId="863208547" sldId="3784"/>
                <pc2:cmMk id="{7F3ADFF1-8199-4C71-878A-AEA435E2F8DE}"/>
              </pc2:cmMkLst>
            </pc226:cmChg>
          </p:ext>
        </pc:extLst>
      </pc:sldChg>
      <pc:sldChg chg="modSp mod modCm">
        <pc:chgData name="Isis Greenspan" userId="464bb143-1349-4605-a567-29b98f388ffb" providerId="ADAL" clId="{411C9876-FC28-46CE-9E13-A05DFA9845AA}" dt="2024-01-11T23:39:13.944" v="6849"/>
        <pc:sldMkLst>
          <pc:docMk/>
          <pc:sldMk cId="3111410811" sldId="3785"/>
        </pc:sldMkLst>
        <pc:spChg chg="mod">
          <ac:chgData name="Isis Greenspan" userId="464bb143-1349-4605-a567-29b98f388ffb" providerId="ADAL" clId="{411C9876-FC28-46CE-9E13-A05DFA9845AA}" dt="2024-01-10T18:37:26.145" v="6657" actId="1076"/>
          <ac:spMkLst>
            <pc:docMk/>
            <pc:sldMk cId="3111410811" sldId="3785"/>
            <ac:spMk id="2" creationId="{0A26AE3C-7586-C72C-08F9-F4757DF99662}"/>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9:13.944" v="6849"/>
              <pc2:cmMkLst xmlns:pc2="http://schemas.microsoft.com/office/powerpoint/2019/9/main/command">
                <pc:docMk/>
                <pc:sldMk cId="3111410811" sldId="3785"/>
                <pc2:cmMk id="{6F956B95-2A35-4BB0-AA1E-03CE37762DA6}"/>
              </pc2:cmMkLst>
            </pc226:cmChg>
          </p:ext>
        </pc:extLst>
      </pc:sldChg>
      <pc:sldChg chg="modCm">
        <pc:chgData name="Isis Greenspan" userId="464bb143-1349-4605-a567-29b98f388ffb" providerId="ADAL" clId="{411C9876-FC28-46CE-9E13-A05DFA9845AA}" dt="2024-01-12T00:05:18.246" v="7111"/>
        <pc:sldMkLst>
          <pc:docMk/>
          <pc:sldMk cId="3799282250" sldId="378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2T00:05:18.246" v="7111"/>
              <pc2:cmMkLst xmlns:pc2="http://schemas.microsoft.com/office/powerpoint/2019/9/main/command">
                <pc:docMk/>
                <pc:sldMk cId="3799282250" sldId="3786"/>
                <pc2:cmMk id="{3CC4E60B-815D-42FD-BF0C-0271836403D7}"/>
              </pc2:cmMkLst>
            </pc226:cmChg>
          </p:ext>
        </pc:extLst>
      </pc:sldChg>
      <pc:sldChg chg="modSp mod modNotesTx">
        <pc:chgData name="Isis Greenspan" userId="464bb143-1349-4605-a567-29b98f388ffb" providerId="ADAL" clId="{411C9876-FC28-46CE-9E13-A05DFA9845AA}" dt="2024-01-16T23:35:07.530" v="9587"/>
        <pc:sldMkLst>
          <pc:docMk/>
          <pc:sldMk cId="47218119" sldId="3790"/>
        </pc:sldMkLst>
        <pc:spChg chg="mod">
          <ac:chgData name="Isis Greenspan" userId="464bb143-1349-4605-a567-29b98f388ffb" providerId="ADAL" clId="{411C9876-FC28-46CE-9E13-A05DFA9845AA}" dt="2024-01-15T22:39:24.636" v="8403" actId="20577"/>
          <ac:spMkLst>
            <pc:docMk/>
            <pc:sldMk cId="47218119" sldId="3790"/>
            <ac:spMk id="3" creationId="{6EB078D5-38C2-C441-AC93-E94D50788D8E}"/>
          </ac:spMkLst>
        </pc:spChg>
      </pc:sldChg>
      <pc:sldChg chg="addSp delSp modSp mod modCm chgLayout">
        <pc:chgData name="Isis Greenspan" userId="464bb143-1349-4605-a567-29b98f388ffb" providerId="ADAL" clId="{411C9876-FC28-46CE-9E13-A05DFA9845AA}" dt="2024-01-11T23:32:57.036" v="6844"/>
        <pc:sldMkLst>
          <pc:docMk/>
          <pc:sldMk cId="23965454" sldId="3791"/>
        </pc:sldMkLst>
        <pc:spChg chg="mod ord">
          <ac:chgData name="Isis Greenspan" userId="464bb143-1349-4605-a567-29b98f388ffb" providerId="ADAL" clId="{411C9876-FC28-46CE-9E13-A05DFA9845AA}" dt="2024-01-10T18:34:01.018" v="6601" actId="6264"/>
          <ac:spMkLst>
            <pc:docMk/>
            <pc:sldMk cId="23965454" sldId="3791"/>
            <ac:spMk id="2" creationId="{0A26AE3C-7586-C72C-08F9-F4757DF99662}"/>
          </ac:spMkLst>
        </pc:spChg>
        <pc:spChg chg="add del mod">
          <ac:chgData name="Isis Greenspan" userId="464bb143-1349-4605-a567-29b98f388ffb" providerId="ADAL" clId="{411C9876-FC28-46CE-9E13-A05DFA9845AA}" dt="2024-01-10T18:34:01.018" v="6601" actId="6264"/>
          <ac:spMkLst>
            <pc:docMk/>
            <pc:sldMk cId="23965454" sldId="3791"/>
            <ac:spMk id="3" creationId="{2BA661F9-5742-E048-599D-ACE2E1F254D5}"/>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2:57.036" v="6844"/>
              <pc2:cmMkLst xmlns:pc2="http://schemas.microsoft.com/office/powerpoint/2019/9/main/command">
                <pc:docMk/>
                <pc:sldMk cId="23965454" sldId="3791"/>
                <pc2:cmMk id="{C5C31798-2193-4560-B718-E1FD1A4606F3}"/>
              </pc2:cmMkLst>
            </pc226:cmChg>
          </p:ext>
        </pc:extLst>
      </pc:sldChg>
      <pc:sldChg chg="modNotesTx">
        <pc:chgData name="Isis Greenspan" userId="464bb143-1349-4605-a567-29b98f388ffb" providerId="ADAL" clId="{411C9876-FC28-46CE-9E13-A05DFA9845AA}" dt="2024-01-15T22:19:21.551" v="8373" actId="114"/>
        <pc:sldMkLst>
          <pc:docMk/>
          <pc:sldMk cId="1951318260" sldId="3793"/>
        </pc:sldMkLst>
      </pc:sldChg>
      <pc:sldChg chg="modCm">
        <pc:chgData name="Isis Greenspan" userId="464bb143-1349-4605-a567-29b98f388ffb" providerId="ADAL" clId="{411C9876-FC28-46CE-9E13-A05DFA9845AA}" dt="2023-12-18T20:18:11.840" v="1052"/>
        <pc:sldMkLst>
          <pc:docMk/>
          <pc:sldMk cId="703993736" sldId="379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18:11.840" v="1052"/>
              <pc2:cmMkLst xmlns:pc2="http://schemas.microsoft.com/office/powerpoint/2019/9/main/command">
                <pc:docMk/>
                <pc:sldMk cId="703993736" sldId="3796"/>
                <pc2:cmMk id="{0883A2C4-4448-4351-ABB4-AC24A82244E4}"/>
              </pc2:cmMkLst>
            </pc226:cmChg>
          </p:ext>
        </pc:extLst>
      </pc:sldChg>
      <pc:sldChg chg="addSp delSp modSp mod ord modClrScheme modCm chgLayout modNotesTx">
        <pc:chgData name="Isis Greenspan" userId="464bb143-1349-4605-a567-29b98f388ffb" providerId="ADAL" clId="{411C9876-FC28-46CE-9E13-A05DFA9845AA}" dt="2024-01-15T22:15:14.666" v="8356" actId="114"/>
        <pc:sldMkLst>
          <pc:docMk/>
          <pc:sldMk cId="4041908155" sldId="3798"/>
        </pc:sldMkLst>
        <pc:spChg chg="mod ord">
          <ac:chgData name="Isis Greenspan" userId="464bb143-1349-4605-a567-29b98f388ffb" providerId="ADAL" clId="{411C9876-FC28-46CE-9E13-A05DFA9845AA}" dt="2023-12-12T17:49:53.080" v="1" actId="700"/>
          <ac:spMkLst>
            <pc:docMk/>
            <pc:sldMk cId="4041908155" sldId="3798"/>
            <ac:spMk id="2" creationId="{5BC165B4-DE82-416E-B334-6625351FE91E}"/>
          </ac:spMkLst>
        </pc:spChg>
        <pc:spChg chg="mod ord">
          <ac:chgData name="Isis Greenspan" userId="464bb143-1349-4605-a567-29b98f388ffb" providerId="ADAL" clId="{411C9876-FC28-46CE-9E13-A05DFA9845AA}" dt="2023-12-13T00:27:14.597" v="268" actId="1076"/>
          <ac:spMkLst>
            <pc:docMk/>
            <pc:sldMk cId="4041908155" sldId="3798"/>
            <ac:spMk id="3" creationId="{710C4486-02F8-6FEE-F870-8EB65F8E873D}"/>
          </ac:spMkLst>
        </pc:spChg>
        <pc:spChg chg="add mod ord">
          <ac:chgData name="Isis Greenspan" userId="464bb143-1349-4605-a567-29b98f388ffb" providerId="ADAL" clId="{411C9876-FC28-46CE-9E13-A05DFA9845AA}" dt="2024-01-03T19:31:16.190" v="4867" actId="962"/>
          <ac:spMkLst>
            <pc:docMk/>
            <pc:sldMk cId="4041908155" sldId="3798"/>
            <ac:spMk id="4" creationId="{EF167A75-BCEC-7D03-237D-734028686F58}"/>
          </ac:spMkLst>
        </pc:spChg>
        <pc:spChg chg="add del mod ord">
          <ac:chgData name="Isis Greenspan" userId="464bb143-1349-4605-a567-29b98f388ffb" providerId="ADAL" clId="{411C9876-FC28-46CE-9E13-A05DFA9845AA}" dt="2023-12-12T17:52:39.675" v="40" actId="478"/>
          <ac:spMkLst>
            <pc:docMk/>
            <pc:sldMk cId="4041908155" sldId="3798"/>
            <ac:spMk id="5" creationId="{057F49EB-8D51-AF1F-1063-C01233FEE283}"/>
          </ac:spMkLst>
        </pc:spChg>
        <pc:spChg chg="add mod ord">
          <ac:chgData name="Isis Greenspan" userId="464bb143-1349-4605-a567-29b98f388ffb" providerId="ADAL" clId="{411C9876-FC28-46CE-9E13-A05DFA9845AA}" dt="2024-01-03T19:31:14.380" v="4866" actId="962"/>
          <ac:spMkLst>
            <pc:docMk/>
            <pc:sldMk cId="4041908155" sldId="3798"/>
            <ac:spMk id="5" creationId="{C89EA94B-A130-EFDA-190C-0CCC4E70B072}"/>
          </ac:spMkLst>
        </pc:spChg>
        <pc:spChg chg="add mod ord">
          <ac:chgData name="Isis Greenspan" userId="464bb143-1349-4605-a567-29b98f388ffb" providerId="ADAL" clId="{411C9876-FC28-46CE-9E13-A05DFA9845AA}" dt="2024-01-03T19:31:11.027" v="4865" actId="962"/>
          <ac:spMkLst>
            <pc:docMk/>
            <pc:sldMk cId="4041908155" sldId="3798"/>
            <ac:spMk id="7" creationId="{1F163D69-A332-287A-CF3A-10D72223121B}"/>
          </ac:spMkLst>
        </pc:spChg>
        <pc:spChg chg="add del mod ord">
          <ac:chgData name="Isis Greenspan" userId="464bb143-1349-4605-a567-29b98f388ffb" providerId="ADAL" clId="{411C9876-FC28-46CE-9E13-A05DFA9845AA}" dt="2023-12-12T17:50:03.030" v="2" actId="478"/>
          <ac:spMkLst>
            <pc:docMk/>
            <pc:sldMk cId="4041908155" sldId="3798"/>
            <ac:spMk id="7" creationId="{3C0B8C4F-79CF-B265-A7C1-72199CA6BC48}"/>
          </ac:spMkLst>
        </pc:spChg>
        <pc:spChg chg="add mod ord">
          <ac:chgData name="Isis Greenspan" userId="464bb143-1349-4605-a567-29b98f388ffb" providerId="ADAL" clId="{411C9876-FC28-46CE-9E13-A05DFA9845AA}" dt="2023-12-12T23:19:02.152" v="162" actId="122"/>
          <ac:spMkLst>
            <pc:docMk/>
            <pc:sldMk cId="4041908155" sldId="3798"/>
            <ac:spMk id="9" creationId="{EC3C4FB5-AA72-D90A-0E0C-E07A6316C718}"/>
          </ac:spMkLst>
        </pc:spChg>
        <pc:spChg chg="add mod ord">
          <ac:chgData name="Isis Greenspan" userId="464bb143-1349-4605-a567-29b98f388ffb" providerId="ADAL" clId="{411C9876-FC28-46CE-9E13-A05DFA9845AA}" dt="2024-01-04T17:22:53.829" v="6496" actId="14100"/>
          <ac:spMkLst>
            <pc:docMk/>
            <pc:sldMk cId="4041908155" sldId="3798"/>
            <ac:spMk id="11" creationId="{9AF32F3C-2B29-A633-9A50-AB48199D2862}"/>
          </ac:spMkLst>
        </pc:spChg>
        <pc:spChg chg="add mod ord">
          <ac:chgData name="Isis Greenspan" userId="464bb143-1349-4605-a567-29b98f388ffb" providerId="ADAL" clId="{411C9876-FC28-46CE-9E13-A05DFA9845AA}" dt="2023-12-12T23:19:14.853" v="164" actId="20577"/>
          <ac:spMkLst>
            <pc:docMk/>
            <pc:sldMk cId="4041908155" sldId="3798"/>
            <ac:spMk id="13" creationId="{C2D09467-722F-D3BA-37BA-8C9EC3D34618}"/>
          </ac:spMkLst>
        </pc:spChg>
        <pc:spChg chg="add del mod ord">
          <ac:chgData name="Isis Greenspan" userId="464bb143-1349-4605-a567-29b98f388ffb" providerId="ADAL" clId="{411C9876-FC28-46CE-9E13-A05DFA9845AA}" dt="2023-12-12T17:50:44.767" v="10" actId="478"/>
          <ac:spMkLst>
            <pc:docMk/>
            <pc:sldMk cId="4041908155" sldId="3798"/>
            <ac:spMk id="15" creationId="{359F74B9-DA0F-BDB1-8991-06E7D2DC4CF1}"/>
          </ac:spMkLst>
        </pc:spChg>
        <pc:spChg chg="add del mod ord">
          <ac:chgData name="Isis Greenspan" userId="464bb143-1349-4605-a567-29b98f388ffb" providerId="ADAL" clId="{411C9876-FC28-46CE-9E13-A05DFA9845AA}" dt="2023-12-12T17:50:37.882" v="6" actId="478"/>
          <ac:spMkLst>
            <pc:docMk/>
            <pc:sldMk cId="4041908155" sldId="3798"/>
            <ac:spMk id="16" creationId="{696BD910-B1AD-4376-97A0-EBCF8AB8BA86}"/>
          </ac:spMkLst>
        </pc:spChg>
        <pc:spChg chg="del mod">
          <ac:chgData name="Isis Greenspan" userId="464bb143-1349-4605-a567-29b98f388ffb" providerId="ADAL" clId="{411C9876-FC28-46CE-9E13-A05DFA9845AA}" dt="2023-12-12T17:50:37.882" v="8"/>
          <ac:spMkLst>
            <pc:docMk/>
            <pc:sldMk cId="4041908155" sldId="3798"/>
            <ac:spMk id="18" creationId="{9B8FF6AE-903F-FA52-9EC2-F864283CA0F2}"/>
          </ac:spMkLst>
        </pc:spChg>
        <pc:spChg chg="del mod">
          <ac:chgData name="Isis Greenspan" userId="464bb143-1349-4605-a567-29b98f388ffb" providerId="ADAL" clId="{411C9876-FC28-46CE-9E13-A05DFA9845AA}" dt="2023-12-12T17:51:57.730" v="29" actId="478"/>
          <ac:spMkLst>
            <pc:docMk/>
            <pc:sldMk cId="4041908155" sldId="3798"/>
            <ac:spMk id="21" creationId="{67300FD8-4CE9-907E-0B27-0862656A8066}"/>
          </ac:spMkLst>
        </pc:spChg>
        <pc:spChg chg="del mod">
          <ac:chgData name="Isis Greenspan" userId="464bb143-1349-4605-a567-29b98f388ffb" providerId="ADAL" clId="{411C9876-FC28-46CE-9E13-A05DFA9845AA}" dt="2023-12-12T17:51:34.389" v="21" actId="478"/>
          <ac:spMkLst>
            <pc:docMk/>
            <pc:sldMk cId="4041908155" sldId="3798"/>
            <ac:spMk id="22" creationId="{13B793FD-CAFA-ED24-FD86-86057D135AF0}"/>
          </ac:spMkLst>
        </pc:spChg>
        <pc:picChg chg="mod ord">
          <ac:chgData name="Isis Greenspan" userId="464bb143-1349-4605-a567-29b98f388ffb" providerId="ADAL" clId="{411C9876-FC28-46CE-9E13-A05DFA9845AA}" dt="2024-01-03T19:41:39.344" v="5387" actId="962"/>
          <ac:picMkLst>
            <pc:docMk/>
            <pc:sldMk cId="4041908155" sldId="3798"/>
            <ac:picMk id="6" creationId="{4E358095-19C3-DF86-F713-F406C7F85CFC}"/>
          </ac:picMkLst>
        </pc:picChg>
        <pc:picChg chg="mod ord">
          <ac:chgData name="Isis Greenspan" userId="464bb143-1349-4605-a567-29b98f388ffb" providerId="ADAL" clId="{411C9876-FC28-46CE-9E13-A05DFA9845AA}" dt="2024-01-03T19:41:32.966" v="5385" actId="962"/>
          <ac:picMkLst>
            <pc:docMk/>
            <pc:sldMk cId="4041908155" sldId="3798"/>
            <ac:picMk id="8" creationId="{D36B0CDA-22CF-6E12-92C5-9657A42F1B02}"/>
          </ac:picMkLst>
        </pc:picChg>
        <pc:picChg chg="mod ord">
          <ac:chgData name="Isis Greenspan" userId="464bb143-1349-4605-a567-29b98f388ffb" providerId="ADAL" clId="{411C9876-FC28-46CE-9E13-A05DFA9845AA}" dt="2024-01-03T19:41:33.716" v="5386" actId="962"/>
          <ac:picMkLst>
            <pc:docMk/>
            <pc:sldMk cId="4041908155" sldId="3798"/>
            <ac:picMk id="10" creationId="{66E8E820-C759-04F6-D964-5308C00E35C3}"/>
          </ac:picMkLst>
        </pc:picChg>
        <pc:picChg chg="mod ord">
          <ac:chgData name="Isis Greenspan" userId="464bb143-1349-4605-a567-29b98f388ffb" providerId="ADAL" clId="{411C9876-FC28-46CE-9E13-A05DFA9845AA}" dt="2024-01-03T19:41:32.084" v="5384" actId="962"/>
          <ac:picMkLst>
            <pc:docMk/>
            <pc:sldMk cId="4041908155" sldId="3798"/>
            <ac:picMk id="12" creationId="{C4FF3FFB-322A-546A-3EDC-7C163A6A30FF}"/>
          </ac:picMkLst>
        </pc:picChg>
        <pc:picChg chg="mod ord">
          <ac:chgData name="Isis Greenspan" userId="464bb143-1349-4605-a567-29b98f388ffb" providerId="ADAL" clId="{411C9876-FC28-46CE-9E13-A05DFA9845AA}" dt="2024-01-03T19:41:47.320" v="5389" actId="13244"/>
          <ac:picMkLst>
            <pc:docMk/>
            <pc:sldMk cId="4041908155" sldId="3798"/>
            <ac:picMk id="14" creationId="{6E4C2FDF-0A5D-5662-9A07-707AABD3F146}"/>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2T23:19:35.634" v="165"/>
              <pc2:cmMkLst xmlns:pc2="http://schemas.microsoft.com/office/powerpoint/2019/9/main/command">
                <pc:docMk/>
                <pc:sldMk cId="4041908155" sldId="3798"/>
                <pc2:cmMk id="{9DD3310E-7F4C-4085-A47F-B6525D855AF1}"/>
              </pc2:cmMkLst>
              <pc226:cmRplyChg chg="add">
                <pc226:chgData name="Isis Greenspan" userId="464bb143-1349-4605-a567-29b98f388ffb" providerId="ADAL" clId="{411C9876-FC28-46CE-9E13-A05DFA9845AA}" dt="2023-12-12T23:19:35.634" v="165"/>
                <pc2:cmRplyMkLst xmlns:pc2="http://schemas.microsoft.com/office/powerpoint/2019/9/main/command">
                  <pc:docMk/>
                  <pc:sldMk cId="4041908155" sldId="3798"/>
                  <pc2:cmMk id="{9DD3310E-7F4C-4085-A47F-B6525D855AF1}"/>
                  <pc2:cmRplyMk id="{51E217A8-7312-4229-AB09-97E671443C63}"/>
                </pc2:cmRplyMkLst>
              </pc226:cmRplyChg>
            </pc226:cmChg>
          </p:ext>
        </pc:extLst>
      </pc:sldChg>
      <pc:sldChg chg="modSp mod modCm">
        <pc:chgData name="Isis Greenspan" userId="464bb143-1349-4605-a567-29b98f388ffb" providerId="ADAL" clId="{411C9876-FC28-46CE-9E13-A05DFA9845AA}" dt="2024-01-11T23:37:11.180" v="6848"/>
        <pc:sldMkLst>
          <pc:docMk/>
          <pc:sldMk cId="1556062835" sldId="3799"/>
        </pc:sldMkLst>
        <pc:spChg chg="mod">
          <ac:chgData name="Isis Greenspan" userId="464bb143-1349-4605-a567-29b98f388ffb" providerId="ADAL" clId="{411C9876-FC28-46CE-9E13-A05DFA9845AA}" dt="2024-01-10T18:36:50.948" v="6650" actId="1076"/>
          <ac:spMkLst>
            <pc:docMk/>
            <pc:sldMk cId="1556062835" sldId="3799"/>
            <ac:spMk id="2" creationId="{0A26AE3C-7586-C72C-08F9-F4757DF99662}"/>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7:11.180" v="6848"/>
              <pc2:cmMkLst xmlns:pc2="http://schemas.microsoft.com/office/powerpoint/2019/9/main/command">
                <pc:docMk/>
                <pc:sldMk cId="1556062835" sldId="3799"/>
                <pc2:cmMk id="{9D0A0966-FC79-48B5-B84D-AC6CBBBFD50F}"/>
              </pc2:cmMkLst>
            </pc226:cmChg>
          </p:ext>
        </pc:extLst>
      </pc:sldChg>
      <pc:sldChg chg="addSp delSp modSp mod chgLayout">
        <pc:chgData name="Isis Greenspan" userId="464bb143-1349-4605-a567-29b98f388ffb" providerId="ADAL" clId="{411C9876-FC28-46CE-9E13-A05DFA9845AA}" dt="2024-01-10T18:13:06.869" v="6537" actId="6264"/>
        <pc:sldMkLst>
          <pc:docMk/>
          <pc:sldMk cId="176220433" sldId="3803"/>
        </pc:sldMkLst>
        <pc:spChg chg="add del mod">
          <ac:chgData name="Isis Greenspan" userId="464bb143-1349-4605-a567-29b98f388ffb" providerId="ADAL" clId="{411C9876-FC28-46CE-9E13-A05DFA9845AA}" dt="2024-01-10T18:13:06.869" v="6537" actId="6264"/>
          <ac:spMkLst>
            <pc:docMk/>
            <pc:sldMk cId="176220433" sldId="3803"/>
            <ac:spMk id="2" creationId="{B6D71FD7-E3A2-8CE7-95DB-F9AD8A0E62BD}"/>
          </ac:spMkLst>
        </pc:spChg>
        <pc:spChg chg="add del mod">
          <ac:chgData name="Isis Greenspan" userId="464bb143-1349-4605-a567-29b98f388ffb" providerId="ADAL" clId="{411C9876-FC28-46CE-9E13-A05DFA9845AA}" dt="2024-01-10T18:13:06.869" v="6537" actId="6264"/>
          <ac:spMkLst>
            <pc:docMk/>
            <pc:sldMk cId="176220433" sldId="3803"/>
            <ac:spMk id="3" creationId="{B36AB07C-ECFC-F1CD-FA75-E44D8287AFD8}"/>
          </ac:spMkLst>
        </pc:spChg>
        <pc:spChg chg="mod ord">
          <ac:chgData name="Isis Greenspan" userId="464bb143-1349-4605-a567-29b98f388ffb" providerId="ADAL" clId="{411C9876-FC28-46CE-9E13-A05DFA9845AA}" dt="2024-01-10T18:13:06.869" v="6537" actId="6264"/>
          <ac:spMkLst>
            <pc:docMk/>
            <pc:sldMk cId="176220433" sldId="3803"/>
            <ac:spMk id="4" creationId="{00000000-0000-0000-0000-000000000000}"/>
          </ac:spMkLst>
        </pc:spChg>
        <pc:spChg chg="add del mod">
          <ac:chgData name="Isis Greenspan" userId="464bb143-1349-4605-a567-29b98f388ffb" providerId="ADAL" clId="{411C9876-FC28-46CE-9E13-A05DFA9845AA}" dt="2024-01-10T18:13:06.869" v="6537" actId="6264"/>
          <ac:spMkLst>
            <pc:docMk/>
            <pc:sldMk cId="176220433" sldId="3803"/>
            <ac:spMk id="5" creationId="{8604F24C-AA7E-4F8A-A914-C725901D8DDC}"/>
          </ac:spMkLst>
        </pc:spChg>
        <pc:spChg chg="mod ord">
          <ac:chgData name="Isis Greenspan" userId="464bb143-1349-4605-a567-29b98f388ffb" providerId="ADAL" clId="{411C9876-FC28-46CE-9E13-A05DFA9845AA}" dt="2024-01-10T18:13:06.869" v="6537" actId="6264"/>
          <ac:spMkLst>
            <pc:docMk/>
            <pc:sldMk cId="176220433" sldId="3803"/>
            <ac:spMk id="6" creationId="{17A7844D-4854-6D9F-CD11-526ACF92C697}"/>
          </ac:spMkLst>
        </pc:spChg>
        <pc:spChg chg="mod ord">
          <ac:chgData name="Isis Greenspan" userId="464bb143-1349-4605-a567-29b98f388ffb" providerId="ADAL" clId="{411C9876-FC28-46CE-9E13-A05DFA9845AA}" dt="2024-01-10T18:13:06.869" v="6537" actId="6264"/>
          <ac:spMkLst>
            <pc:docMk/>
            <pc:sldMk cId="176220433" sldId="3803"/>
            <ac:spMk id="8" creationId="{47A67174-44ED-BC17-2F9F-1606E3276B2C}"/>
          </ac:spMkLst>
        </pc:spChg>
      </pc:sldChg>
      <pc:sldChg chg="modNotesTx">
        <pc:chgData name="Isis Greenspan" userId="464bb143-1349-4605-a567-29b98f388ffb" providerId="ADAL" clId="{411C9876-FC28-46CE-9E13-A05DFA9845AA}" dt="2024-01-10T18:34:57.311" v="6609" actId="20577"/>
        <pc:sldMkLst>
          <pc:docMk/>
          <pc:sldMk cId="2571931516" sldId="3804"/>
        </pc:sldMkLst>
      </pc:sldChg>
      <pc:sldChg chg="addSp delSp modSp mod modCm chgLayout">
        <pc:chgData name="Isis Greenspan" userId="464bb143-1349-4605-a567-29b98f388ffb" providerId="ADAL" clId="{411C9876-FC28-46CE-9E13-A05DFA9845AA}" dt="2024-01-11T23:36:04.581" v="6847"/>
        <pc:sldMkLst>
          <pc:docMk/>
          <pc:sldMk cId="2808723463" sldId="3805"/>
        </pc:sldMkLst>
        <pc:spChg chg="mod ord">
          <ac:chgData name="Isis Greenspan" userId="464bb143-1349-4605-a567-29b98f388ffb" providerId="ADAL" clId="{411C9876-FC28-46CE-9E13-A05DFA9845AA}" dt="2024-01-10T18:35:04.700" v="6611" actId="6264"/>
          <ac:spMkLst>
            <pc:docMk/>
            <pc:sldMk cId="2808723463" sldId="3805"/>
            <ac:spMk id="2" creationId="{0A26AE3C-7586-C72C-08F9-F4757DF99662}"/>
          </ac:spMkLst>
        </pc:spChg>
        <pc:spChg chg="add del mod">
          <ac:chgData name="Isis Greenspan" userId="464bb143-1349-4605-a567-29b98f388ffb" providerId="ADAL" clId="{411C9876-FC28-46CE-9E13-A05DFA9845AA}" dt="2024-01-10T18:35:04.700" v="6611" actId="6264"/>
          <ac:spMkLst>
            <pc:docMk/>
            <pc:sldMk cId="2808723463" sldId="3805"/>
            <ac:spMk id="3" creationId="{91EF9BD7-B3E6-43F0-C321-644D00263CEA}"/>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6:04.581" v="6847"/>
              <pc2:cmMkLst xmlns:pc2="http://schemas.microsoft.com/office/powerpoint/2019/9/main/command">
                <pc:docMk/>
                <pc:sldMk cId="2808723463" sldId="3805"/>
                <pc2:cmMk id="{AF9C57B4-D774-4155-B400-12B32FFABB1B}"/>
              </pc2:cmMkLst>
            </pc226:cmChg>
          </p:ext>
        </pc:extLst>
      </pc:sldChg>
      <pc:sldChg chg="modNotesTx">
        <pc:chgData name="Isis Greenspan" userId="464bb143-1349-4605-a567-29b98f388ffb" providerId="ADAL" clId="{411C9876-FC28-46CE-9E13-A05DFA9845AA}" dt="2024-01-10T18:33:53.492" v="6600" actId="20577"/>
        <pc:sldMkLst>
          <pc:docMk/>
          <pc:sldMk cId="2555671229" sldId="3807"/>
        </pc:sldMkLst>
      </pc:sldChg>
      <pc:sldChg chg="modNotesTx">
        <pc:chgData name="Isis Greenspan" userId="464bb143-1349-4605-a567-29b98f388ffb" providerId="ADAL" clId="{411C9876-FC28-46CE-9E13-A05DFA9845AA}" dt="2024-01-10T18:36:57.585" v="6656" actId="20577"/>
        <pc:sldMkLst>
          <pc:docMk/>
          <pc:sldMk cId="672970789" sldId="3809"/>
        </pc:sldMkLst>
      </pc:sldChg>
      <pc:sldChg chg="modCm">
        <pc:chgData name="Isis Greenspan" userId="464bb143-1349-4605-a567-29b98f388ffb" providerId="ADAL" clId="{411C9876-FC28-46CE-9E13-A05DFA9845AA}" dt="2024-01-11T23:28:16.469" v="6842"/>
        <pc:sldMkLst>
          <pc:docMk/>
          <pc:sldMk cId="500820418" sldId="384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28:16.469" v="6842"/>
              <pc2:cmMkLst xmlns:pc2="http://schemas.microsoft.com/office/powerpoint/2019/9/main/command">
                <pc:docMk/>
                <pc:sldMk cId="500820418" sldId="3840"/>
                <pc2:cmMk id="{D4166542-8A37-4A21-A885-D8A1DD391E65}"/>
              </pc2:cmMkLst>
            </pc226:cmChg>
          </p:ext>
        </pc:extLst>
      </pc:sldChg>
      <pc:sldChg chg="del">
        <pc:chgData name="Isis Greenspan" userId="464bb143-1349-4605-a567-29b98f388ffb" providerId="ADAL" clId="{411C9876-FC28-46CE-9E13-A05DFA9845AA}" dt="2023-12-13T00:01:08.362" v="168" actId="47"/>
        <pc:sldMkLst>
          <pc:docMk/>
          <pc:sldMk cId="2444637796" sldId="4639"/>
        </pc:sldMkLst>
      </pc:sldChg>
      <pc:sldChg chg="modSp mod modCm modNotesTx">
        <pc:chgData name="Isis Greenspan" userId="464bb143-1349-4605-a567-29b98f388ffb" providerId="ADAL" clId="{411C9876-FC28-46CE-9E13-A05DFA9845AA}" dt="2024-01-16T21:28:53.043" v="8666"/>
        <pc:sldMkLst>
          <pc:docMk/>
          <pc:sldMk cId="1216185020" sldId="4640"/>
        </pc:sldMkLst>
        <pc:spChg chg="mod">
          <ac:chgData name="Isis Greenspan" userId="464bb143-1349-4605-a567-29b98f388ffb" providerId="ADAL" clId="{411C9876-FC28-46CE-9E13-A05DFA9845AA}" dt="2023-12-13T00:14:34.799" v="258" actId="207"/>
          <ac:spMkLst>
            <pc:docMk/>
            <pc:sldMk cId="1216185020" sldId="4640"/>
            <ac:spMk id="2" creationId="{6E19249B-1395-4E88-69F0-F4BC913852A6}"/>
          </ac:spMkLst>
        </pc:spChg>
        <pc:graphicFrameChg chg="mod">
          <ac:chgData name="Isis Greenspan" userId="464bb143-1349-4605-a567-29b98f388ffb" providerId="ADAL" clId="{411C9876-FC28-46CE-9E13-A05DFA9845AA}" dt="2024-01-03T19:19:54.128" v="3694" actId="962"/>
          <ac:graphicFrameMkLst>
            <pc:docMk/>
            <pc:sldMk cId="1216185020" sldId="4640"/>
            <ac:graphicFrameMk id="10" creationId="{190DF9D0-1DD5-9EA8-8DA2-99D1EEFE84F3}"/>
          </ac:graphicFrameMkLst>
        </pc:graphicFrame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3:30:14.337" v="1902"/>
              <pc2:cmMkLst xmlns:pc2="http://schemas.microsoft.com/office/powerpoint/2019/9/main/command">
                <pc:docMk/>
                <pc:sldMk cId="1216185020" sldId="4640"/>
                <pc2:cmMk id="{E333193C-00EC-4C1A-81F6-D6F076F284D3}"/>
              </pc2:cmMkLst>
            </pc226:cmChg>
          </p:ext>
        </pc:extLst>
      </pc:sldChg>
      <pc:sldChg chg="modSp mod modNotesTx">
        <pc:chgData name="Isis Greenspan" userId="464bb143-1349-4605-a567-29b98f388ffb" providerId="ADAL" clId="{411C9876-FC28-46CE-9E13-A05DFA9845AA}" dt="2024-01-16T23:35:41.011" v="9588"/>
        <pc:sldMkLst>
          <pc:docMk/>
          <pc:sldMk cId="2753713221" sldId="4642"/>
        </pc:sldMkLst>
        <pc:spChg chg="mod">
          <ac:chgData name="Isis Greenspan" userId="464bb143-1349-4605-a567-29b98f388ffb" providerId="ADAL" clId="{411C9876-FC28-46CE-9E13-A05DFA9845AA}" dt="2024-01-03T19:31:21.907" v="4868" actId="962"/>
          <ac:spMkLst>
            <pc:docMk/>
            <pc:sldMk cId="2753713221" sldId="4642"/>
            <ac:spMk id="28" creationId="{B61AEFBC-D631-ABD9-6087-10D00087BE5A}"/>
          </ac:spMkLst>
        </pc:spChg>
        <pc:spChg chg="mod">
          <ac:chgData name="Isis Greenspan" userId="464bb143-1349-4605-a567-29b98f388ffb" providerId="ADAL" clId="{411C9876-FC28-46CE-9E13-A05DFA9845AA}" dt="2024-01-03T19:31:23.690" v="4869" actId="962"/>
          <ac:spMkLst>
            <pc:docMk/>
            <pc:sldMk cId="2753713221" sldId="4642"/>
            <ac:spMk id="29" creationId="{B774A1C2-A413-15D6-4BF3-EC81367C8668}"/>
          </ac:spMkLst>
        </pc:spChg>
        <pc:spChg chg="mod">
          <ac:chgData name="Isis Greenspan" userId="464bb143-1349-4605-a567-29b98f388ffb" providerId="ADAL" clId="{411C9876-FC28-46CE-9E13-A05DFA9845AA}" dt="2024-01-03T19:31:25.438" v="4870" actId="962"/>
          <ac:spMkLst>
            <pc:docMk/>
            <pc:sldMk cId="2753713221" sldId="4642"/>
            <ac:spMk id="30" creationId="{6E4C03FC-3F86-8A04-DF7E-25CBC55B4247}"/>
          </ac:spMkLst>
        </pc:spChg>
      </pc:sldChg>
      <pc:sldChg chg="del modCm">
        <pc:chgData name="Isis Greenspan" userId="464bb143-1349-4605-a567-29b98f388ffb" providerId="ADAL" clId="{411C9876-FC28-46CE-9E13-A05DFA9845AA}" dt="2023-12-15T22:41:51.312" v="1051" actId="2696"/>
        <pc:sldMkLst>
          <pc:docMk/>
          <pc:sldMk cId="2091108521" sldId="464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3-12-15T22:41:45.638" v="1050"/>
              <pc2:cmMkLst xmlns:pc2="http://schemas.microsoft.com/office/powerpoint/2019/9/main/command">
                <pc:docMk/>
                <pc:sldMk cId="2091108521" sldId="4643"/>
                <pc2:cmMk id="{8A1BA03A-FF14-4D07-83E2-D81C73B279D0}"/>
              </pc2:cmMkLst>
              <pc226:cmRplyChg chg="mod modRxn">
                <pc226:chgData name="Isis Greenspan" userId="464bb143-1349-4605-a567-29b98f388ffb" providerId="ADAL" clId="{411C9876-FC28-46CE-9E13-A05DFA9845AA}" dt="2023-12-15T22:37:13.800" v="1033"/>
                <pc2:cmRplyMkLst xmlns:pc2="http://schemas.microsoft.com/office/powerpoint/2019/9/main/command">
                  <pc:docMk/>
                  <pc:sldMk cId="2091108521" sldId="4643"/>
                  <pc2:cmMk id="{8A1BA03A-FF14-4D07-83E2-D81C73B279D0}"/>
                  <pc2:cmRplyMk id="{968DD2C7-CE41-4416-8126-3016E4748D62}"/>
                </pc2:cmRplyMkLst>
              </pc226:cmRplyChg>
            </pc226:cmChg>
          </p:ext>
        </pc:extLst>
      </pc:sldChg>
      <pc:sldChg chg="delSp modSp add mod setBg delDesignElem addCm">
        <pc:chgData name="Isis Greenspan" userId="464bb143-1349-4605-a567-29b98f388ffb" providerId="ADAL" clId="{411C9876-FC28-46CE-9E13-A05DFA9845AA}" dt="2023-12-18T21:10:41.510" v="1097"/>
        <pc:sldMkLst>
          <pc:docMk/>
          <pc:sldMk cId="4248035789" sldId="4643"/>
        </pc:sldMkLst>
        <pc:spChg chg="mod">
          <ac:chgData name="Isis Greenspan" userId="464bb143-1349-4605-a567-29b98f388ffb" providerId="ADAL" clId="{411C9876-FC28-46CE-9E13-A05DFA9845AA}" dt="2023-12-18T20:45:58.943" v="1088" actId="207"/>
          <ac:spMkLst>
            <pc:docMk/>
            <pc:sldMk cId="4248035789" sldId="4643"/>
            <ac:spMk id="6" creationId="{321A91D8-3758-0063-4F90-F0FA5474B446}"/>
          </ac:spMkLst>
        </pc:spChg>
        <pc:spChg chg="del">
          <ac:chgData name="Isis Greenspan" userId="464bb143-1349-4605-a567-29b98f388ffb" providerId="ADAL" clId="{411C9876-FC28-46CE-9E13-A05DFA9845AA}" dt="2023-12-18T20:45:40.281" v="1087"/>
          <ac:spMkLst>
            <pc:docMk/>
            <pc:sldMk cId="4248035789" sldId="4643"/>
            <ac:spMk id="52" creationId="{6C4028FD-8BAA-4A19-BFDE-594D991B7552}"/>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0:41.510" v="1097"/>
              <pc2:cmMkLst xmlns:pc2="http://schemas.microsoft.com/office/powerpoint/2019/9/main/command">
                <pc:docMk/>
                <pc:sldMk cId="4248035789" sldId="4643"/>
                <pc2:cmMk id="{5CAE723B-B1DF-4849-BC17-44A72A443D45}"/>
              </pc2:cmMkLst>
            </pc226:cmChg>
          </p:ext>
        </pc:extLst>
      </pc:sldChg>
      <pc:sldChg chg="modSp mod modNotesTx">
        <pc:chgData name="Isis Greenspan" userId="464bb143-1349-4605-a567-29b98f388ffb" providerId="ADAL" clId="{411C9876-FC28-46CE-9E13-A05DFA9845AA}" dt="2024-01-16T21:34:43.876" v="8855" actId="20577"/>
        <pc:sldMkLst>
          <pc:docMk/>
          <pc:sldMk cId="4063859370" sldId="4644"/>
        </pc:sldMkLst>
        <pc:spChg chg="mod">
          <ac:chgData name="Isis Greenspan" userId="464bb143-1349-4605-a567-29b98f388ffb" providerId="ADAL" clId="{411C9876-FC28-46CE-9E13-A05DFA9845AA}" dt="2024-01-04T17:59:06.375" v="6502" actId="14100"/>
          <ac:spMkLst>
            <pc:docMk/>
            <pc:sldMk cId="4063859370" sldId="4644"/>
            <ac:spMk id="3" creationId="{150C7365-8BFC-8107-6B8C-1DBFE377D4A3}"/>
          </ac:spMkLst>
        </pc:spChg>
        <pc:spChg chg="mod">
          <ac:chgData name="Isis Greenspan" userId="464bb143-1349-4605-a567-29b98f388ffb" providerId="ADAL" clId="{411C9876-FC28-46CE-9E13-A05DFA9845AA}" dt="2024-01-03T18:38:44.333" v="3232" actId="207"/>
          <ac:spMkLst>
            <pc:docMk/>
            <pc:sldMk cId="4063859370" sldId="4644"/>
            <ac:spMk id="9" creationId="{508FF446-3B77-7A86-B43E-E41B5F925996}"/>
          </ac:spMkLst>
        </pc:spChg>
        <pc:spChg chg="mod">
          <ac:chgData name="Isis Greenspan" userId="464bb143-1349-4605-a567-29b98f388ffb" providerId="ADAL" clId="{411C9876-FC28-46CE-9E13-A05DFA9845AA}" dt="2024-01-03T18:38:44.333" v="3232" actId="207"/>
          <ac:spMkLst>
            <pc:docMk/>
            <pc:sldMk cId="4063859370" sldId="4644"/>
            <ac:spMk id="10" creationId="{65B154B9-1E38-1144-4515-23BCC7FB8885}"/>
          </ac:spMkLst>
        </pc:spChg>
        <pc:spChg chg="mod">
          <ac:chgData name="Isis Greenspan" userId="464bb143-1349-4605-a567-29b98f388ffb" providerId="ADAL" clId="{411C9876-FC28-46CE-9E13-A05DFA9845AA}" dt="2024-01-03T18:38:44.333" v="3232" actId="207"/>
          <ac:spMkLst>
            <pc:docMk/>
            <pc:sldMk cId="4063859370" sldId="4644"/>
            <ac:spMk id="11" creationId="{78EE5140-EC75-0890-1B49-94B69B53460E}"/>
          </ac:spMkLst>
        </pc:spChg>
        <pc:spChg chg="mod">
          <ac:chgData name="Isis Greenspan" userId="464bb143-1349-4605-a567-29b98f388ffb" providerId="ADAL" clId="{411C9876-FC28-46CE-9E13-A05DFA9845AA}" dt="2024-01-03T18:38:44.333" v="3232" actId="207"/>
          <ac:spMkLst>
            <pc:docMk/>
            <pc:sldMk cId="4063859370" sldId="4644"/>
            <ac:spMk id="12" creationId="{89F1C815-96DF-A6A7-F6AC-3CB07D7BE6A7}"/>
          </ac:spMkLst>
        </pc:spChg>
        <pc:spChg chg="mod">
          <ac:chgData name="Isis Greenspan" userId="464bb143-1349-4605-a567-29b98f388ffb" providerId="ADAL" clId="{411C9876-FC28-46CE-9E13-A05DFA9845AA}" dt="2024-01-03T18:38:44.333" v="3232" actId="207"/>
          <ac:spMkLst>
            <pc:docMk/>
            <pc:sldMk cId="4063859370" sldId="4644"/>
            <ac:spMk id="13" creationId="{16A0327E-C2CE-EF68-8F98-CD01697B4FF4}"/>
          </ac:spMkLst>
        </pc:spChg>
        <pc:spChg chg="mod">
          <ac:chgData name="Isis Greenspan" userId="464bb143-1349-4605-a567-29b98f388ffb" providerId="ADAL" clId="{411C9876-FC28-46CE-9E13-A05DFA9845AA}" dt="2024-01-12T15:56:07.793" v="7321" actId="20577"/>
          <ac:spMkLst>
            <pc:docMk/>
            <pc:sldMk cId="4063859370" sldId="4644"/>
            <ac:spMk id="19" creationId="{BE08D5C1-90C3-ADBB-BF23-01CC11C955B7}"/>
          </ac:spMkLst>
        </pc:spChg>
      </pc:sldChg>
      <pc:sldChg chg="modNotesTx">
        <pc:chgData name="Isis Greenspan" userId="464bb143-1349-4605-a567-29b98f388ffb" providerId="ADAL" clId="{411C9876-FC28-46CE-9E13-A05DFA9845AA}" dt="2024-01-15T23:04:23.843" v="8581" actId="114"/>
        <pc:sldMkLst>
          <pc:docMk/>
          <pc:sldMk cId="351370186" sldId="4645"/>
        </pc:sldMkLst>
      </pc:sldChg>
      <pc:sldChg chg="modSp mod modCm modNotesTx">
        <pc:chgData name="Isis Greenspan" userId="464bb143-1349-4605-a567-29b98f388ffb" providerId="ADAL" clId="{411C9876-FC28-46CE-9E13-A05DFA9845AA}" dt="2024-01-16T22:57:15.291" v="9166" actId="20577"/>
        <pc:sldMkLst>
          <pc:docMk/>
          <pc:sldMk cId="3212756172" sldId="4646"/>
        </pc:sldMkLst>
        <pc:spChg chg="mod">
          <ac:chgData name="Isis Greenspan" userId="464bb143-1349-4605-a567-29b98f388ffb" providerId="ADAL" clId="{411C9876-FC28-46CE-9E13-A05DFA9845AA}" dt="2024-01-03T20:02:23.436" v="5975" actId="5793"/>
          <ac:spMkLst>
            <pc:docMk/>
            <pc:sldMk cId="3212756172" sldId="4646"/>
            <ac:spMk id="3" creationId="{40DFFE6F-2BD7-0BCE-5CFF-D98BE632DB7A}"/>
          </ac:spMkLst>
        </pc:spChg>
        <pc:spChg chg="mod">
          <ac:chgData name="Isis Greenspan" userId="464bb143-1349-4605-a567-29b98f388ffb" providerId="ADAL" clId="{411C9876-FC28-46CE-9E13-A05DFA9845AA}" dt="2024-01-16T22:56:27.518" v="9162" actId="14100"/>
          <ac:spMkLst>
            <pc:docMk/>
            <pc:sldMk cId="3212756172" sldId="4646"/>
            <ac:spMk id="5" creationId="{3CA9BF63-6472-A2BE-922F-4587DF8943E7}"/>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45:04.569" v="3240"/>
              <pc2:cmMkLst xmlns:pc2="http://schemas.microsoft.com/office/powerpoint/2019/9/main/command">
                <pc:docMk/>
                <pc:sldMk cId="3212756172" sldId="4646"/>
                <pc2:cmMk id="{07FB161A-3A15-40C9-95BA-5083612A33BF}"/>
              </pc2:cmMkLst>
            </pc226:cmChg>
            <pc226:cmChg xmlns:pc226="http://schemas.microsoft.com/office/powerpoint/2022/06/main/command" chg="mod">
              <pc226:chgData name="Isis Greenspan" userId="464bb143-1349-4605-a567-29b98f388ffb" providerId="ADAL" clId="{411C9876-FC28-46CE-9E13-A05DFA9845AA}" dt="2024-01-12T00:08:01.386" v="7115"/>
              <pc2:cmMkLst xmlns:pc2="http://schemas.microsoft.com/office/powerpoint/2019/9/main/command">
                <pc:docMk/>
                <pc:sldMk cId="3212756172" sldId="4646"/>
                <pc2:cmMk id="{0AB49A93-750E-47DB-BD25-CA31F953F4CB}"/>
              </pc2:cmMkLst>
            </pc226:cmChg>
          </p:ext>
        </pc:extLst>
      </pc:sldChg>
      <pc:sldChg chg="modSp mod modNotesTx">
        <pc:chgData name="Isis Greenspan" userId="464bb143-1349-4605-a567-29b98f388ffb" providerId="ADAL" clId="{411C9876-FC28-46CE-9E13-A05DFA9845AA}" dt="2024-01-16T23:33:36.969" v="9583"/>
        <pc:sldMkLst>
          <pc:docMk/>
          <pc:sldMk cId="130668740" sldId="4650"/>
        </pc:sldMkLst>
        <pc:spChg chg="mod">
          <ac:chgData name="Isis Greenspan" userId="464bb143-1349-4605-a567-29b98f388ffb" providerId="ADAL" clId="{411C9876-FC28-46CE-9E13-A05DFA9845AA}" dt="2024-01-12T16:28:55.591" v="7662" actId="20577"/>
          <ac:spMkLst>
            <pc:docMk/>
            <pc:sldMk cId="130668740" sldId="4650"/>
            <ac:spMk id="2" creationId="{6DCAF864-8450-2B21-4066-840F8E5CC9CB}"/>
          </ac:spMkLst>
        </pc:spChg>
      </pc:sldChg>
      <pc:sldChg chg="delSp modSp del mod chgLayout">
        <pc:chgData name="Isis Greenspan" userId="464bb143-1349-4605-a567-29b98f388ffb" providerId="ADAL" clId="{411C9876-FC28-46CE-9E13-A05DFA9845AA}" dt="2024-01-16T21:27:04.880" v="8647" actId="2696"/>
        <pc:sldMkLst>
          <pc:docMk/>
          <pc:sldMk cId="1512995075" sldId="4652"/>
        </pc:sldMkLst>
        <pc:spChg chg="mod ord">
          <ac:chgData name="Isis Greenspan" userId="464bb143-1349-4605-a567-29b98f388ffb" providerId="ADAL" clId="{411C9876-FC28-46CE-9E13-A05DFA9845AA}" dt="2024-01-03T19:50:31.639" v="5894" actId="700"/>
          <ac:spMkLst>
            <pc:docMk/>
            <pc:sldMk cId="1512995075" sldId="4652"/>
            <ac:spMk id="2" creationId="{00000000-0000-0000-0000-000000000000}"/>
          </ac:spMkLst>
        </pc:spChg>
        <pc:spChg chg="mod ord">
          <ac:chgData name="Isis Greenspan" userId="464bb143-1349-4605-a567-29b98f388ffb" providerId="ADAL" clId="{411C9876-FC28-46CE-9E13-A05DFA9845AA}" dt="2024-01-15T22:58:30.287" v="8546" actId="20577"/>
          <ac:spMkLst>
            <pc:docMk/>
            <pc:sldMk cId="1512995075" sldId="4652"/>
            <ac:spMk id="4" creationId="{00000000-0000-0000-0000-000000000000}"/>
          </ac:spMkLst>
        </pc:spChg>
        <pc:spChg chg="del mod">
          <ac:chgData name="Isis Greenspan" userId="464bb143-1349-4605-a567-29b98f388ffb" providerId="ADAL" clId="{411C9876-FC28-46CE-9E13-A05DFA9845AA}" dt="2024-01-03T20:01:20.291" v="5954"/>
          <ac:spMkLst>
            <pc:docMk/>
            <pc:sldMk cId="1512995075" sldId="4652"/>
            <ac:spMk id="5" creationId="{7F00D3CB-5030-DA33-CDFA-4CAE4D4B4D61}"/>
          </ac:spMkLst>
        </pc:spChg>
      </pc:sldChg>
      <pc:sldChg chg="modSp add del mod">
        <pc:chgData name="Isis Greenspan" userId="464bb143-1349-4605-a567-29b98f388ffb" providerId="ADAL" clId="{411C9876-FC28-46CE-9E13-A05DFA9845AA}" dt="2023-12-13T16:13:39.931" v="365" actId="47"/>
        <pc:sldMkLst>
          <pc:docMk/>
          <pc:sldMk cId="4004148347" sldId="4653"/>
        </pc:sldMkLst>
        <pc:spChg chg="mod">
          <ac:chgData name="Isis Greenspan" userId="464bb143-1349-4605-a567-29b98f388ffb" providerId="ADAL" clId="{411C9876-FC28-46CE-9E13-A05DFA9845AA}" dt="2023-12-13T15:55:59.747" v="296" actId="20577"/>
          <ac:spMkLst>
            <pc:docMk/>
            <pc:sldMk cId="4004148347" sldId="4653"/>
            <ac:spMk id="17" creationId="{8AED58BC-0F44-5B76-ECA9-917A8C7A0459}"/>
          </ac:spMkLst>
        </pc:spChg>
      </pc:sldChg>
      <pc:sldChg chg="addSp delSp modSp add mod ord modClrScheme delDesignElem chgLayout modNotesTx">
        <pc:chgData name="Isis Greenspan" userId="464bb143-1349-4605-a567-29b98f388ffb" providerId="ADAL" clId="{411C9876-FC28-46CE-9E13-A05DFA9845AA}" dt="2024-01-16T21:28:13.658" v="8660"/>
        <pc:sldMkLst>
          <pc:docMk/>
          <pc:sldMk cId="985290986" sldId="4654"/>
        </pc:sldMkLst>
        <pc:spChg chg="del mod">
          <ac:chgData name="Isis Greenspan" userId="464bb143-1349-4605-a567-29b98f388ffb" providerId="ADAL" clId="{411C9876-FC28-46CE-9E13-A05DFA9845AA}" dt="2024-01-03T19:34:08.607" v="5360" actId="478"/>
          <ac:spMkLst>
            <pc:docMk/>
            <pc:sldMk cId="985290986" sldId="4654"/>
            <ac:spMk id="3" creationId="{BA50B9E2-6D8D-384F-4EDE-FC3AC44AC36E}"/>
          </ac:spMkLst>
        </pc:spChg>
        <pc:spChg chg="add mod ord">
          <ac:chgData name="Isis Greenspan" userId="464bb143-1349-4605-a567-29b98f388ffb" providerId="ADAL" clId="{411C9876-FC28-46CE-9E13-A05DFA9845AA}" dt="2024-01-04T00:32:13.813" v="6153" actId="1076"/>
          <ac:spMkLst>
            <pc:docMk/>
            <pc:sldMk cId="985290986" sldId="4654"/>
            <ac:spMk id="4" creationId="{9CA3C891-7AC2-D75E-2674-C9385BF71A63}"/>
          </ac:spMkLst>
        </pc:spChg>
        <pc:spChg chg="mod">
          <ac:chgData name="Isis Greenspan" userId="464bb143-1349-4605-a567-29b98f388ffb" providerId="ADAL" clId="{411C9876-FC28-46CE-9E13-A05DFA9845AA}" dt="2023-12-13T16:56:03.244" v="694" actId="1076"/>
          <ac:spMkLst>
            <pc:docMk/>
            <pc:sldMk cId="985290986" sldId="4654"/>
            <ac:spMk id="4" creationId="{A30CD105-5BC2-5AB3-F4B6-D26FF9941CA4}"/>
          </ac:spMkLst>
        </pc:spChg>
        <pc:spChg chg="add del mod ord">
          <ac:chgData name="Isis Greenspan" userId="464bb143-1349-4605-a567-29b98f388ffb" providerId="ADAL" clId="{411C9876-FC28-46CE-9E13-A05DFA9845AA}" dt="2023-12-18T22:35:38.758" v="1630" actId="478"/>
          <ac:spMkLst>
            <pc:docMk/>
            <pc:sldMk cId="985290986" sldId="4654"/>
            <ac:spMk id="5" creationId="{2EAAC609-97C6-2AF9-9D62-BB9B58D96C6F}"/>
          </ac:spMkLst>
        </pc:spChg>
        <pc:spChg chg="add del mod ord">
          <ac:chgData name="Isis Greenspan" userId="464bb143-1349-4605-a567-29b98f388ffb" providerId="ADAL" clId="{411C9876-FC28-46CE-9E13-A05DFA9845AA}" dt="2023-12-18T22:35:40.804" v="1631" actId="478"/>
          <ac:spMkLst>
            <pc:docMk/>
            <pc:sldMk cId="985290986" sldId="4654"/>
            <ac:spMk id="6" creationId="{275A014A-29A6-D2D2-1CF1-CBCCDF16BF8B}"/>
          </ac:spMkLst>
        </pc:spChg>
        <pc:spChg chg="mod">
          <ac:chgData name="Isis Greenspan" userId="464bb143-1349-4605-a567-29b98f388ffb" providerId="ADAL" clId="{411C9876-FC28-46CE-9E13-A05DFA9845AA}" dt="2023-12-18T23:13:44.061" v="1877" actId="114"/>
          <ac:spMkLst>
            <pc:docMk/>
            <pc:sldMk cId="985290986" sldId="4654"/>
            <ac:spMk id="7" creationId="{348AA940-9CAD-34ED-42F3-628A6E6F6A43}"/>
          </ac:spMkLst>
        </pc:spChg>
        <pc:spChg chg="del">
          <ac:chgData name="Isis Greenspan" userId="464bb143-1349-4605-a567-29b98f388ffb" providerId="ADAL" clId="{411C9876-FC28-46CE-9E13-A05DFA9845AA}" dt="2023-12-18T22:35:19.061" v="1627" actId="700"/>
          <ac:spMkLst>
            <pc:docMk/>
            <pc:sldMk cId="985290986" sldId="4654"/>
            <ac:spMk id="8" creationId="{D4771268-CB57-404A-9271-370EB28F6090}"/>
          </ac:spMkLst>
        </pc:spChg>
        <pc:spChg chg="mod">
          <ac:chgData name="Isis Greenspan" userId="464bb143-1349-4605-a567-29b98f388ffb" providerId="ADAL" clId="{411C9876-FC28-46CE-9E13-A05DFA9845AA}" dt="2024-01-10T18:31:49.258" v="6582" actId="1076"/>
          <ac:spMkLst>
            <pc:docMk/>
            <pc:sldMk cId="985290986" sldId="4654"/>
            <ac:spMk id="9" creationId="{D5BFF716-CCCB-3CCB-69A5-842606B08FA0}"/>
          </ac:spMkLst>
        </pc:spChg>
        <pc:graphicFrameChg chg="mod modGraphic">
          <ac:chgData name="Isis Greenspan" userId="464bb143-1349-4605-a567-29b98f388ffb" providerId="ADAL" clId="{411C9876-FC28-46CE-9E13-A05DFA9845AA}" dt="2023-12-13T16:50:52.774" v="640" actId="20577"/>
          <ac:graphicFrameMkLst>
            <pc:docMk/>
            <pc:sldMk cId="985290986" sldId="4654"/>
            <ac:graphicFrameMk id="2" creationId="{8E452D22-69F4-CBF6-35C6-AD8F60B5B03F}"/>
          </ac:graphicFrameMkLst>
        </pc:graphicFrameChg>
      </pc:sldChg>
      <pc:sldChg chg="addSp delSp modSp add del mod">
        <pc:chgData name="Isis Greenspan" userId="464bb143-1349-4605-a567-29b98f388ffb" providerId="ADAL" clId="{411C9876-FC28-46CE-9E13-A05DFA9845AA}" dt="2023-12-18T22:40:11.729" v="1744" actId="47"/>
        <pc:sldMkLst>
          <pc:docMk/>
          <pc:sldMk cId="4272247972" sldId="4655"/>
        </pc:sldMkLst>
        <pc:spChg chg="mod">
          <ac:chgData name="Isis Greenspan" userId="464bb143-1349-4605-a567-29b98f388ffb" providerId="ADAL" clId="{411C9876-FC28-46CE-9E13-A05DFA9845AA}" dt="2023-12-13T16:52:07.344" v="670" actId="20577"/>
          <ac:spMkLst>
            <pc:docMk/>
            <pc:sldMk cId="4272247972" sldId="4655"/>
            <ac:spMk id="3" creationId="{CADAE300-D3EF-10DF-9C63-3ED2E919F40D}"/>
          </ac:spMkLst>
        </pc:spChg>
        <pc:spChg chg="mod">
          <ac:chgData name="Isis Greenspan" userId="464bb143-1349-4605-a567-29b98f388ffb" providerId="ADAL" clId="{411C9876-FC28-46CE-9E13-A05DFA9845AA}" dt="2023-12-13T16:42:09.718" v="625" actId="114"/>
          <ac:spMkLst>
            <pc:docMk/>
            <pc:sldMk cId="4272247972" sldId="4655"/>
            <ac:spMk id="4" creationId="{FD810575-3556-D484-E56C-2A07D54E9FF6}"/>
          </ac:spMkLst>
        </pc:spChg>
        <pc:graphicFrameChg chg="mod modGraphic">
          <ac:chgData name="Isis Greenspan" userId="464bb143-1349-4605-a567-29b98f388ffb" providerId="ADAL" clId="{411C9876-FC28-46CE-9E13-A05DFA9845AA}" dt="2023-12-13T16:53:32.174" v="673" actId="14734"/>
          <ac:graphicFrameMkLst>
            <pc:docMk/>
            <pc:sldMk cId="4272247972" sldId="4655"/>
            <ac:graphicFrameMk id="2" creationId="{C87A0C59-BF6F-8D5B-FF52-DAE5404B9679}"/>
          </ac:graphicFrameMkLst>
        </pc:graphicFrameChg>
        <pc:graphicFrameChg chg="add del modGraphic">
          <ac:chgData name="Isis Greenspan" userId="464bb143-1349-4605-a567-29b98f388ffb" providerId="ADAL" clId="{411C9876-FC28-46CE-9E13-A05DFA9845AA}" dt="2023-12-13T16:42:00.442" v="623" actId="478"/>
          <ac:graphicFrameMkLst>
            <pc:docMk/>
            <pc:sldMk cId="4272247972" sldId="4655"/>
            <ac:graphicFrameMk id="6" creationId="{18EABFC1-778F-4F4D-559F-E0602D2918CD}"/>
          </ac:graphicFrameMkLst>
        </pc:graphicFrameChg>
      </pc:sldChg>
      <pc:sldChg chg="modSp add del mod addCm modCm">
        <pc:chgData name="Isis Greenspan" userId="464bb143-1349-4605-a567-29b98f388ffb" providerId="ADAL" clId="{411C9876-FC28-46CE-9E13-A05DFA9845AA}" dt="2023-12-18T22:42:39.582" v="1759" actId="47"/>
        <pc:sldMkLst>
          <pc:docMk/>
          <pc:sldMk cId="2307677285" sldId="4656"/>
        </pc:sldMkLst>
        <pc:spChg chg="mod">
          <ac:chgData name="Isis Greenspan" userId="464bb143-1349-4605-a567-29b98f388ffb" providerId="ADAL" clId="{411C9876-FC28-46CE-9E13-A05DFA9845AA}" dt="2023-12-13T16:56:08.797" v="695" actId="1076"/>
          <ac:spMkLst>
            <pc:docMk/>
            <pc:sldMk cId="2307677285" sldId="4656"/>
            <ac:spMk id="2" creationId="{DD80637F-D58E-9E61-BAF3-78D327C6A3B7}"/>
          </ac:spMkLst>
        </pc:spChg>
        <pc:spChg chg="mod">
          <ac:chgData name="Isis Greenspan" userId="464bb143-1349-4605-a567-29b98f388ffb" providerId="ADAL" clId="{411C9876-FC28-46CE-9E13-A05DFA9845AA}" dt="2023-12-13T16:55:46.644" v="693" actId="1076"/>
          <ac:spMkLst>
            <pc:docMk/>
            <pc:sldMk cId="2307677285" sldId="4656"/>
            <ac:spMk id="17" creationId="{8AED58BC-0F44-5B76-ECA9-917A8C7A0459}"/>
          </ac:spMkLst>
        </pc:spChg>
        <pc:graphicFrameChg chg="mod modGraphic">
          <ac:chgData name="Isis Greenspan" userId="464bb143-1349-4605-a567-29b98f388ffb" providerId="ADAL" clId="{411C9876-FC28-46CE-9E13-A05DFA9845AA}" dt="2023-12-13T16:53:43.905" v="682" actId="20577"/>
          <ac:graphicFrameMkLst>
            <pc:docMk/>
            <pc:sldMk cId="2307677285" sldId="4656"/>
            <ac:graphicFrameMk id="13" creationId="{38FDF4D3-5320-D502-467A-967E0D0ECB98}"/>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3T17:30:52.673" v="1021"/>
              <pc2:cmMkLst xmlns:pc2="http://schemas.microsoft.com/office/powerpoint/2019/9/main/command">
                <pc:docMk/>
                <pc:sldMk cId="2307677285" sldId="4656"/>
                <pc2:cmMk id="{E62B1E1C-69BF-422F-86F3-19AFA944C91E}"/>
              </pc2:cmMkLst>
            </pc226:cmChg>
            <pc226:cmChg xmlns:pc226="http://schemas.microsoft.com/office/powerpoint/2022/06/main/command" chg="mod modRxn">
              <pc226:chgData name="Isis Greenspan" userId="464bb143-1349-4605-a567-29b98f388ffb" providerId="ADAL" clId="{411C9876-FC28-46CE-9E13-A05DFA9845AA}" dt="2023-12-18T22:34:28.789" v="1620"/>
              <pc2:cmMkLst xmlns:pc2="http://schemas.microsoft.com/office/powerpoint/2019/9/main/command">
                <pc:docMk/>
                <pc:sldMk cId="2307677285" sldId="4656"/>
                <pc2:cmMk id="{030291C8-3E5D-4560-8879-09718E26DAE1}"/>
              </pc2:cmMkLst>
            </pc226:cmChg>
          </p:ext>
        </pc:extLst>
      </pc:sldChg>
      <pc:sldChg chg="modSp add del mod">
        <pc:chgData name="Isis Greenspan" userId="464bb143-1349-4605-a567-29b98f388ffb" providerId="ADAL" clId="{411C9876-FC28-46CE-9E13-A05DFA9845AA}" dt="2023-12-13T16:42:36.759" v="628" actId="2696"/>
        <pc:sldMkLst>
          <pc:docMk/>
          <pc:sldMk cId="473419133" sldId="4657"/>
        </pc:sldMkLst>
        <pc:graphicFrameChg chg="mod modGraphic">
          <ac:chgData name="Isis Greenspan" userId="464bb143-1349-4605-a567-29b98f388ffb" providerId="ADAL" clId="{411C9876-FC28-46CE-9E13-A05DFA9845AA}" dt="2023-12-13T16:11:59.726" v="358" actId="2164"/>
          <ac:graphicFrameMkLst>
            <pc:docMk/>
            <pc:sldMk cId="473419133" sldId="4657"/>
            <ac:graphicFrameMk id="2" creationId="{C87A0C59-BF6F-8D5B-FF52-DAE5404B9679}"/>
          </ac:graphicFrameMkLst>
        </pc:graphicFrameChg>
      </pc:sldChg>
      <pc:sldChg chg="addSp delSp modSp add mod ord modClrScheme delDesignElem addCm modCm chgLayout modNotesTx">
        <pc:chgData name="Isis Greenspan" userId="464bb143-1349-4605-a567-29b98f388ffb" providerId="ADAL" clId="{411C9876-FC28-46CE-9E13-A05DFA9845AA}" dt="2024-01-16T21:28:33.397" v="8663"/>
        <pc:sldMkLst>
          <pc:docMk/>
          <pc:sldMk cId="1839908883" sldId="4657"/>
        </pc:sldMkLst>
        <pc:spChg chg="mod ord">
          <ac:chgData name="Isis Greenspan" userId="464bb143-1349-4605-a567-29b98f388ffb" providerId="ADAL" clId="{411C9876-FC28-46CE-9E13-A05DFA9845AA}" dt="2023-12-18T23:53:27.356" v="2132" actId="1076"/>
          <ac:spMkLst>
            <pc:docMk/>
            <pc:sldMk cId="1839908883" sldId="4657"/>
            <ac:spMk id="2" creationId="{A0AB8346-9061-E024-7A8D-3AA8122F6F14}"/>
          </ac:spMkLst>
        </pc:spChg>
        <pc:spChg chg="add mod ord">
          <ac:chgData name="Isis Greenspan" userId="464bb143-1349-4605-a567-29b98f388ffb" providerId="ADAL" clId="{411C9876-FC28-46CE-9E13-A05DFA9845AA}" dt="2024-01-03T19:38:16.802" v="5372" actId="13244"/>
          <ac:spMkLst>
            <pc:docMk/>
            <pc:sldMk cId="1839908883" sldId="4657"/>
            <ac:spMk id="3" creationId="{FB355775-AB98-F48E-3A33-2DC4B42962C0}"/>
          </ac:spMkLst>
        </pc:spChg>
        <pc:spChg chg="add del mod ord">
          <ac:chgData name="Isis Greenspan" userId="464bb143-1349-4605-a567-29b98f388ffb" providerId="ADAL" clId="{411C9876-FC28-46CE-9E13-A05DFA9845AA}" dt="2023-12-18T23:41:14.398" v="1912" actId="478"/>
          <ac:spMkLst>
            <pc:docMk/>
            <pc:sldMk cId="1839908883" sldId="4657"/>
            <ac:spMk id="4" creationId="{69FD009C-9762-F872-E630-3BABBFB6303E}"/>
          </ac:spMkLst>
        </pc:spChg>
        <pc:spChg chg="add mod ord">
          <ac:chgData name="Isis Greenspan" userId="464bb143-1349-4605-a567-29b98f388ffb" providerId="ADAL" clId="{411C9876-FC28-46CE-9E13-A05DFA9845AA}" dt="2023-12-18T23:41:00.921" v="1911" actId="700"/>
          <ac:spMkLst>
            <pc:docMk/>
            <pc:sldMk cId="1839908883" sldId="4657"/>
            <ac:spMk id="5" creationId="{EBA2D2D5-FAB8-B94E-7A2A-E9C69CDC665D}"/>
          </ac:spMkLst>
        </pc:spChg>
        <pc:spChg chg="del mod">
          <ac:chgData name="Isis Greenspan" userId="464bb143-1349-4605-a567-29b98f388ffb" providerId="ADAL" clId="{411C9876-FC28-46CE-9E13-A05DFA9845AA}" dt="2024-01-03T19:38:14.296" v="5371" actId="478"/>
          <ac:spMkLst>
            <pc:docMk/>
            <pc:sldMk cId="1839908883" sldId="4657"/>
            <ac:spMk id="17" creationId="{8AED58BC-0F44-5B76-ECA9-917A8C7A0459}"/>
          </ac:spMkLst>
        </pc:spChg>
        <pc:spChg chg="del">
          <ac:chgData name="Isis Greenspan" userId="464bb143-1349-4605-a567-29b98f388ffb" providerId="ADAL" clId="{411C9876-FC28-46CE-9E13-A05DFA9845AA}" dt="2023-12-18T23:41:00.921" v="1911" actId="700"/>
          <ac:spMkLst>
            <pc:docMk/>
            <pc:sldMk cId="1839908883" sldId="4657"/>
            <ac:spMk id="22" creationId="{D4771268-CB57-404A-9271-370EB28F6090}"/>
          </ac:spMkLst>
        </pc:spChg>
        <pc:graphicFrameChg chg="mod modGraphic">
          <ac:chgData name="Isis Greenspan" userId="464bb143-1349-4605-a567-29b98f388ffb" providerId="ADAL" clId="{411C9876-FC28-46CE-9E13-A05DFA9845AA}" dt="2024-01-03T17:37:47.193" v="2184" actId="120"/>
          <ac:graphicFrameMkLst>
            <pc:docMk/>
            <pc:sldMk cId="1839908883" sldId="4657"/>
            <ac:graphicFrameMk id="13" creationId="{38FDF4D3-5320-D502-467A-967E0D0ECB98}"/>
          </ac:graphicFrameMkLst>
        </pc:graphicFrame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3-12-18T23:36:08.298" v="1910"/>
              <pc2:cmMkLst xmlns:pc2="http://schemas.microsoft.com/office/powerpoint/2019/9/main/command">
                <pc:docMk/>
                <pc:sldMk cId="1839908883" sldId="4657"/>
                <pc2:cmMk id="{425FD8DF-35F1-4468-BB9A-973B112AD6C4}"/>
              </pc2:cmMkLst>
              <pc226:cmRplyChg chg="mod modRxn">
                <pc226:chgData name="Isis Greenspan" userId="464bb143-1349-4605-a567-29b98f388ffb" providerId="ADAL" clId="{411C9876-FC28-46CE-9E13-A05DFA9845AA}" dt="2023-12-18T23:33:42.228" v="1904"/>
                <pc2:cmRplyMkLst xmlns:pc2="http://schemas.microsoft.com/office/powerpoint/2019/9/main/command">
                  <pc:docMk/>
                  <pc:sldMk cId="1839908883" sldId="4657"/>
                  <pc2:cmMk id="{425FD8DF-35F1-4468-BB9A-973B112AD6C4}"/>
                  <pc2:cmRplyMk id="{396D0FA3-9613-42F0-987D-455DB43E81E0}"/>
                </pc2:cmRplyMkLst>
              </pc226:cmRplyChg>
            </pc226:cmChg>
          </p:ext>
        </pc:extLst>
      </pc:sldChg>
      <pc:sldChg chg="addSp delSp modSp add mod ord modClrScheme delDesignElem chgLayout modNotesTx">
        <pc:chgData name="Isis Greenspan" userId="464bb143-1349-4605-a567-29b98f388ffb" providerId="ADAL" clId="{411C9876-FC28-46CE-9E13-A05DFA9845AA}" dt="2024-01-16T21:28:38.237" v="8664"/>
        <pc:sldMkLst>
          <pc:docMk/>
          <pc:sldMk cId="4233199172" sldId="4658"/>
        </pc:sldMkLst>
        <pc:spChg chg="del mod">
          <ac:chgData name="Isis Greenspan" userId="464bb143-1349-4605-a567-29b98f388ffb" providerId="ADAL" clId="{411C9876-FC28-46CE-9E13-A05DFA9845AA}" dt="2024-01-03T19:38:24.518" v="5373" actId="478"/>
          <ac:spMkLst>
            <pc:docMk/>
            <pc:sldMk cId="4233199172" sldId="4658"/>
            <ac:spMk id="3" creationId="{BA50B9E2-6D8D-384F-4EDE-FC3AC44AC36E}"/>
          </ac:spMkLst>
        </pc:spChg>
        <pc:spChg chg="mod ord">
          <ac:chgData name="Isis Greenspan" userId="464bb143-1349-4605-a567-29b98f388ffb" providerId="ADAL" clId="{411C9876-FC28-46CE-9E13-A05DFA9845AA}" dt="2023-12-18T23:53:09.926" v="2131" actId="1076"/>
          <ac:spMkLst>
            <pc:docMk/>
            <pc:sldMk cId="4233199172" sldId="4658"/>
            <ac:spMk id="4" creationId="{7360CBC6-9222-BB5D-D78C-E86DA8CDAADC}"/>
          </ac:spMkLst>
        </pc:spChg>
        <pc:spChg chg="add mod ord">
          <ac:chgData name="Isis Greenspan" userId="464bb143-1349-4605-a567-29b98f388ffb" providerId="ADAL" clId="{411C9876-FC28-46CE-9E13-A05DFA9845AA}" dt="2024-01-03T19:38:27.052" v="5374" actId="13244"/>
          <ac:spMkLst>
            <pc:docMk/>
            <pc:sldMk cId="4233199172" sldId="4658"/>
            <ac:spMk id="5" creationId="{FC5715E4-F8E5-A472-1401-A4E38620C9DB}"/>
          </ac:spMkLst>
        </pc:spChg>
        <pc:spChg chg="add del mod ord">
          <ac:chgData name="Isis Greenspan" userId="464bb143-1349-4605-a567-29b98f388ffb" providerId="ADAL" clId="{411C9876-FC28-46CE-9E13-A05DFA9845AA}" dt="2023-12-18T23:42:44.389" v="1967" actId="478"/>
          <ac:spMkLst>
            <pc:docMk/>
            <pc:sldMk cId="4233199172" sldId="4658"/>
            <ac:spMk id="6" creationId="{7534A14E-5E74-EB9F-CE6E-368F84CFBA5A}"/>
          </ac:spMkLst>
        </pc:spChg>
        <pc:spChg chg="add del mod ord">
          <ac:chgData name="Isis Greenspan" userId="464bb143-1349-4605-a567-29b98f388ffb" providerId="ADAL" clId="{411C9876-FC28-46CE-9E13-A05DFA9845AA}" dt="2023-12-18T23:44:43.501" v="2035" actId="478"/>
          <ac:spMkLst>
            <pc:docMk/>
            <pc:sldMk cId="4233199172" sldId="4658"/>
            <ac:spMk id="7" creationId="{1CD200E3-6817-3C7D-E446-E11DB48DA64B}"/>
          </ac:spMkLst>
        </pc:spChg>
        <pc:spChg chg="del">
          <ac:chgData name="Isis Greenspan" userId="464bb143-1349-4605-a567-29b98f388ffb" providerId="ADAL" clId="{411C9876-FC28-46CE-9E13-A05DFA9845AA}" dt="2023-12-18T23:42:39.756" v="1966" actId="700"/>
          <ac:spMkLst>
            <pc:docMk/>
            <pc:sldMk cId="4233199172" sldId="4658"/>
            <ac:spMk id="8" creationId="{D4771268-CB57-404A-9271-370EB28F6090}"/>
          </ac:spMkLst>
        </pc:spChg>
        <pc:graphicFrameChg chg="mod modGraphic">
          <ac:chgData name="Isis Greenspan" userId="464bb143-1349-4605-a567-29b98f388ffb" providerId="ADAL" clId="{411C9876-FC28-46CE-9E13-A05DFA9845AA}" dt="2023-12-13T17:19:01.150" v="897"/>
          <ac:graphicFrameMkLst>
            <pc:docMk/>
            <pc:sldMk cId="4233199172" sldId="4658"/>
            <ac:graphicFrameMk id="2" creationId="{8E452D22-69F4-CBF6-35C6-AD8F60B5B03F}"/>
          </ac:graphicFrameMkLst>
        </pc:graphicFrameChg>
      </pc:sldChg>
      <pc:sldChg chg="addSp delSp modSp add mod ord modClrScheme delDesignElem addCm modCm chgLayout modNotesTx">
        <pc:chgData name="Isis Greenspan" userId="464bb143-1349-4605-a567-29b98f388ffb" providerId="ADAL" clId="{411C9876-FC28-46CE-9E13-A05DFA9845AA}" dt="2024-01-16T21:28:44.299" v="8665"/>
        <pc:sldMkLst>
          <pc:docMk/>
          <pc:sldMk cId="1646490003" sldId="4659"/>
        </pc:sldMkLst>
        <pc:spChg chg="del mod">
          <ac:chgData name="Isis Greenspan" userId="464bb143-1349-4605-a567-29b98f388ffb" providerId="ADAL" clId="{411C9876-FC28-46CE-9E13-A05DFA9845AA}" dt="2024-01-03T19:38:33.032" v="5375" actId="478"/>
          <ac:spMkLst>
            <pc:docMk/>
            <pc:sldMk cId="1646490003" sldId="4659"/>
            <ac:spMk id="3" creationId="{CADAE300-D3EF-10DF-9C63-3ED2E919F40D}"/>
          </ac:spMkLst>
        </pc:spChg>
        <pc:spChg chg="mod ord">
          <ac:chgData name="Isis Greenspan" userId="464bb143-1349-4605-a567-29b98f388ffb" providerId="ADAL" clId="{411C9876-FC28-46CE-9E13-A05DFA9845AA}" dt="2024-01-03T17:24:49.667" v="2143" actId="1076"/>
          <ac:spMkLst>
            <pc:docMk/>
            <pc:sldMk cId="1646490003" sldId="4659"/>
            <ac:spMk id="4" creationId="{D23BD20E-5D9A-2E13-59B1-A1F00688F43D}"/>
          </ac:spMkLst>
        </pc:spChg>
        <pc:spChg chg="add mod ord">
          <ac:chgData name="Isis Greenspan" userId="464bb143-1349-4605-a567-29b98f388ffb" providerId="ADAL" clId="{411C9876-FC28-46CE-9E13-A05DFA9845AA}" dt="2024-01-03T19:38:35.590" v="5376" actId="13244"/>
          <ac:spMkLst>
            <pc:docMk/>
            <pc:sldMk cId="1646490003" sldId="4659"/>
            <ac:spMk id="5" creationId="{7A473CF4-156D-1465-7DAA-EB62E2E394B7}"/>
          </ac:spMkLst>
        </pc:spChg>
        <pc:spChg chg="add del mod ord">
          <ac:chgData name="Isis Greenspan" userId="464bb143-1349-4605-a567-29b98f388ffb" providerId="ADAL" clId="{411C9876-FC28-46CE-9E13-A05DFA9845AA}" dt="2023-12-18T23:45:54.654" v="2098" actId="478"/>
          <ac:spMkLst>
            <pc:docMk/>
            <pc:sldMk cId="1646490003" sldId="4659"/>
            <ac:spMk id="6" creationId="{EE616D27-1533-A923-5B78-8B084E795606}"/>
          </ac:spMkLst>
        </pc:spChg>
        <pc:spChg chg="add del mod ord">
          <ac:chgData name="Isis Greenspan" userId="464bb143-1349-4605-a567-29b98f388ffb" providerId="ADAL" clId="{411C9876-FC28-46CE-9E13-A05DFA9845AA}" dt="2023-12-18T23:45:59.596" v="2099" actId="478"/>
          <ac:spMkLst>
            <pc:docMk/>
            <pc:sldMk cId="1646490003" sldId="4659"/>
            <ac:spMk id="7" creationId="{8C05D7E9-7A6B-314A-3D70-DB7BF97DA0DD}"/>
          </ac:spMkLst>
        </pc:spChg>
        <pc:spChg chg="del">
          <ac:chgData name="Isis Greenspan" userId="464bb143-1349-4605-a567-29b98f388ffb" providerId="ADAL" clId="{411C9876-FC28-46CE-9E13-A05DFA9845AA}" dt="2023-12-18T23:45:23.558" v="2040" actId="700"/>
          <ac:spMkLst>
            <pc:docMk/>
            <pc:sldMk cId="1646490003" sldId="4659"/>
            <ac:spMk id="8" creationId="{D4771268-CB57-404A-9271-370EB28F6090}"/>
          </ac:spMkLst>
        </pc:spChg>
        <pc:graphicFrameChg chg="mod modGraphic">
          <ac:chgData name="Isis Greenspan" userId="464bb143-1349-4605-a567-29b98f388ffb" providerId="ADAL" clId="{411C9876-FC28-46CE-9E13-A05DFA9845AA}" dt="2023-12-18T23:47:18.447" v="2109" actId="1076"/>
          <ac:graphicFrameMkLst>
            <pc:docMk/>
            <pc:sldMk cId="1646490003" sldId="4659"/>
            <ac:graphicFrameMk id="2" creationId="{C87A0C59-BF6F-8D5B-FF52-DAE5404B9679}"/>
          </ac:graphicFrameMkLst>
        </pc:graphicFrame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4-01-06T01:00:16.529" v="6529"/>
              <pc2:cmMkLst xmlns:pc2="http://schemas.microsoft.com/office/powerpoint/2019/9/main/command">
                <pc:docMk/>
                <pc:sldMk cId="1646490003" sldId="4659"/>
                <pc2:cmMk id="{D7927F96-400D-40F0-84C4-6E3FA6F60BDC}"/>
              </pc2:cmMkLst>
              <pc226:cmRplyChg chg="add">
                <pc226:chgData name="Isis Greenspan" userId="464bb143-1349-4605-a567-29b98f388ffb" providerId="ADAL" clId="{411C9876-FC28-46CE-9E13-A05DFA9845AA}" dt="2024-01-06T01:00:12.750" v="6528"/>
                <pc2:cmRplyMkLst xmlns:pc2="http://schemas.microsoft.com/office/powerpoint/2019/9/main/command">
                  <pc:docMk/>
                  <pc:sldMk cId="1646490003" sldId="4659"/>
                  <pc2:cmMk id="{D7927F96-400D-40F0-84C4-6E3FA6F60BDC}"/>
                  <pc2:cmRplyMk id="{1786CA60-2792-4883-9F4F-0DB5E4EC79A5}"/>
                </pc2:cmRplyMkLst>
              </pc226:cmRplyChg>
              <pc226:cmRplyChg chg="mod modRxn">
                <pc226:chgData name="Isis Greenspan" userId="464bb143-1349-4605-a567-29b98f388ffb" providerId="ADAL" clId="{411C9876-FC28-46CE-9E13-A05DFA9845AA}" dt="2024-01-06T00:59:09.910" v="6525"/>
                <pc2:cmRplyMkLst xmlns:pc2="http://schemas.microsoft.com/office/powerpoint/2019/9/main/command">
                  <pc:docMk/>
                  <pc:sldMk cId="1646490003" sldId="4659"/>
                  <pc2:cmMk id="{D7927F96-400D-40F0-84C4-6E3FA6F60BDC}"/>
                  <pc2:cmRplyMk id="{FCAD36F8-50E3-4FF8-9378-33BFF663733D}"/>
                </pc2:cmRplyMkLst>
              </pc226:cmRplyChg>
            </pc226:cmChg>
          </p:ext>
        </pc:extLst>
      </pc:sldChg>
      <pc:sldChg chg="modSp add mod modNotesTx">
        <pc:chgData name="Isis Greenspan" userId="464bb143-1349-4605-a567-29b98f388ffb" providerId="ADAL" clId="{411C9876-FC28-46CE-9E13-A05DFA9845AA}" dt="2024-01-15T22:54:17.217" v="8484" actId="114"/>
        <pc:sldMkLst>
          <pc:docMk/>
          <pc:sldMk cId="1570831877" sldId="4660"/>
        </pc:sldMkLst>
        <pc:spChg chg="mod">
          <ac:chgData name="Isis Greenspan" userId="464bb143-1349-4605-a567-29b98f388ffb" providerId="ADAL" clId="{411C9876-FC28-46CE-9E13-A05DFA9845AA}" dt="2024-01-03T20:03:01.353" v="5978" actId="20577"/>
          <ac:spMkLst>
            <pc:docMk/>
            <pc:sldMk cId="1570831877" sldId="4660"/>
            <ac:spMk id="3" creationId="{95624D25-AA2F-B478-E436-538EE48BD3C7}"/>
          </ac:spMkLst>
        </pc:spChg>
        <pc:spChg chg="mod">
          <ac:chgData name="Isis Greenspan" userId="464bb143-1349-4605-a567-29b98f388ffb" providerId="ADAL" clId="{411C9876-FC28-46CE-9E13-A05DFA9845AA}" dt="2024-01-03T19:48:41.282" v="5888" actId="179"/>
          <ac:spMkLst>
            <pc:docMk/>
            <pc:sldMk cId="1570831877" sldId="4660"/>
            <ac:spMk id="4" creationId="{B2BCB643-026F-DD38-D39C-E62A1AC901BA}"/>
          </ac:spMkLst>
        </pc:spChg>
        <pc:spChg chg="mod">
          <ac:chgData name="Isis Greenspan" userId="464bb143-1349-4605-a567-29b98f388ffb" providerId="ADAL" clId="{411C9876-FC28-46CE-9E13-A05DFA9845AA}" dt="2024-01-10T18:37:42.971" v="6698" actId="1076"/>
          <ac:spMkLst>
            <pc:docMk/>
            <pc:sldMk cId="1570831877" sldId="4660"/>
            <ac:spMk id="19" creationId="{F055428C-C59F-42F9-C2C6-406BA658964A}"/>
          </ac:spMkLst>
        </pc:spChg>
        <pc:picChg chg="mod">
          <ac:chgData name="Isis Greenspan" userId="464bb143-1349-4605-a567-29b98f388ffb" providerId="ADAL" clId="{411C9876-FC28-46CE-9E13-A05DFA9845AA}" dt="2024-01-03T19:31:41.700" v="4942" actId="962"/>
          <ac:picMkLst>
            <pc:docMk/>
            <pc:sldMk cId="1570831877" sldId="4660"/>
            <ac:picMk id="16" creationId="{29142BD1-5533-9ADC-6298-E6961AB58D87}"/>
          </ac:picMkLst>
        </pc:picChg>
      </pc:sldChg>
      <pc:sldChg chg="add del">
        <pc:chgData name="Isis Greenspan" userId="464bb143-1349-4605-a567-29b98f388ffb" providerId="ADAL" clId="{411C9876-FC28-46CE-9E13-A05DFA9845AA}" dt="2023-12-15T22:37:45.238" v="1036" actId="47"/>
        <pc:sldMkLst>
          <pc:docMk/>
          <pc:sldMk cId="2884498472" sldId="4660"/>
        </pc:sldMkLst>
      </pc:sldChg>
      <pc:sldChg chg="addSp delSp modSp mod modClrScheme delDesignElem modCm chgLayout modNotesTx">
        <pc:chgData name="Isis Greenspan" userId="464bb143-1349-4605-a567-29b98f388ffb" providerId="ADAL" clId="{411C9876-FC28-46CE-9E13-A05DFA9845AA}" dt="2024-01-04T16:59:38.099" v="6491" actId="339"/>
        <pc:sldMkLst>
          <pc:docMk/>
          <pc:sldMk cId="4116046321" sldId="4661"/>
        </pc:sldMkLst>
        <pc:spChg chg="add mod ord">
          <ac:chgData name="Isis Greenspan" userId="464bb143-1349-4605-a567-29b98f388ffb" providerId="ADAL" clId="{411C9876-FC28-46CE-9E13-A05DFA9845AA}" dt="2024-01-04T16:59:38.099" v="6491" actId="339"/>
          <ac:spMkLst>
            <pc:docMk/>
            <pc:sldMk cId="4116046321" sldId="4661"/>
            <ac:spMk id="2" creationId="{C4DE82D8-7EF3-8508-2822-B898AB6478BE}"/>
          </ac:spMkLst>
        </pc:spChg>
        <pc:spChg chg="add mod ord">
          <ac:chgData name="Isis Greenspan" userId="464bb143-1349-4605-a567-29b98f388ffb" providerId="ADAL" clId="{411C9876-FC28-46CE-9E13-A05DFA9845AA}" dt="2024-01-03T19:40:15.632" v="5379" actId="13244"/>
          <ac:spMkLst>
            <pc:docMk/>
            <pc:sldMk cId="4116046321" sldId="4661"/>
            <ac:spMk id="3" creationId="{A827BE9C-1247-31C1-E43D-7B363B98DB3B}"/>
          </ac:spMkLst>
        </pc:spChg>
        <pc:spChg chg="add del mod ord">
          <ac:chgData name="Isis Greenspan" userId="464bb143-1349-4605-a567-29b98f388ffb" providerId="ADAL" clId="{411C9876-FC28-46CE-9E13-A05DFA9845AA}" dt="2023-12-18T21:59:40.561" v="1347" actId="931"/>
          <ac:spMkLst>
            <pc:docMk/>
            <pc:sldMk cId="4116046321" sldId="4661"/>
            <ac:spMk id="5" creationId="{8D91AE9E-A0FA-D074-E3B8-4C2A9E4767CF}"/>
          </ac:spMkLst>
        </pc:spChg>
        <pc:spChg chg="del mod">
          <ac:chgData name="Isis Greenspan" userId="464bb143-1349-4605-a567-29b98f388ffb" providerId="ADAL" clId="{411C9876-FC28-46CE-9E13-A05DFA9845AA}" dt="2023-12-18T21:57:11.681" v="1334" actId="478"/>
          <ac:spMkLst>
            <pc:docMk/>
            <pc:sldMk cId="4116046321" sldId="4661"/>
            <ac:spMk id="11" creationId="{DD51E1B9-DCC9-2160-13D8-171522C7533B}"/>
          </ac:spMkLst>
        </pc:spChg>
        <pc:spChg chg="del">
          <ac:chgData name="Isis Greenspan" userId="464bb143-1349-4605-a567-29b98f388ffb" providerId="ADAL" clId="{411C9876-FC28-46CE-9E13-A05DFA9845AA}" dt="2023-12-18T21:56:13.724" v="1261" actId="700"/>
          <ac:spMkLst>
            <pc:docMk/>
            <pc:sldMk cId="4116046321" sldId="4661"/>
            <ac:spMk id="23" creationId="{2CAD20A5-B9BF-4C29-B1C0-882CF36B433A}"/>
          </ac:spMkLst>
        </pc:spChg>
        <pc:spChg chg="del">
          <ac:chgData name="Isis Greenspan" userId="464bb143-1349-4605-a567-29b98f388ffb" providerId="ADAL" clId="{411C9876-FC28-46CE-9E13-A05DFA9845AA}" dt="2023-12-18T21:56:13.724" v="1261" actId="700"/>
          <ac:spMkLst>
            <pc:docMk/>
            <pc:sldMk cId="4116046321" sldId="4661"/>
            <ac:spMk id="25" creationId="{7283847B-B7B4-4D47-875A-C45ADEF4C2C9}"/>
          </ac:spMkLst>
        </pc:spChg>
        <pc:picChg chg="del mod">
          <ac:chgData name="Isis Greenspan" userId="464bb143-1349-4605-a567-29b98f388ffb" providerId="ADAL" clId="{411C9876-FC28-46CE-9E13-A05DFA9845AA}" dt="2023-12-18T21:59:44.085" v="1350" actId="478"/>
          <ac:picMkLst>
            <pc:docMk/>
            <pc:sldMk cId="4116046321" sldId="4661"/>
            <ac:picMk id="4" creationId="{609B4EDA-D0AA-6D6F-9B59-A69C65CE1D7B}"/>
          </ac:picMkLst>
        </pc:picChg>
        <pc:picChg chg="add mod">
          <ac:chgData name="Isis Greenspan" userId="464bb143-1349-4605-a567-29b98f388ffb" providerId="ADAL" clId="{411C9876-FC28-46CE-9E13-A05DFA9845AA}" dt="2024-01-03T19:39:59.389" v="5377" actId="962"/>
          <ac:picMkLst>
            <pc:docMk/>
            <pc:sldMk cId="4116046321" sldId="4661"/>
            <ac:picMk id="7" creationId="{4625CA25-1B96-F46F-CD6E-65FB9C09AD5B}"/>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20:25:59.669" v="6152"/>
              <pc2:cmMkLst xmlns:pc2="http://schemas.microsoft.com/office/powerpoint/2019/9/main/command">
                <pc:docMk/>
                <pc:sldMk cId="4116046321" sldId="4661"/>
                <pc2:cmMk id="{92851989-2C42-4DBA-82DD-AAA3C4ACA0B9}"/>
              </pc2:cmMkLst>
            </pc226:cmChg>
          </p:ext>
        </pc:extLst>
      </pc:sldChg>
      <pc:sldChg chg="modSp mod setBg modCm modNotesTx">
        <pc:chgData name="Isis Greenspan" userId="464bb143-1349-4605-a567-29b98f388ffb" providerId="ADAL" clId="{411C9876-FC28-46CE-9E13-A05DFA9845AA}" dt="2024-01-16T23:34:48.247" v="9586"/>
        <pc:sldMkLst>
          <pc:docMk/>
          <pc:sldMk cId="17488694" sldId="4662"/>
        </pc:sldMkLst>
        <pc:spChg chg="mod">
          <ac:chgData name="Isis Greenspan" userId="464bb143-1349-4605-a567-29b98f388ffb" providerId="ADAL" clId="{411C9876-FC28-46CE-9E13-A05DFA9845AA}" dt="2024-01-04T17:28:49.628" v="6497" actId="1076"/>
          <ac:spMkLst>
            <pc:docMk/>
            <pc:sldMk cId="17488694" sldId="4662"/>
            <ac:spMk id="8" creationId="{1A3E1D75-0886-72A9-A163-B89968A0F603}"/>
          </ac:spMkLst>
        </pc:spChg>
        <pc:picChg chg="mod">
          <ac:chgData name="Isis Greenspan" userId="464bb143-1349-4605-a567-29b98f388ffb" providerId="ADAL" clId="{411C9876-FC28-46CE-9E13-A05DFA9845AA}" dt="2023-12-18T22:03:53.868" v="1457" actId="962"/>
          <ac:picMkLst>
            <pc:docMk/>
            <pc:sldMk cId="17488694" sldId="4662"/>
            <ac:picMk id="15" creationId="{F04F9AB6-DD27-67FB-C015-660CFD9395BF}"/>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9:10:55.521" v="3246"/>
              <pc2:cmMkLst xmlns:pc2="http://schemas.microsoft.com/office/powerpoint/2019/9/main/command">
                <pc:docMk/>
                <pc:sldMk cId="17488694" sldId="4662"/>
                <pc2:cmMk id="{48BD85E2-1C6C-44E6-B9E2-99E3D4862152}"/>
              </pc2:cmMkLst>
            </pc226:cmChg>
          </p:ext>
        </pc:extLst>
      </pc:sldChg>
      <pc:sldChg chg="modSp mod modCm modNotesTx">
        <pc:chgData name="Isis Greenspan" userId="464bb143-1349-4605-a567-29b98f388ffb" providerId="ADAL" clId="{411C9876-FC28-46CE-9E13-A05DFA9845AA}" dt="2024-01-15T21:59:29.392" v="8263"/>
        <pc:sldMkLst>
          <pc:docMk/>
          <pc:sldMk cId="4107096502" sldId="4731"/>
        </pc:sldMkLst>
        <pc:spChg chg="mod">
          <ac:chgData name="Isis Greenspan" userId="464bb143-1349-4605-a567-29b98f388ffb" providerId="ADAL" clId="{411C9876-FC28-46CE-9E13-A05DFA9845AA}" dt="2024-01-03T18:06:33.853" v="2270" actId="255"/>
          <ac:spMkLst>
            <pc:docMk/>
            <pc:sldMk cId="4107096502" sldId="4731"/>
            <ac:spMk id="3" creationId="{99BC612E-3691-4B7E-2DB2-D79C023A0A28}"/>
          </ac:spMkLst>
        </pc:spChg>
        <pc:picChg chg="mod">
          <ac:chgData name="Isis Greenspan" userId="464bb143-1349-4605-a567-29b98f388ffb" providerId="ADAL" clId="{411C9876-FC28-46CE-9E13-A05DFA9845AA}" dt="2023-12-18T22:55:04.350" v="1821" actId="962"/>
          <ac:picMkLst>
            <pc:docMk/>
            <pc:sldMk cId="4107096502" sldId="4731"/>
            <ac:picMk id="6" creationId="{26247AF7-F240-5B2A-3DDD-EA5B1B55317E}"/>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2:53:24.048" v="1775"/>
              <pc2:cmMkLst xmlns:pc2="http://schemas.microsoft.com/office/powerpoint/2019/9/main/command">
                <pc:docMk/>
                <pc:sldMk cId="4107096502" sldId="4731"/>
                <pc2:cmMk id="{B5DCA5F0-DDF4-4E9B-A358-A6EE91EC7996}"/>
              </pc2:cmMkLst>
            </pc226:cmChg>
          </p:ext>
        </pc:extLst>
      </pc:sldChg>
      <pc:sldChg chg="add addCm">
        <pc:chgData name="Isis Greenspan" userId="464bb143-1349-4605-a567-29b98f388ffb" providerId="ADAL" clId="{411C9876-FC28-46CE-9E13-A05DFA9845AA}" dt="2023-12-18T20:37:52.405" v="1083"/>
        <pc:sldMkLst>
          <pc:docMk/>
          <pc:sldMk cId="4267289212" sldId="473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7:52.405" v="1083"/>
              <pc2:cmMkLst xmlns:pc2="http://schemas.microsoft.com/office/powerpoint/2019/9/main/command">
                <pc:docMk/>
                <pc:sldMk cId="4267289212" sldId="4732"/>
                <pc2:cmMk id="{99E47A4A-5847-4898-87A8-BBC3FEDE604C}"/>
              </pc2:cmMkLst>
            </pc226:cmChg>
          </p:ext>
        </pc:extLst>
      </pc:sldChg>
      <pc:sldChg chg="addSp modSp add mod setBg modClrScheme addCm chgLayout">
        <pc:chgData name="Isis Greenspan" userId="464bb143-1349-4605-a567-29b98f388ffb" providerId="ADAL" clId="{411C9876-FC28-46CE-9E13-A05DFA9845AA}" dt="2023-12-18T20:38:16.937" v="1085"/>
        <pc:sldMkLst>
          <pc:docMk/>
          <pc:sldMk cId="3960287911" sldId="4733"/>
        </pc:sldMkLst>
        <pc:spChg chg="mod ord">
          <ac:chgData name="Isis Greenspan" userId="464bb143-1349-4605-a567-29b98f388ffb" providerId="ADAL" clId="{411C9876-FC28-46CE-9E13-A05DFA9845AA}" dt="2023-12-18T20:35:46.476" v="1070" actId="14100"/>
          <ac:spMkLst>
            <pc:docMk/>
            <pc:sldMk cId="3960287911" sldId="4733"/>
            <ac:spMk id="3" creationId="{54845CF7-F165-5BB7-A885-3A94AB8FE462}"/>
          </ac:spMkLst>
        </pc:spChg>
        <pc:spChg chg="mod ord">
          <ac:chgData name="Isis Greenspan" userId="464bb143-1349-4605-a567-29b98f388ffb" providerId="ADAL" clId="{411C9876-FC28-46CE-9E13-A05DFA9845AA}" dt="2023-12-18T20:36:01.028" v="1074" actId="14100"/>
          <ac:spMkLst>
            <pc:docMk/>
            <pc:sldMk cId="3960287911" sldId="4733"/>
            <ac:spMk id="4" creationId="{9C2C0B6C-CFC1-5693-A0A8-253B2F392665}"/>
          </ac:spMkLst>
        </pc:spChg>
        <pc:grpChg chg="add">
          <ac:chgData name="Isis Greenspan" userId="464bb143-1349-4605-a567-29b98f388ffb" providerId="ADAL" clId="{411C9876-FC28-46CE-9E13-A05DFA9845AA}" dt="2023-12-18T20:34:42.522" v="1060" actId="26606"/>
          <ac:grpSpMkLst>
            <pc:docMk/>
            <pc:sldMk cId="3960287911" sldId="4733"/>
            <ac:grpSpMk id="11" creationId="{8CE57D37-C2D0-066B-1AE3-6F4244344F27}"/>
          </ac:grpSpMkLst>
        </pc:grpChg>
        <pc:picChg chg="mod ord modCrop">
          <ac:chgData name="Isis Greenspan" userId="464bb143-1349-4605-a567-29b98f388ffb" providerId="ADAL" clId="{411C9876-FC28-46CE-9E13-A05DFA9845AA}" dt="2023-12-18T20:35:40.417" v="1068" actId="1076"/>
          <ac:picMkLst>
            <pc:docMk/>
            <pc:sldMk cId="3960287911" sldId="4733"/>
            <ac:picMk id="6" creationId="{E03956AF-91E6-684D-A53B-6256140142AF}"/>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8:16.937" v="1085"/>
              <pc2:cmMkLst xmlns:pc2="http://schemas.microsoft.com/office/powerpoint/2019/9/main/command">
                <pc:docMk/>
                <pc:sldMk cId="3960287911" sldId="4733"/>
                <pc2:cmMk id="{1F8D6550-D112-4476-A570-D3A86F0DD96D}"/>
              </pc2:cmMkLst>
            </pc226:cmChg>
          </p:ext>
        </pc:extLst>
      </pc:sldChg>
      <pc:sldChg chg="addSp modSp add mod setBg addCm">
        <pc:chgData name="Isis Greenspan" userId="464bb143-1349-4605-a567-29b98f388ffb" providerId="ADAL" clId="{411C9876-FC28-46CE-9E13-A05DFA9845AA}" dt="2024-01-03T19:45:54.246" v="5887" actId="962"/>
        <pc:sldMkLst>
          <pc:docMk/>
          <pc:sldMk cId="3494499920" sldId="4734"/>
        </pc:sldMkLst>
        <pc:spChg chg="mod ord">
          <ac:chgData name="Isis Greenspan" userId="464bb143-1349-4605-a567-29b98f388ffb" providerId="ADAL" clId="{411C9876-FC28-46CE-9E13-A05DFA9845AA}" dt="2023-12-18T20:37:20.705" v="1081" actId="1076"/>
          <ac:spMkLst>
            <pc:docMk/>
            <pc:sldMk cId="3494499920" sldId="4734"/>
            <ac:spMk id="3" creationId="{54845CF7-F165-5BB7-A885-3A94AB8FE462}"/>
          </ac:spMkLst>
        </pc:spChg>
        <pc:spChg chg="mod">
          <ac:chgData name="Isis Greenspan" userId="464bb143-1349-4605-a567-29b98f388ffb" providerId="ADAL" clId="{411C9876-FC28-46CE-9E13-A05DFA9845AA}" dt="2023-12-18T20:37:25.053" v="1082" actId="1076"/>
          <ac:spMkLst>
            <pc:docMk/>
            <pc:sldMk cId="3494499920" sldId="4734"/>
            <ac:spMk id="4" creationId="{9C2C0B6C-CFC1-5693-A0A8-253B2F392665}"/>
          </ac:spMkLst>
        </pc:spChg>
        <pc:spChg chg="add">
          <ac:chgData name="Isis Greenspan" userId="464bb143-1349-4605-a567-29b98f388ffb" providerId="ADAL" clId="{411C9876-FC28-46CE-9E13-A05DFA9845AA}" dt="2023-12-18T20:36:56.577" v="1076" actId="26606"/>
          <ac:spMkLst>
            <pc:docMk/>
            <pc:sldMk cId="3494499920" sldId="4734"/>
            <ac:spMk id="11" creationId="{04812C46-200A-4DEB-A05E-3ED6C68C2387}"/>
          </ac:spMkLst>
        </pc:spChg>
        <pc:spChg chg="add">
          <ac:chgData name="Isis Greenspan" userId="464bb143-1349-4605-a567-29b98f388ffb" providerId="ADAL" clId="{411C9876-FC28-46CE-9E13-A05DFA9845AA}" dt="2023-12-18T20:36:56.577" v="1076" actId="26606"/>
          <ac:spMkLst>
            <pc:docMk/>
            <pc:sldMk cId="3494499920" sldId="4734"/>
            <ac:spMk id="13" creationId="{D1EA859B-E555-4109-94F3-6700E046E008}"/>
          </ac:spMkLst>
        </pc:spChg>
        <pc:picChg chg="mod">
          <ac:chgData name="Isis Greenspan" userId="464bb143-1349-4605-a567-29b98f388ffb" providerId="ADAL" clId="{411C9876-FC28-46CE-9E13-A05DFA9845AA}" dt="2024-01-03T19:45:54.246" v="5887" actId="962"/>
          <ac:picMkLst>
            <pc:docMk/>
            <pc:sldMk cId="3494499920" sldId="4734"/>
            <ac:picMk id="6" creationId="{E03956AF-91E6-684D-A53B-6256140142AF}"/>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8:06.137" v="1084"/>
              <pc2:cmMkLst xmlns:pc2="http://schemas.microsoft.com/office/powerpoint/2019/9/main/command">
                <pc:docMk/>
                <pc:sldMk cId="3494499920" sldId="4734"/>
                <pc2:cmMk id="{FD6FAE91-EC37-4AA4-AA03-AB76F88E0885}"/>
              </pc2:cmMkLst>
            </pc226:cmChg>
          </p:ext>
        </pc:extLst>
      </pc:sldChg>
      <pc:sldChg chg="addSp delSp modSp add mod setBg modClrScheme delDesignElem addCm chgLayout">
        <pc:chgData name="Isis Greenspan" userId="464bb143-1349-4605-a567-29b98f388ffb" providerId="ADAL" clId="{411C9876-FC28-46CE-9E13-A05DFA9845AA}" dt="2024-01-04T16:54:20.062" v="6156" actId="339"/>
        <pc:sldMkLst>
          <pc:docMk/>
          <pc:sldMk cId="2623151652" sldId="4735"/>
        </pc:sldMkLst>
        <pc:spChg chg="mod ord">
          <ac:chgData name="Isis Greenspan" userId="464bb143-1349-4605-a567-29b98f388ffb" providerId="ADAL" clId="{411C9876-FC28-46CE-9E13-A05DFA9845AA}" dt="2024-01-03T18:14:10.265" v="2409" actId="179"/>
          <ac:spMkLst>
            <pc:docMk/>
            <pc:sldMk cId="2623151652" sldId="4735"/>
            <ac:spMk id="2" creationId="{99E9C55D-B523-CF1E-32C0-CC5446676FBF}"/>
          </ac:spMkLst>
        </pc:spChg>
        <pc:spChg chg="add del mod ord">
          <ac:chgData name="Isis Greenspan" userId="464bb143-1349-4605-a567-29b98f388ffb" providerId="ADAL" clId="{411C9876-FC28-46CE-9E13-A05DFA9845AA}" dt="2024-01-03T18:09:59.339" v="2374" actId="478"/>
          <ac:spMkLst>
            <pc:docMk/>
            <pc:sldMk cId="2623151652" sldId="4735"/>
            <ac:spMk id="9" creationId="{6ABC0E5E-6450-CECE-062E-2CF1595F1AB1}"/>
          </ac:spMkLst>
        </pc:spChg>
        <pc:spChg chg="add mod ord">
          <ac:chgData name="Isis Greenspan" userId="464bb143-1349-4605-a567-29b98f388ffb" providerId="ADAL" clId="{411C9876-FC28-46CE-9E13-A05DFA9845AA}" dt="2024-01-04T16:54:20.062" v="6156" actId="339"/>
          <ac:spMkLst>
            <pc:docMk/>
            <pc:sldMk cId="2623151652" sldId="4735"/>
            <ac:spMk id="10" creationId="{98986574-FC66-7B53-F677-01B841E25780}"/>
          </ac:spMkLst>
        </pc:spChg>
        <pc:spChg chg="add mod ord">
          <ac:chgData name="Isis Greenspan" userId="464bb143-1349-4605-a567-29b98f388ffb" providerId="ADAL" clId="{411C9876-FC28-46CE-9E13-A05DFA9845AA}" dt="2024-01-04T16:54:20.062" v="6156" actId="339"/>
          <ac:spMkLst>
            <pc:docMk/>
            <pc:sldMk cId="2623151652" sldId="4735"/>
            <ac:spMk id="11" creationId="{CBE50656-3C44-12ED-3B63-6DE7ABB2CB50}"/>
          </ac:spMkLst>
        </pc:spChg>
        <pc:spChg chg="add mod ord">
          <ac:chgData name="Isis Greenspan" userId="464bb143-1349-4605-a567-29b98f388ffb" providerId="ADAL" clId="{411C9876-FC28-46CE-9E13-A05DFA9845AA}" dt="2024-01-04T16:54:20.062" v="6156" actId="339"/>
          <ac:spMkLst>
            <pc:docMk/>
            <pc:sldMk cId="2623151652" sldId="4735"/>
            <ac:spMk id="12" creationId="{C9398997-9FC5-ABF5-7768-AD4915E9209E}"/>
          </ac:spMkLst>
        </pc:spChg>
        <pc:spChg chg="add mod ord">
          <ac:chgData name="Isis Greenspan" userId="464bb143-1349-4605-a567-29b98f388ffb" providerId="ADAL" clId="{411C9876-FC28-46CE-9E13-A05DFA9845AA}" dt="2024-01-04T16:54:20.062" v="6156" actId="339"/>
          <ac:spMkLst>
            <pc:docMk/>
            <pc:sldMk cId="2623151652" sldId="4735"/>
            <ac:spMk id="13" creationId="{3D2794FD-749E-69F2-2B31-324A4AC5E21E}"/>
          </ac:spMkLst>
        </pc:spChg>
        <pc:spChg chg="add mod ord">
          <ac:chgData name="Isis Greenspan" userId="464bb143-1349-4605-a567-29b98f388ffb" providerId="ADAL" clId="{411C9876-FC28-46CE-9E13-A05DFA9845AA}" dt="2024-01-04T16:54:20.062" v="6156" actId="339"/>
          <ac:spMkLst>
            <pc:docMk/>
            <pc:sldMk cId="2623151652" sldId="4735"/>
            <ac:spMk id="14" creationId="{8F58E4F6-9AF5-D996-294C-25E85ABD8000}"/>
          </ac:spMkLst>
        </pc:spChg>
        <pc:spChg chg="add del mod ord">
          <ac:chgData name="Isis Greenspan" userId="464bb143-1349-4605-a567-29b98f388ffb" providerId="ADAL" clId="{411C9876-FC28-46CE-9E13-A05DFA9845AA}" dt="2024-01-03T18:09:46.281" v="2370" actId="478"/>
          <ac:spMkLst>
            <pc:docMk/>
            <pc:sldMk cId="2623151652" sldId="4735"/>
            <ac:spMk id="15" creationId="{C3436C9D-BF57-8893-0524-F63B34C20746}"/>
          </ac:spMkLst>
        </pc:spChg>
        <pc:spChg chg="del">
          <ac:chgData name="Isis Greenspan" userId="464bb143-1349-4605-a567-29b98f388ffb" providerId="ADAL" clId="{411C9876-FC28-46CE-9E13-A05DFA9845AA}" dt="2023-12-18T20:59:03.037" v="1090"/>
          <ac:spMkLst>
            <pc:docMk/>
            <pc:sldMk cId="2623151652" sldId="4735"/>
            <ac:spMk id="46" creationId="{5628E5CB-913B-4378-97CE-18C9F6410C53}"/>
          </ac:spMkLst>
        </pc:spChg>
        <pc:grpChg chg="del mod">
          <ac:chgData name="Isis Greenspan" userId="464bb143-1349-4605-a567-29b98f388ffb" providerId="ADAL" clId="{411C9876-FC28-46CE-9E13-A05DFA9845AA}" dt="2024-01-03T18:09:56.146" v="2373" actId="478"/>
          <ac:grpSpMkLst>
            <pc:docMk/>
            <pc:sldMk cId="2623151652" sldId="4735"/>
            <ac:grpSpMk id="3" creationId="{E8D71AC1-1CC1-9803-E72A-50B5D5503C7B}"/>
          </ac:grpSpMkLst>
        </pc:gr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1:00.100" v="1098"/>
              <pc2:cmMkLst xmlns:pc2="http://schemas.microsoft.com/office/powerpoint/2019/9/main/command">
                <pc:docMk/>
                <pc:sldMk cId="2623151652" sldId="4735"/>
                <pc2:cmMk id="{DCCD693E-C38E-4AE2-907F-CE25CDCA5BF4}"/>
              </pc2:cmMkLst>
            </pc226:cmChg>
          </p:ext>
        </pc:extLst>
      </pc:sldChg>
      <pc:sldChg chg="delSp add del setBg delDesignElem">
        <pc:chgData name="Isis Greenspan" userId="464bb143-1349-4605-a567-29b98f388ffb" providerId="ADAL" clId="{411C9876-FC28-46CE-9E13-A05DFA9845AA}" dt="2023-12-18T21:10:20.989" v="1096" actId="47"/>
        <pc:sldMkLst>
          <pc:docMk/>
          <pc:sldMk cId="1604799578" sldId="4736"/>
        </pc:sldMkLst>
        <pc:spChg chg="del">
          <ac:chgData name="Isis Greenspan" userId="464bb143-1349-4605-a567-29b98f388ffb" providerId="ADAL" clId="{411C9876-FC28-46CE-9E13-A05DFA9845AA}" dt="2023-12-18T21:09:27.044" v="1093"/>
          <ac:spMkLst>
            <pc:docMk/>
            <pc:sldMk cId="1604799578" sldId="4736"/>
            <ac:spMk id="28" creationId="{56E9B3E6-E277-4D68-BA48-9CB43FFBD6E2}"/>
          </ac:spMkLst>
        </pc:spChg>
        <pc:spChg chg="del">
          <ac:chgData name="Isis Greenspan" userId="464bb143-1349-4605-a567-29b98f388ffb" providerId="ADAL" clId="{411C9876-FC28-46CE-9E13-A05DFA9845AA}" dt="2023-12-18T21:09:27.044" v="1093"/>
          <ac:spMkLst>
            <pc:docMk/>
            <pc:sldMk cId="1604799578" sldId="4736"/>
            <ac:spMk id="35" creationId="{D5B0017B-2ECA-49AF-B397-DC140825DF8D}"/>
          </ac:spMkLst>
        </pc:spChg>
        <pc:grpChg chg="del">
          <ac:chgData name="Isis Greenspan" userId="464bb143-1349-4605-a567-29b98f388ffb" providerId="ADAL" clId="{411C9876-FC28-46CE-9E13-A05DFA9845AA}" dt="2023-12-18T21:09:27.044" v="1093"/>
          <ac:grpSpMkLst>
            <pc:docMk/>
            <pc:sldMk cId="1604799578" sldId="4736"/>
            <ac:grpSpMk id="30" creationId="{AE1C45F0-260A-458C-96ED-C1F6D2151219}"/>
          </ac:grpSpMkLst>
        </pc:grpChg>
        <pc:cxnChg chg="del">
          <ac:chgData name="Isis Greenspan" userId="464bb143-1349-4605-a567-29b98f388ffb" providerId="ADAL" clId="{411C9876-FC28-46CE-9E13-A05DFA9845AA}" dt="2023-12-18T21:09:27.044" v="1093"/>
          <ac:cxnSpMkLst>
            <pc:docMk/>
            <pc:sldMk cId="1604799578" sldId="4736"/>
            <ac:cxnSpMk id="37" creationId="{6CF1BAF6-AD41-4082-B212-8A1F9A2E8779}"/>
          </ac:cxnSpMkLst>
        </pc:cxnChg>
      </pc:sldChg>
      <pc:sldChg chg="add addCm">
        <pc:chgData name="Isis Greenspan" userId="464bb143-1349-4605-a567-29b98f388ffb" providerId="ADAL" clId="{411C9876-FC28-46CE-9E13-A05DFA9845AA}" dt="2023-12-18T21:11:10.045" v="1099"/>
        <pc:sldMkLst>
          <pc:docMk/>
          <pc:sldMk cId="2950099771" sldId="473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1:10.045" v="1099"/>
              <pc2:cmMkLst xmlns:pc2="http://schemas.microsoft.com/office/powerpoint/2019/9/main/command">
                <pc:docMk/>
                <pc:sldMk cId="2950099771" sldId="4737"/>
                <pc2:cmMk id="{9FB52BE9-6E3F-4FCB-A960-B63D9F279A1B}"/>
              </pc2:cmMkLst>
            </pc226:cmChg>
          </p:ext>
        </pc:extLst>
      </pc:sldChg>
      <pc:sldChg chg="addSp delSp modSp add mod modClrScheme addCm chgLayout">
        <pc:chgData name="Isis Greenspan" userId="464bb143-1349-4605-a567-29b98f388ffb" providerId="ADAL" clId="{411C9876-FC28-46CE-9E13-A05DFA9845AA}" dt="2024-01-12T16:33:19.079" v="7827" actId="13244"/>
        <pc:sldMkLst>
          <pc:docMk/>
          <pc:sldMk cId="2661853760" sldId="4738"/>
        </pc:sldMkLst>
        <pc:spChg chg="del mod">
          <ac:chgData name="Isis Greenspan" userId="464bb143-1349-4605-a567-29b98f388ffb" providerId="ADAL" clId="{411C9876-FC28-46CE-9E13-A05DFA9845AA}" dt="2024-01-03T18:19:16.231" v="2535" actId="478"/>
          <ac:spMkLst>
            <pc:docMk/>
            <pc:sldMk cId="2661853760" sldId="4738"/>
            <ac:spMk id="2" creationId="{74FC8C8E-DD0A-04D0-873D-9F59D868C77C}"/>
          </ac:spMkLst>
        </pc:spChg>
        <pc:spChg chg="del mod">
          <ac:chgData name="Isis Greenspan" userId="464bb143-1349-4605-a567-29b98f388ffb" providerId="ADAL" clId="{411C9876-FC28-46CE-9E13-A05DFA9845AA}" dt="2024-01-12T16:33:09.660" v="7825" actId="478"/>
          <ac:spMkLst>
            <pc:docMk/>
            <pc:sldMk cId="2661853760" sldId="4738"/>
            <ac:spMk id="3" creationId="{B17B78A7-9F3F-58B2-9CF8-99BAC1A5FEF6}"/>
          </ac:spMkLst>
        </pc:spChg>
        <pc:spChg chg="del mod">
          <ac:chgData name="Isis Greenspan" userId="464bb143-1349-4605-a567-29b98f388ffb" providerId="ADAL" clId="{411C9876-FC28-46CE-9E13-A05DFA9845AA}" dt="2024-01-03T18:18:09.719" v="2475" actId="478"/>
          <ac:spMkLst>
            <pc:docMk/>
            <pc:sldMk cId="2661853760" sldId="4738"/>
            <ac:spMk id="4" creationId="{F2C19378-9684-D832-1CB5-FB4906A480E8}"/>
          </ac:spMkLst>
        </pc:spChg>
        <pc:spChg chg="mod">
          <ac:chgData name="Isis Greenspan" userId="464bb143-1349-4605-a567-29b98f388ffb" providerId="ADAL" clId="{411C9876-FC28-46CE-9E13-A05DFA9845AA}" dt="2023-12-18T21:33:43.753" v="1103" actId="207"/>
          <ac:spMkLst>
            <pc:docMk/>
            <pc:sldMk cId="2661853760" sldId="4738"/>
            <ac:spMk id="8" creationId="{5279B7D6-0559-E61C-C2F4-652AE969A5A6}"/>
          </ac:spMkLst>
        </pc:spChg>
        <pc:spChg chg="add mod ord">
          <ac:chgData name="Isis Greenspan" userId="464bb143-1349-4605-a567-29b98f388ffb" providerId="ADAL" clId="{411C9876-FC28-46CE-9E13-A05DFA9845AA}" dt="2024-01-12T16:32:51.491" v="7824" actId="13244"/>
          <ac:spMkLst>
            <pc:docMk/>
            <pc:sldMk cId="2661853760" sldId="4738"/>
            <ac:spMk id="8" creationId="{CC4F4F87-FB50-6F38-718B-7C29D7064724}"/>
          </ac:spMkLst>
        </pc:spChg>
        <pc:spChg chg="add del mod ord">
          <ac:chgData name="Isis Greenspan" userId="464bb143-1349-4605-a567-29b98f388ffb" providerId="ADAL" clId="{411C9876-FC28-46CE-9E13-A05DFA9845AA}" dt="2024-01-03T18:26:17.029" v="2602" actId="478"/>
          <ac:spMkLst>
            <pc:docMk/>
            <pc:sldMk cId="2661853760" sldId="4738"/>
            <ac:spMk id="9" creationId="{45D10E03-C103-F037-5838-80E33587C2AF}"/>
          </ac:spMkLst>
        </pc:spChg>
        <pc:spChg chg="mod">
          <ac:chgData name="Isis Greenspan" userId="464bb143-1349-4605-a567-29b98f388ffb" providerId="ADAL" clId="{411C9876-FC28-46CE-9E13-A05DFA9845AA}" dt="2023-12-18T21:33:43.753" v="1103" actId="207"/>
          <ac:spMkLst>
            <pc:docMk/>
            <pc:sldMk cId="2661853760" sldId="4738"/>
            <ac:spMk id="9" creationId="{52B240A8-DDBE-D800-F130-917361F88896}"/>
          </ac:spMkLst>
        </pc:spChg>
        <pc:spChg chg="mod">
          <ac:chgData name="Isis Greenspan" userId="464bb143-1349-4605-a567-29b98f388ffb" providerId="ADAL" clId="{411C9876-FC28-46CE-9E13-A05DFA9845AA}" dt="2023-12-18T21:33:43.753" v="1103" actId="207"/>
          <ac:spMkLst>
            <pc:docMk/>
            <pc:sldMk cId="2661853760" sldId="4738"/>
            <ac:spMk id="10" creationId="{8875870F-AB6F-B95E-F5E1-19266090A0B7}"/>
          </ac:spMkLst>
        </pc:spChg>
        <pc:spChg chg="add del mod ord">
          <ac:chgData name="Isis Greenspan" userId="464bb143-1349-4605-a567-29b98f388ffb" providerId="ADAL" clId="{411C9876-FC28-46CE-9E13-A05DFA9845AA}" dt="2024-01-03T18:20:39.060" v="2540" actId="931"/>
          <ac:spMkLst>
            <pc:docMk/>
            <pc:sldMk cId="2661853760" sldId="4738"/>
            <ac:spMk id="10" creationId="{970A7D5A-2596-5A19-6AB9-9D38DF802E61}"/>
          </ac:spMkLst>
        </pc:spChg>
        <pc:spChg chg="add del mod ord">
          <ac:chgData name="Isis Greenspan" userId="464bb143-1349-4605-a567-29b98f388ffb" providerId="ADAL" clId="{411C9876-FC28-46CE-9E13-A05DFA9845AA}" dt="2024-01-12T16:33:19.079" v="7827" actId="13244"/>
          <ac:spMkLst>
            <pc:docMk/>
            <pc:sldMk cId="2661853760" sldId="4738"/>
            <ac:spMk id="11" creationId="{9795485A-1188-65D8-D4C5-DFA44992597D}"/>
          </ac:spMkLst>
        </pc:spChg>
        <pc:spChg chg="add del mod ord">
          <ac:chgData name="Isis Greenspan" userId="464bb143-1349-4605-a567-29b98f388ffb" providerId="ADAL" clId="{411C9876-FC28-46CE-9E13-A05DFA9845AA}" dt="2024-01-12T16:33:16.519" v="7826" actId="13244"/>
          <ac:spMkLst>
            <pc:docMk/>
            <pc:sldMk cId="2661853760" sldId="4738"/>
            <ac:spMk id="12" creationId="{75F689AE-A173-2D37-4647-B4FAC6234207}"/>
          </ac:spMkLst>
        </pc:spChg>
        <pc:spChg chg="add del mod ord">
          <ac:chgData name="Isis Greenspan" userId="464bb143-1349-4605-a567-29b98f388ffb" providerId="ADAL" clId="{411C9876-FC28-46CE-9E13-A05DFA9845AA}" dt="2024-01-03T18:22:31.508" v="2562" actId="478"/>
          <ac:spMkLst>
            <pc:docMk/>
            <pc:sldMk cId="2661853760" sldId="4738"/>
            <ac:spMk id="13" creationId="{DA9E8173-6025-BA20-3820-526654C07B5E}"/>
          </ac:spMkLst>
        </pc:spChg>
        <pc:spChg chg="add del mod ord">
          <ac:chgData name="Isis Greenspan" userId="464bb143-1349-4605-a567-29b98f388ffb" providerId="ADAL" clId="{411C9876-FC28-46CE-9E13-A05DFA9845AA}" dt="2024-01-03T18:17:30.203" v="2421" actId="478"/>
          <ac:spMkLst>
            <pc:docMk/>
            <pc:sldMk cId="2661853760" sldId="4738"/>
            <ac:spMk id="14" creationId="{73BC79FA-79EA-5792-1731-3E2991A74450}"/>
          </ac:spMkLst>
        </pc:spChg>
        <pc:spChg chg="add del mod ord">
          <ac:chgData name="Isis Greenspan" userId="464bb143-1349-4605-a567-29b98f388ffb" providerId="ADAL" clId="{411C9876-FC28-46CE-9E13-A05DFA9845AA}" dt="2024-01-03T18:17:33.289" v="2422" actId="478"/>
          <ac:spMkLst>
            <pc:docMk/>
            <pc:sldMk cId="2661853760" sldId="4738"/>
            <ac:spMk id="15" creationId="{8388C6D6-3315-36FB-3994-B190EECEB963}"/>
          </ac:spMkLst>
        </pc:spChg>
        <pc:spChg chg="add del mod">
          <ac:chgData name="Isis Greenspan" userId="464bb143-1349-4605-a567-29b98f388ffb" providerId="ADAL" clId="{411C9876-FC28-46CE-9E13-A05DFA9845AA}" dt="2024-01-03T18:21:33.715" v="2545" actId="931"/>
          <ac:spMkLst>
            <pc:docMk/>
            <pc:sldMk cId="2661853760" sldId="4738"/>
            <ac:spMk id="19" creationId="{7460F8D7-CB2E-9678-410D-24F27225FF9D}"/>
          </ac:spMkLst>
        </pc:spChg>
        <pc:spChg chg="add del mod">
          <ac:chgData name="Isis Greenspan" userId="464bb143-1349-4605-a567-29b98f388ffb" providerId="ADAL" clId="{411C9876-FC28-46CE-9E13-A05DFA9845AA}" dt="2024-01-03T19:29:34.003" v="4855" actId="255"/>
          <ac:spMkLst>
            <pc:docMk/>
            <pc:sldMk cId="2661853760" sldId="4738"/>
            <ac:spMk id="23" creationId="{2F1F9E24-55E6-4C24-31CE-84EB0AF8A11B}"/>
          </ac:spMkLst>
        </pc:spChg>
        <pc:spChg chg="add del mod">
          <ac:chgData name="Isis Greenspan" userId="464bb143-1349-4605-a567-29b98f388ffb" providerId="ADAL" clId="{411C9876-FC28-46CE-9E13-A05DFA9845AA}" dt="2024-01-03T18:28:26.735" v="2662" actId="478"/>
          <ac:spMkLst>
            <pc:docMk/>
            <pc:sldMk cId="2661853760" sldId="4738"/>
            <ac:spMk id="24" creationId="{30793E9E-330A-935B-6FCF-04FFEF286717}"/>
          </ac:spMkLst>
        </pc:spChg>
        <pc:spChg chg="add mod">
          <ac:chgData name="Isis Greenspan" userId="464bb143-1349-4605-a567-29b98f388ffb" providerId="ADAL" clId="{411C9876-FC28-46CE-9E13-A05DFA9845AA}" dt="2024-01-03T19:30:47.974" v="4861" actId="962"/>
          <ac:spMkLst>
            <pc:docMk/>
            <pc:sldMk cId="2661853760" sldId="4738"/>
            <ac:spMk id="25" creationId="{8F71A1BF-BEA9-9038-3F2A-DC2106D94DA3}"/>
          </ac:spMkLst>
        </pc:spChg>
        <pc:picChg chg="mod ord">
          <ac:chgData name="Isis Greenspan" userId="464bb143-1349-4605-a567-29b98f388ffb" providerId="ADAL" clId="{411C9876-FC28-46CE-9E13-A05DFA9845AA}" dt="2024-01-03T19:31:00.074" v="4863" actId="962"/>
          <ac:picMkLst>
            <pc:docMk/>
            <pc:sldMk cId="2661853760" sldId="4738"/>
            <ac:picMk id="5" creationId="{D849BACF-F444-84AF-0D42-6150F9B85F2D}"/>
          </ac:picMkLst>
        </pc:picChg>
        <pc:picChg chg="mod ord">
          <ac:chgData name="Isis Greenspan" userId="464bb143-1349-4605-a567-29b98f388ffb" providerId="ADAL" clId="{411C9876-FC28-46CE-9E13-A05DFA9845AA}" dt="2024-01-03T19:31:01.960" v="4864" actId="962"/>
          <ac:picMkLst>
            <pc:docMk/>
            <pc:sldMk cId="2661853760" sldId="4738"/>
            <ac:picMk id="6" creationId="{5D87558A-26D5-3A2C-B4E1-1845751218C5}"/>
          </ac:picMkLst>
        </pc:picChg>
        <pc:picChg chg="add del mod ord">
          <ac:chgData name="Isis Greenspan" userId="464bb143-1349-4605-a567-29b98f388ffb" providerId="ADAL" clId="{411C9876-FC28-46CE-9E13-A05DFA9845AA}" dt="2024-01-03T19:30:58.169" v="4862" actId="962"/>
          <ac:picMkLst>
            <pc:docMk/>
            <pc:sldMk cId="2661853760" sldId="4738"/>
            <ac:picMk id="7" creationId="{90D8E0B6-8EAD-83ED-6513-3B6C90AD9901}"/>
          </ac:picMkLst>
        </pc:picChg>
        <pc:picChg chg="add del mod">
          <ac:chgData name="Isis Greenspan" userId="464bb143-1349-4605-a567-29b98f388ffb" providerId="ADAL" clId="{411C9876-FC28-46CE-9E13-A05DFA9845AA}" dt="2024-01-03T18:20:54.487" v="2544" actId="478"/>
          <ac:picMkLst>
            <pc:docMk/>
            <pc:sldMk cId="2661853760" sldId="4738"/>
            <ac:picMk id="17" creationId="{1241AF95-A4A3-9D10-A767-F51602A73909}"/>
          </ac:picMkLst>
        </pc:picChg>
        <pc:picChg chg="add del mod">
          <ac:chgData name="Isis Greenspan" userId="464bb143-1349-4605-a567-29b98f388ffb" providerId="ADAL" clId="{411C9876-FC28-46CE-9E13-A05DFA9845AA}" dt="2024-01-03T18:22:27.916" v="2561" actId="478"/>
          <ac:picMkLst>
            <pc:docMk/>
            <pc:sldMk cId="2661853760" sldId="4738"/>
            <ac:picMk id="21" creationId="{22BC777A-F694-B515-0A6E-4A5920D15DAA}"/>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36:26.571" v="1190"/>
              <pc2:cmMkLst xmlns:pc2="http://schemas.microsoft.com/office/powerpoint/2019/9/main/command">
                <pc:docMk/>
                <pc:sldMk cId="2661853760" sldId="4738"/>
                <pc2:cmMk id="{C9D74C4B-7D97-4A8F-9CDB-E48F124AC1CB}"/>
              </pc2:cmMkLst>
            </pc226:cmChg>
          </p:ext>
        </pc:extLst>
      </pc:sldChg>
      <pc:sldChg chg="delSp modSp add mod setBg delDesignElem addCm">
        <pc:chgData name="Isis Greenspan" userId="464bb143-1349-4605-a567-29b98f388ffb" providerId="ADAL" clId="{411C9876-FC28-46CE-9E13-A05DFA9845AA}" dt="2023-12-18T21:46:34.733" v="1209" actId="255"/>
        <pc:sldMkLst>
          <pc:docMk/>
          <pc:sldMk cId="1051645049" sldId="4739"/>
        </pc:sldMkLst>
        <pc:spChg chg="del mod">
          <ac:chgData name="Isis Greenspan" userId="464bb143-1349-4605-a567-29b98f388ffb" providerId="ADAL" clId="{411C9876-FC28-46CE-9E13-A05DFA9845AA}" dt="2023-12-18T21:44:37.579" v="1195" actId="478"/>
          <ac:spMkLst>
            <pc:docMk/>
            <pc:sldMk cId="1051645049" sldId="4739"/>
            <ac:spMk id="2" creationId="{74FC8C8E-DD0A-04D0-873D-9F59D868C77C}"/>
          </ac:spMkLst>
        </pc:spChg>
        <pc:spChg chg="mod">
          <ac:chgData name="Isis Greenspan" userId="464bb143-1349-4605-a567-29b98f388ffb" providerId="ADAL" clId="{411C9876-FC28-46CE-9E13-A05DFA9845AA}" dt="2023-12-18T21:46:34.733" v="1209" actId="255"/>
          <ac:spMkLst>
            <pc:docMk/>
            <pc:sldMk cId="1051645049" sldId="4739"/>
            <ac:spMk id="8" creationId="{5279B7D6-0559-E61C-C2F4-652AE969A5A6}"/>
          </ac:spMkLst>
        </pc:spChg>
        <pc:spChg chg="mod">
          <ac:chgData name="Isis Greenspan" userId="464bb143-1349-4605-a567-29b98f388ffb" providerId="ADAL" clId="{411C9876-FC28-46CE-9E13-A05DFA9845AA}" dt="2023-12-18T21:46:34.733" v="1209" actId="255"/>
          <ac:spMkLst>
            <pc:docMk/>
            <pc:sldMk cId="1051645049" sldId="4739"/>
            <ac:spMk id="9" creationId="{52B240A8-DDBE-D800-F130-917361F88896}"/>
          </ac:spMkLst>
        </pc:spChg>
        <pc:spChg chg="mod">
          <ac:chgData name="Isis Greenspan" userId="464bb143-1349-4605-a567-29b98f388ffb" providerId="ADAL" clId="{411C9876-FC28-46CE-9E13-A05DFA9845AA}" dt="2023-12-18T21:46:34.733" v="1209" actId="255"/>
          <ac:spMkLst>
            <pc:docMk/>
            <pc:sldMk cId="1051645049" sldId="4739"/>
            <ac:spMk id="10" creationId="{8875870F-AB6F-B95E-F5E1-19266090A0B7}"/>
          </ac:spMkLst>
        </pc:spChg>
        <pc:spChg chg="del">
          <ac:chgData name="Isis Greenspan" userId="464bb143-1349-4605-a567-29b98f388ffb" providerId="ADAL" clId="{411C9876-FC28-46CE-9E13-A05DFA9845AA}" dt="2023-12-18T21:44:07.034" v="1192"/>
          <ac:spMkLst>
            <pc:docMk/>
            <pc:sldMk cId="1051645049" sldId="4739"/>
            <ac:spMk id="24" creationId="{955A2079-FA98-4876-80F0-72364A7D2EA4}"/>
          </ac:spMkLst>
        </pc:spChg>
        <pc:picChg chg="mod">
          <ac:chgData name="Isis Greenspan" userId="464bb143-1349-4605-a567-29b98f388ffb" providerId="ADAL" clId="{411C9876-FC28-46CE-9E13-A05DFA9845AA}" dt="2023-12-18T21:45:17.892" v="1201" actId="408"/>
          <ac:picMkLst>
            <pc:docMk/>
            <pc:sldMk cId="1051645049" sldId="4739"/>
            <ac:picMk id="5" creationId="{D849BACF-F444-84AF-0D42-6150F9B85F2D}"/>
          </ac:picMkLst>
        </pc:picChg>
        <pc:picChg chg="mod">
          <ac:chgData name="Isis Greenspan" userId="464bb143-1349-4605-a567-29b98f388ffb" providerId="ADAL" clId="{411C9876-FC28-46CE-9E13-A05DFA9845AA}" dt="2023-12-18T21:45:08.700" v="1200" actId="1076"/>
          <ac:picMkLst>
            <pc:docMk/>
            <pc:sldMk cId="1051645049" sldId="4739"/>
            <ac:picMk id="6" creationId="{5D87558A-26D5-3A2C-B4E1-1845751218C5}"/>
          </ac:picMkLst>
        </pc:picChg>
        <pc:picChg chg="mod">
          <ac:chgData name="Isis Greenspan" userId="464bb143-1349-4605-a567-29b98f388ffb" providerId="ADAL" clId="{411C9876-FC28-46CE-9E13-A05DFA9845AA}" dt="2023-12-18T21:45:04.884" v="1199" actId="1076"/>
          <ac:picMkLst>
            <pc:docMk/>
            <pc:sldMk cId="1051645049" sldId="4739"/>
            <ac:picMk id="7" creationId="{90D8E0B6-8EAD-83ED-6513-3B6C90AD9901}"/>
          </ac:picMkLst>
        </pc:picChg>
        <pc:cxnChg chg="del mod">
          <ac:chgData name="Isis Greenspan" userId="464bb143-1349-4605-a567-29b98f388ffb" providerId="ADAL" clId="{411C9876-FC28-46CE-9E13-A05DFA9845AA}" dt="2023-12-18T21:46:00.638" v="1207" actId="478"/>
          <ac:cxnSpMkLst>
            <pc:docMk/>
            <pc:sldMk cId="1051645049" sldId="4739"/>
            <ac:cxnSpMk id="25" creationId="{EEBA5C7A-31C2-4171-525F-3AC623ABA54D}"/>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46:15.870" v="1208"/>
              <pc2:cmMkLst xmlns:pc2="http://schemas.microsoft.com/office/powerpoint/2019/9/main/command">
                <pc:docMk/>
                <pc:sldMk cId="1051645049" sldId="4739"/>
                <pc2:cmMk id="{277C53CA-0422-456C-A32C-83A245B5172B}"/>
              </pc2:cmMkLst>
            </pc226:cmChg>
          </p:ext>
        </pc:extLst>
      </pc:sldChg>
      <pc:sldChg chg="modSp add mod modNotesTx">
        <pc:chgData name="Isis Greenspan" userId="464bb143-1349-4605-a567-29b98f388ffb" providerId="ADAL" clId="{411C9876-FC28-46CE-9E13-A05DFA9845AA}" dt="2024-01-03T19:32:15.132" v="5124" actId="962"/>
        <pc:sldMkLst>
          <pc:docMk/>
          <pc:sldMk cId="3977658994" sldId="4740"/>
        </pc:sldMkLst>
        <pc:spChg chg="mod">
          <ac:chgData name="Isis Greenspan" userId="464bb143-1349-4605-a567-29b98f388ffb" providerId="ADAL" clId="{411C9876-FC28-46CE-9E13-A05DFA9845AA}" dt="2023-12-18T21:50:23.905" v="1252" actId="255"/>
          <ac:spMkLst>
            <pc:docMk/>
            <pc:sldMk cId="3977658994" sldId="4740"/>
            <ac:spMk id="2" creationId="{D4857FEC-010E-9B65-9666-2A5428657B05}"/>
          </ac:spMkLst>
        </pc:spChg>
        <pc:picChg chg="mod">
          <ac:chgData name="Isis Greenspan" userId="464bb143-1349-4605-a567-29b98f388ffb" providerId="ADAL" clId="{411C9876-FC28-46CE-9E13-A05DFA9845AA}" dt="2024-01-03T19:32:15.132" v="5124" actId="962"/>
          <ac:picMkLst>
            <pc:docMk/>
            <pc:sldMk cId="3977658994" sldId="4740"/>
            <ac:picMk id="4" creationId="{20C845C8-61FE-9143-0618-577FAD00F318}"/>
          </ac:picMkLst>
        </pc:picChg>
      </pc:sldChg>
      <pc:sldChg chg="addSp delSp modSp add mod modClrScheme chgLayout">
        <pc:chgData name="Isis Greenspan" userId="464bb143-1349-4605-a567-29b98f388ffb" providerId="ADAL" clId="{411C9876-FC28-46CE-9E13-A05DFA9845AA}" dt="2024-01-03T20:02:42.754" v="5976" actId="20577"/>
        <pc:sldMkLst>
          <pc:docMk/>
          <pc:sldMk cId="511035640" sldId="4741"/>
        </pc:sldMkLst>
        <pc:spChg chg="mod ord">
          <ac:chgData name="Isis Greenspan" userId="464bb143-1349-4605-a567-29b98f388ffb" providerId="ADAL" clId="{411C9876-FC28-46CE-9E13-A05DFA9845AA}" dt="2023-12-18T22:19:51.828" v="1528" actId="14100"/>
          <ac:spMkLst>
            <pc:docMk/>
            <pc:sldMk cId="511035640" sldId="4741"/>
            <ac:spMk id="2" creationId="{D7617490-1F7D-FACD-A549-3CB0FE1CE095}"/>
          </ac:spMkLst>
        </pc:spChg>
        <pc:spChg chg="add del mod ord">
          <ac:chgData name="Isis Greenspan" userId="464bb143-1349-4605-a567-29b98f388ffb" providerId="ADAL" clId="{411C9876-FC28-46CE-9E13-A05DFA9845AA}" dt="2023-12-18T22:16:56.391" v="1500" actId="478"/>
          <ac:spMkLst>
            <pc:docMk/>
            <pc:sldMk cId="511035640" sldId="4741"/>
            <ac:spMk id="3" creationId="{3FAA7F15-393E-9CF3-CC35-5AED8E186284}"/>
          </ac:spMkLst>
        </pc:spChg>
        <pc:spChg chg="add mod ord">
          <ac:chgData name="Isis Greenspan" userId="464bb143-1349-4605-a567-29b98f388ffb" providerId="ADAL" clId="{411C9876-FC28-46CE-9E13-A05DFA9845AA}" dt="2023-12-18T22:30:33.993" v="1573" actId="207"/>
          <ac:spMkLst>
            <pc:docMk/>
            <pc:sldMk cId="511035640" sldId="4741"/>
            <ac:spMk id="4" creationId="{AA008B3B-722C-1DCD-70FB-99CD8F20B176}"/>
          </ac:spMkLst>
        </pc:spChg>
        <pc:spChg chg="add mod ord">
          <ac:chgData name="Isis Greenspan" userId="464bb143-1349-4605-a567-29b98f388ffb" providerId="ADAL" clId="{411C9876-FC28-46CE-9E13-A05DFA9845AA}" dt="2023-12-18T22:30:23.637" v="1572" actId="207"/>
          <ac:spMkLst>
            <pc:docMk/>
            <pc:sldMk cId="511035640" sldId="4741"/>
            <ac:spMk id="5" creationId="{58FBA9AC-4765-66A4-8A75-4694E2720C6F}"/>
          </ac:spMkLst>
        </pc:spChg>
        <pc:spChg chg="add mod ord">
          <ac:chgData name="Isis Greenspan" userId="464bb143-1349-4605-a567-29b98f388ffb" providerId="ADAL" clId="{411C9876-FC28-46CE-9E13-A05DFA9845AA}" dt="2024-01-03T20:02:42.754" v="5976" actId="20577"/>
          <ac:spMkLst>
            <pc:docMk/>
            <pc:sldMk cId="511035640" sldId="4741"/>
            <ac:spMk id="6" creationId="{6A5689B6-D65C-2656-B201-F19E4386603D}"/>
          </ac:spMkLst>
        </pc:spChg>
        <pc:spChg chg="add del mod ord">
          <ac:chgData name="Isis Greenspan" userId="464bb143-1349-4605-a567-29b98f388ffb" providerId="ADAL" clId="{411C9876-FC28-46CE-9E13-A05DFA9845AA}" dt="2023-12-18T22:18:40.448" v="1518" actId="478"/>
          <ac:spMkLst>
            <pc:docMk/>
            <pc:sldMk cId="511035640" sldId="4741"/>
            <ac:spMk id="8" creationId="{9F8D67E4-D19F-95AB-90BA-C9C8E4AA6024}"/>
          </ac:spMkLst>
        </pc:spChg>
        <pc:spChg chg="add del mod ord">
          <ac:chgData name="Isis Greenspan" userId="464bb143-1349-4605-a567-29b98f388ffb" providerId="ADAL" clId="{411C9876-FC28-46CE-9E13-A05DFA9845AA}" dt="2023-12-18T22:18:57.966" v="1521" actId="478"/>
          <ac:spMkLst>
            <pc:docMk/>
            <pc:sldMk cId="511035640" sldId="4741"/>
            <ac:spMk id="9" creationId="{A30FEC04-24FB-7BA8-22DA-9F6B25C849C4}"/>
          </ac:spMkLst>
        </pc:spChg>
        <pc:spChg chg="add del mod ord">
          <ac:chgData name="Isis Greenspan" userId="464bb143-1349-4605-a567-29b98f388ffb" providerId="ADAL" clId="{411C9876-FC28-46CE-9E13-A05DFA9845AA}" dt="2023-12-18T22:18:49.345" v="1519" actId="478"/>
          <ac:spMkLst>
            <pc:docMk/>
            <pc:sldMk cId="511035640" sldId="4741"/>
            <ac:spMk id="10" creationId="{179D55F4-F4E9-06AF-30E5-C3E2DE2B6591}"/>
          </ac:spMkLst>
        </pc:spChg>
        <pc:graphicFrameChg chg="del">
          <ac:chgData name="Isis Greenspan" userId="464bb143-1349-4605-a567-29b98f388ffb" providerId="ADAL" clId="{411C9876-FC28-46CE-9E13-A05DFA9845AA}" dt="2023-12-18T22:19:01.127" v="1522" actId="478"/>
          <ac:graphicFrameMkLst>
            <pc:docMk/>
            <pc:sldMk cId="511035640" sldId="4741"/>
            <ac:graphicFrameMk id="7" creationId="{00000000-0000-0000-0000-000000000000}"/>
          </ac:graphicFrameMkLst>
        </pc:graphicFrameChg>
      </pc:sldChg>
      <pc:sldChg chg="addSp delSp modSp add mod modClrScheme delDesignElem addCm delCm modCm chgLayout modNotesTx">
        <pc:chgData name="Isis Greenspan" userId="464bb143-1349-4605-a567-29b98f388ffb" providerId="ADAL" clId="{411C9876-FC28-46CE-9E13-A05DFA9845AA}" dt="2024-01-16T21:28:05.820" v="8659"/>
        <pc:sldMkLst>
          <pc:docMk/>
          <pc:sldMk cId="1298655666" sldId="4742"/>
        </pc:sldMkLst>
        <pc:spChg chg="add mod ord">
          <ac:chgData name="Isis Greenspan" userId="464bb143-1349-4605-a567-29b98f388ffb" providerId="ADAL" clId="{411C9876-FC28-46CE-9E13-A05DFA9845AA}" dt="2024-01-03T19:33:55.848" v="5359" actId="13244"/>
          <ac:spMkLst>
            <pc:docMk/>
            <pc:sldMk cId="1298655666" sldId="4742"/>
            <ac:spMk id="2" creationId="{D71124FF-7F33-F7C0-BE2A-09063FEB71B5}"/>
          </ac:spMkLst>
        </pc:spChg>
        <pc:spChg chg="add del mod ord">
          <ac:chgData name="Isis Greenspan" userId="464bb143-1349-4605-a567-29b98f388ffb" providerId="ADAL" clId="{411C9876-FC28-46CE-9E13-A05DFA9845AA}" dt="2023-12-18T22:32:13.031" v="1577" actId="478"/>
          <ac:spMkLst>
            <pc:docMk/>
            <pc:sldMk cId="1298655666" sldId="4742"/>
            <ac:spMk id="3" creationId="{0403F723-25BC-D936-3695-A020C886A7B3}"/>
          </ac:spMkLst>
        </pc:spChg>
        <pc:spChg chg="add del mod ord">
          <ac:chgData name="Isis Greenspan" userId="464bb143-1349-4605-a567-29b98f388ffb" providerId="ADAL" clId="{411C9876-FC28-46CE-9E13-A05DFA9845AA}" dt="2023-12-18T22:33:32.401" v="1618" actId="478"/>
          <ac:spMkLst>
            <pc:docMk/>
            <pc:sldMk cId="1298655666" sldId="4742"/>
            <ac:spMk id="4" creationId="{6982B8B9-CEC4-5E69-E8A6-06302F4F1A5B}"/>
          </ac:spMkLst>
        </pc:spChg>
        <pc:spChg chg="mod">
          <ac:chgData name="Isis Greenspan" userId="464bb143-1349-4605-a567-29b98f388ffb" providerId="ADAL" clId="{411C9876-FC28-46CE-9E13-A05DFA9845AA}" dt="2023-12-18T23:12:12.794" v="1853" actId="114"/>
          <ac:spMkLst>
            <pc:docMk/>
            <pc:sldMk cId="1298655666" sldId="4742"/>
            <ac:spMk id="5" creationId="{50E3C1AF-4D8B-830A-4059-C80321BA93FF}"/>
          </ac:spMkLst>
        </pc:spChg>
        <pc:spChg chg="mod">
          <ac:chgData name="Isis Greenspan" userId="464bb143-1349-4605-a567-29b98f388ffb" providerId="ADAL" clId="{411C9876-FC28-46CE-9E13-A05DFA9845AA}" dt="2023-12-18T23:55:10.473" v="2134" actId="114"/>
          <ac:spMkLst>
            <pc:docMk/>
            <pc:sldMk cId="1298655666" sldId="4742"/>
            <ac:spMk id="6" creationId="{23CDD9A9-8F49-26A1-66DC-8D154F8BC88D}"/>
          </ac:spMkLst>
        </pc:spChg>
        <pc:spChg chg="del">
          <ac:chgData name="Isis Greenspan" userId="464bb143-1349-4605-a567-29b98f388ffb" providerId="ADAL" clId="{411C9876-FC28-46CE-9E13-A05DFA9845AA}" dt="2024-01-03T19:33:42.623" v="5356" actId="478"/>
          <ac:spMkLst>
            <pc:docMk/>
            <pc:sldMk cId="1298655666" sldId="4742"/>
            <ac:spMk id="17" creationId="{8AED58BC-0F44-5B76-ECA9-917A8C7A0459}"/>
          </ac:spMkLst>
        </pc:spChg>
        <pc:spChg chg="del">
          <ac:chgData name="Isis Greenspan" userId="464bb143-1349-4605-a567-29b98f388ffb" providerId="ADAL" clId="{411C9876-FC28-46CE-9E13-A05DFA9845AA}" dt="2023-12-18T22:32:02.944" v="1576" actId="700"/>
          <ac:spMkLst>
            <pc:docMk/>
            <pc:sldMk cId="1298655666" sldId="4742"/>
            <ac:spMk id="22" creationId="{D4771268-CB57-404A-9271-370EB28F609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3-12-18T23:53:34.227" v="2133"/>
              <pc2:cmMkLst xmlns:pc2="http://schemas.microsoft.com/office/powerpoint/2019/9/main/command">
                <pc:docMk/>
                <pc:sldMk cId="1298655666" sldId="4742"/>
                <pc2:cmMk id="{E19CAE0C-4700-4D32-9613-73D493BFBC8A}"/>
              </pc2:cmMkLst>
            </pc226:cmChg>
            <pc226:cmChg xmlns:pc226="http://schemas.microsoft.com/office/powerpoint/2022/06/main/command" chg="add del">
              <pc226:chgData name="Isis Greenspan" userId="464bb143-1349-4605-a567-29b98f388ffb" providerId="ADAL" clId="{411C9876-FC28-46CE-9E13-A05DFA9845AA}" dt="2023-12-18T23:11:13.896" v="1828"/>
              <pc2:cmMkLst xmlns:pc2="http://schemas.microsoft.com/office/powerpoint/2019/9/main/command">
                <pc:docMk/>
                <pc:sldMk cId="1298655666" sldId="4742"/>
                <pc2:cmMk id="{ECEADA9F-5BBE-4FF2-8FE8-491BAD2E034D}"/>
              </pc2:cmMkLst>
            </pc226:cmChg>
          </p:ext>
        </pc:extLst>
      </pc:sldChg>
      <pc:sldChg chg="addSp delSp modSp add mod modClrScheme delDesignElem chgLayout modNotesTx">
        <pc:chgData name="Isis Greenspan" userId="464bb143-1349-4605-a567-29b98f388ffb" providerId="ADAL" clId="{411C9876-FC28-46CE-9E13-A05DFA9845AA}" dt="2024-01-16T21:28:19.094" v="8661"/>
        <pc:sldMkLst>
          <pc:docMk/>
          <pc:sldMk cId="15392770" sldId="4743"/>
        </pc:sldMkLst>
        <pc:spChg chg="del">
          <ac:chgData name="Isis Greenspan" userId="464bb143-1349-4605-a567-29b98f388ffb" providerId="ADAL" clId="{411C9876-FC28-46CE-9E13-A05DFA9845AA}" dt="2024-01-03T19:34:20.165" v="5362" actId="478"/>
          <ac:spMkLst>
            <pc:docMk/>
            <pc:sldMk cId="15392770" sldId="4743"/>
            <ac:spMk id="3" creationId="{CADAE300-D3EF-10DF-9C63-3ED2E919F40D}"/>
          </ac:spMkLst>
        </pc:spChg>
        <pc:spChg chg="add mod ord">
          <ac:chgData name="Isis Greenspan" userId="464bb143-1349-4605-a567-29b98f388ffb" providerId="ADAL" clId="{411C9876-FC28-46CE-9E13-A05DFA9845AA}" dt="2024-01-04T00:33:19.121" v="6154" actId="1076"/>
          <ac:spMkLst>
            <pc:docMk/>
            <pc:sldMk cId="15392770" sldId="4743"/>
            <ac:spMk id="4" creationId="{028F442F-4169-E971-3110-42DD62B1BC8D}"/>
          </ac:spMkLst>
        </pc:spChg>
        <pc:spChg chg="add del mod ord">
          <ac:chgData name="Isis Greenspan" userId="464bb143-1349-4605-a567-29b98f388ffb" providerId="ADAL" clId="{411C9876-FC28-46CE-9E13-A05DFA9845AA}" dt="2023-12-18T22:37:38.776" v="1677" actId="478"/>
          <ac:spMkLst>
            <pc:docMk/>
            <pc:sldMk cId="15392770" sldId="4743"/>
            <ac:spMk id="5" creationId="{005CD2B9-54EA-326A-573B-15CF5F6ACCDA}"/>
          </ac:spMkLst>
        </pc:spChg>
        <pc:spChg chg="add del mod ord">
          <ac:chgData name="Isis Greenspan" userId="464bb143-1349-4605-a567-29b98f388ffb" providerId="ADAL" clId="{411C9876-FC28-46CE-9E13-A05DFA9845AA}" dt="2023-12-18T22:37:55.246" v="1727" actId="478"/>
          <ac:spMkLst>
            <pc:docMk/>
            <pc:sldMk cId="15392770" sldId="4743"/>
            <ac:spMk id="6" creationId="{3CC86D2D-2D31-4455-825E-55CDBBBAE3A2}"/>
          </ac:spMkLst>
        </pc:spChg>
        <pc:spChg chg="mod">
          <ac:chgData name="Isis Greenspan" userId="464bb143-1349-4605-a567-29b98f388ffb" providerId="ADAL" clId="{411C9876-FC28-46CE-9E13-A05DFA9845AA}" dt="2023-12-18T23:14:20.127" v="1900" actId="114"/>
          <ac:spMkLst>
            <pc:docMk/>
            <pc:sldMk cId="15392770" sldId="4743"/>
            <ac:spMk id="7" creationId="{D619363F-5F99-A17B-CB86-2339800EB0DD}"/>
          </ac:spMkLst>
        </pc:spChg>
        <pc:spChg chg="del">
          <ac:chgData name="Isis Greenspan" userId="464bb143-1349-4605-a567-29b98f388ffb" providerId="ADAL" clId="{411C9876-FC28-46CE-9E13-A05DFA9845AA}" dt="2023-12-18T22:37:30.979" v="1676" actId="700"/>
          <ac:spMkLst>
            <pc:docMk/>
            <pc:sldMk cId="15392770" sldId="4743"/>
            <ac:spMk id="8" creationId="{D4771268-CB57-404A-9271-370EB28F6090}"/>
          </ac:spMkLst>
        </pc:spChg>
        <pc:spChg chg="mod">
          <ac:chgData name="Isis Greenspan" userId="464bb143-1349-4605-a567-29b98f388ffb" providerId="ADAL" clId="{411C9876-FC28-46CE-9E13-A05DFA9845AA}" dt="2024-01-10T18:31:58.327" v="6583" actId="1076"/>
          <ac:spMkLst>
            <pc:docMk/>
            <pc:sldMk cId="15392770" sldId="4743"/>
            <ac:spMk id="9" creationId="{2DB7A94F-28D2-F864-96F9-FC0A0FC223A8}"/>
          </ac:spMkLst>
        </pc:spChg>
      </pc:sldChg>
      <pc:sldChg chg="modSp add mod">
        <pc:chgData name="Isis Greenspan" userId="464bb143-1349-4605-a567-29b98f388ffb" providerId="ADAL" clId="{411C9876-FC28-46CE-9E13-A05DFA9845AA}" dt="2024-01-05T19:22:08.547" v="6524" actId="20577"/>
        <pc:sldMkLst>
          <pc:docMk/>
          <pc:sldMk cId="1731321888" sldId="4744"/>
        </pc:sldMkLst>
        <pc:spChg chg="mod">
          <ac:chgData name="Isis Greenspan" userId="464bb143-1349-4605-a567-29b98f388ffb" providerId="ADAL" clId="{411C9876-FC28-46CE-9E13-A05DFA9845AA}" dt="2024-01-03T19:58:43.277" v="5915" actId="20577"/>
          <ac:spMkLst>
            <pc:docMk/>
            <pc:sldMk cId="1731321888" sldId="4744"/>
            <ac:spMk id="2" creationId="{00000000-0000-0000-0000-000000000000}"/>
          </ac:spMkLst>
        </pc:spChg>
        <pc:spChg chg="mod">
          <ac:chgData name="Isis Greenspan" userId="464bb143-1349-4605-a567-29b98f388ffb" providerId="ADAL" clId="{411C9876-FC28-46CE-9E13-A05DFA9845AA}" dt="2024-01-05T19:22:08.547" v="6524" actId="20577"/>
          <ac:spMkLst>
            <pc:docMk/>
            <pc:sldMk cId="1731321888" sldId="4744"/>
            <ac:spMk id="4" creationId="{00000000-0000-0000-0000-000000000000}"/>
          </ac:spMkLst>
        </pc:spChg>
      </pc:sldChg>
      <pc:sldChg chg="new del">
        <pc:chgData name="Isis Greenspan" userId="464bb143-1349-4605-a567-29b98f388ffb" providerId="ADAL" clId="{411C9876-FC28-46CE-9E13-A05DFA9845AA}" dt="2024-01-03T18:11:39.859" v="2394" actId="47"/>
        <pc:sldMkLst>
          <pc:docMk/>
          <pc:sldMk cId="3230918638" sldId="4744"/>
        </pc:sldMkLst>
      </pc:sldChg>
      <pc:sldChg chg="modSp add">
        <pc:chgData name="Isis Greenspan" userId="464bb143-1349-4605-a567-29b98f388ffb" providerId="ADAL" clId="{411C9876-FC28-46CE-9E13-A05DFA9845AA}" dt="2024-01-03T20:00:46.286" v="5946" actId="20577"/>
        <pc:sldMkLst>
          <pc:docMk/>
          <pc:sldMk cId="892280404" sldId="4745"/>
        </pc:sldMkLst>
        <pc:spChg chg="mod">
          <ac:chgData name="Isis Greenspan" userId="464bb143-1349-4605-a567-29b98f388ffb" providerId="ADAL" clId="{411C9876-FC28-46CE-9E13-A05DFA9845AA}" dt="2024-01-03T19:58:57.754" v="5923" actId="20577"/>
          <ac:spMkLst>
            <pc:docMk/>
            <pc:sldMk cId="892280404" sldId="4745"/>
            <ac:spMk id="2" creationId="{00000000-0000-0000-0000-000000000000}"/>
          </ac:spMkLst>
        </pc:spChg>
        <pc:spChg chg="mod">
          <ac:chgData name="Isis Greenspan" userId="464bb143-1349-4605-a567-29b98f388ffb" providerId="ADAL" clId="{411C9876-FC28-46CE-9E13-A05DFA9845AA}" dt="2024-01-03T20:00:46.286" v="5946" actId="20577"/>
          <ac:spMkLst>
            <pc:docMk/>
            <pc:sldMk cId="892280404" sldId="4745"/>
            <ac:spMk id="4" creationId="{00000000-0000-0000-0000-000000000000}"/>
          </ac:spMkLst>
        </pc:spChg>
      </pc:sldChg>
      <pc:sldChg chg="modSp add del">
        <pc:chgData name="Isis Greenspan" userId="464bb143-1349-4605-a567-29b98f388ffb" providerId="ADAL" clId="{411C9876-FC28-46CE-9E13-A05DFA9845AA}" dt="2024-01-03T20:00:40.482" v="5938" actId="2696"/>
        <pc:sldMkLst>
          <pc:docMk/>
          <pc:sldMk cId="893832156" sldId="4746"/>
        </pc:sldMkLst>
        <pc:spChg chg="mod">
          <ac:chgData name="Isis Greenspan" userId="464bb143-1349-4605-a567-29b98f388ffb" providerId="ADAL" clId="{411C9876-FC28-46CE-9E13-A05DFA9845AA}" dt="2024-01-03T20:00:18.265" v="5930" actId="21"/>
          <ac:spMkLst>
            <pc:docMk/>
            <pc:sldMk cId="893832156" sldId="4746"/>
            <ac:spMk id="4" creationId="{00000000-0000-0000-0000-000000000000}"/>
          </ac:spMkLst>
        </pc:spChg>
      </pc:sldChg>
      <pc:sldMasterChg chg="add del addSldLayout delSldLayout">
        <pc:chgData name="Isis Greenspan" userId="464bb143-1349-4605-a567-29b98f388ffb" providerId="ADAL" clId="{411C9876-FC28-46CE-9E13-A05DFA9845AA}" dt="2023-12-18T23:45:23.558" v="2040" actId="700"/>
        <pc:sldMasterMkLst>
          <pc:docMk/>
          <pc:sldMasterMk cId="1529108617" sldId="2147483648"/>
        </pc:sldMasterMkLst>
        <pc:sldLayoutChg chg="add del">
          <pc:chgData name="Isis Greenspan" userId="464bb143-1349-4605-a567-29b98f388ffb" providerId="ADAL" clId="{411C9876-FC28-46CE-9E13-A05DFA9845AA}" dt="2023-12-18T23:45:23.558" v="2040" actId="700"/>
          <pc:sldLayoutMkLst>
            <pc:docMk/>
            <pc:sldMasterMk cId="1529108617" sldId="2147483648"/>
            <pc:sldLayoutMk cId="1941044038" sldId="2147483655"/>
          </pc:sldLayoutMkLst>
        </pc:sldLayoutChg>
      </pc:sldMasterChg>
      <pc:sldMasterChg chg="replId modSldLayout">
        <pc:chgData name="Isis Greenspan" userId="464bb143-1349-4605-a567-29b98f388ffb" providerId="ADAL" clId="{411C9876-FC28-46CE-9E13-A05DFA9845AA}" dt="2023-12-13T15:55:07.808" v="274" actId="27028"/>
        <pc:sldMasterMkLst>
          <pc:docMk/>
          <pc:sldMasterMk cId="2510464628" sldId="2147483698"/>
        </pc:sldMasterMkLst>
        <pc:sldLayoutChg chg="replId">
          <pc:chgData name="Isis Greenspan" userId="464bb143-1349-4605-a567-29b98f388ffb" providerId="ADAL" clId="{411C9876-FC28-46CE-9E13-A05DFA9845AA}" dt="2023-12-13T15:55:07.808" v="274" actId="27028"/>
          <pc:sldLayoutMkLst>
            <pc:docMk/>
            <pc:sldMasterMk cId="2510464628" sldId="2147483698"/>
            <pc:sldLayoutMk cId="3455033868" sldId="2147483699"/>
          </pc:sldLayoutMkLst>
        </pc:sldLayoutChg>
      </pc:sldMasterChg>
      <pc:sldMasterChg chg="modSldLayout">
        <pc:chgData name="Isis Greenspan" userId="464bb143-1349-4605-a567-29b98f388ffb" providerId="ADAL" clId="{411C9876-FC28-46CE-9E13-A05DFA9845AA}" dt="2023-12-18T23:12:59.744" v="1875"/>
        <pc:sldMasterMkLst>
          <pc:docMk/>
          <pc:sldMasterMk cId="3703946813" sldId="2147483700"/>
        </pc:sldMasterMkLst>
        <pc:sldLayoutChg chg="addSp modSp">
          <pc:chgData name="Isis Greenspan" userId="464bb143-1349-4605-a567-29b98f388ffb" providerId="ADAL" clId="{411C9876-FC28-46CE-9E13-A05DFA9845AA}" dt="2023-12-18T23:12:59.744" v="1875"/>
          <pc:sldLayoutMkLst>
            <pc:docMk/>
            <pc:sldMasterMk cId="3703946813" sldId="2147483700"/>
            <pc:sldLayoutMk cId="2903935730" sldId="2147483717"/>
          </pc:sldLayoutMkLst>
          <pc:spChg chg="add mod">
            <ac:chgData name="Isis Greenspan" userId="464bb143-1349-4605-a567-29b98f388ffb" providerId="ADAL" clId="{411C9876-FC28-46CE-9E13-A05DFA9845AA}" dt="2023-12-18T23:12:59.744" v="1875"/>
            <ac:spMkLst>
              <pc:docMk/>
              <pc:sldMasterMk cId="3703946813" sldId="2147483700"/>
              <pc:sldLayoutMk cId="2903935730" sldId="2147483717"/>
              <ac:spMk id="3" creationId="{9D9FF26C-55B4-0111-652B-C04BA82D1D25}"/>
            </ac:spMkLst>
          </pc:spChg>
        </pc:sldLayoutChg>
      </pc:sldMasterChg>
      <pc:sldMasterChg chg="add addSldLayout">
        <pc:chgData name="Isis Greenspan" userId="464bb143-1349-4605-a567-29b98f388ffb" providerId="ADAL" clId="{411C9876-FC28-46CE-9E13-A05DFA9845AA}" dt="2023-12-18T21:10:16.792" v="1094" actId="27028"/>
        <pc:sldMasterMkLst>
          <pc:docMk/>
          <pc:sldMasterMk cId="755576834" sldId="2147484466"/>
        </pc:sldMasterMkLst>
        <pc:sldLayoutChg chg="add">
          <pc:chgData name="Isis Greenspan" userId="464bb143-1349-4605-a567-29b98f388ffb" providerId="ADAL" clId="{411C9876-FC28-46CE-9E13-A05DFA9845AA}" dt="2023-12-18T21:10:16.792" v="1094" actId="27028"/>
          <pc:sldLayoutMkLst>
            <pc:docMk/>
            <pc:sldMasterMk cId="755576834" sldId="2147484466"/>
            <pc:sldLayoutMk cId="2547570264" sldId="2147484467"/>
          </pc:sldLayoutMkLst>
        </pc:sldLayoutChg>
      </pc:sldMasterChg>
    </pc:docChg>
  </pc:docChgLst>
  <pc:docChgLst>
    <pc:chgData name="Renee Luque" userId="S::rluque@cffutures.net::24b01a1d-1c91-492f-b0ec-f8dd3574c772" providerId="AD" clId="Web-{CE8F1B31-BB36-4005-92AC-F59C3787720F}"/>
    <pc:docChg chg="modSld">
      <pc:chgData name="Renee Luque" userId="S::rluque@cffutures.net::24b01a1d-1c91-492f-b0ec-f8dd3574c772" providerId="AD" clId="Web-{CE8F1B31-BB36-4005-92AC-F59C3787720F}" dt="2024-02-06T00:09:55.802" v="37" actId="20577"/>
      <pc:docMkLst>
        <pc:docMk/>
      </pc:docMkLst>
      <pc:sldChg chg="modSp">
        <pc:chgData name="Renee Luque" userId="S::rluque@cffutures.net::24b01a1d-1c91-492f-b0ec-f8dd3574c772" providerId="AD" clId="Web-{CE8F1B31-BB36-4005-92AC-F59C3787720F}" dt="2024-02-06T00:09:55.802" v="37" actId="20577"/>
        <pc:sldMkLst>
          <pc:docMk/>
          <pc:sldMk cId="2555671229" sldId="3807"/>
        </pc:sldMkLst>
        <pc:spChg chg="mod">
          <ac:chgData name="Renee Luque" userId="S::rluque@cffutures.net::24b01a1d-1c91-492f-b0ec-f8dd3574c772" providerId="AD" clId="Web-{CE8F1B31-BB36-4005-92AC-F59C3787720F}" dt="2024-02-06T00:09:55.802" v="37" actId="20577"/>
          <ac:spMkLst>
            <pc:docMk/>
            <pc:sldMk cId="2555671229" sldId="3807"/>
            <ac:spMk id="5" creationId="{6919B690-DF40-65CB-D466-CB0D0D95E796}"/>
          </ac:spMkLst>
        </pc:spChg>
      </pc:sldChg>
    </pc:docChg>
  </pc:docChgLst>
  <pc:docChgLst>
    <pc:chgData name="Isis Greenspan" userId="464bb143-1349-4605-a567-29b98f388ffb" providerId="ADAL" clId="{9FB74245-9BDF-416C-8278-D00B4D6ED363}"/>
    <pc:docChg chg="undo custSel addSld delSld modSld sldOrd delMainMaster">
      <pc:chgData name="Isis Greenspan" userId="464bb143-1349-4605-a567-29b98f388ffb" providerId="ADAL" clId="{9FB74245-9BDF-416C-8278-D00B4D6ED363}" dt="2024-02-08T01:22:05.796" v="3910"/>
      <pc:docMkLst>
        <pc:docMk/>
      </pc:docMkLst>
      <pc:sldChg chg="modNotes modNotesTx">
        <pc:chgData name="Isis Greenspan" userId="464bb143-1349-4605-a567-29b98f388ffb" providerId="ADAL" clId="{9FB74245-9BDF-416C-8278-D00B4D6ED363}" dt="2024-02-07T18:51:50.702" v="3345" actId="313"/>
        <pc:sldMkLst>
          <pc:docMk/>
          <pc:sldMk cId="3736783467" sldId="256"/>
        </pc:sldMkLst>
      </pc:sldChg>
      <pc:sldChg chg="modSp mod modNotes modNotesTx">
        <pc:chgData name="Isis Greenspan" userId="464bb143-1349-4605-a567-29b98f388ffb" providerId="ADAL" clId="{9FB74245-9BDF-416C-8278-D00B4D6ED363}" dt="2024-02-07T20:52:05.435" v="3357" actId="20577"/>
        <pc:sldMkLst>
          <pc:docMk/>
          <pc:sldMk cId="4218273661" sldId="257"/>
        </pc:sldMkLst>
        <pc:spChg chg="mod">
          <ac:chgData name="Isis Greenspan" userId="464bb143-1349-4605-a567-29b98f388ffb" providerId="ADAL" clId="{9FB74245-9BDF-416C-8278-D00B4D6ED363}" dt="2024-02-06T17:19:26.652" v="131" actId="1076"/>
          <ac:spMkLst>
            <pc:docMk/>
            <pc:sldMk cId="4218273661" sldId="257"/>
            <ac:spMk id="2" creationId="{7B8B6104-7C90-0FFC-8FD0-0283CF19F63B}"/>
          </ac:spMkLst>
        </pc:spChg>
      </pc:sldChg>
      <pc:sldChg chg="modNotes modNotesTx">
        <pc:chgData name="Isis Greenspan" userId="464bb143-1349-4605-a567-29b98f388ffb" providerId="ADAL" clId="{9FB74245-9BDF-416C-8278-D00B4D6ED363}" dt="2024-02-06T23:31:36.765" v="2567"/>
        <pc:sldMkLst>
          <pc:docMk/>
          <pc:sldMk cId="2537358949" sldId="263"/>
        </pc:sldMkLst>
      </pc:sldChg>
      <pc:sldChg chg="modNotes modNotesTx">
        <pc:chgData name="Isis Greenspan" userId="464bb143-1349-4605-a567-29b98f388ffb" providerId="ADAL" clId="{9FB74245-9BDF-416C-8278-D00B4D6ED363}" dt="2024-02-06T23:43:58.368" v="2689" actId="948"/>
        <pc:sldMkLst>
          <pc:docMk/>
          <pc:sldMk cId="4137781758" sldId="268"/>
        </pc:sldMkLst>
      </pc:sldChg>
      <pc:sldChg chg="modSp mod modNotes modNotesTx">
        <pc:chgData name="Isis Greenspan" userId="464bb143-1349-4605-a567-29b98f388ffb" providerId="ADAL" clId="{9FB74245-9BDF-416C-8278-D00B4D6ED363}" dt="2024-02-07T18:00:02.331" v="3094" actId="20577"/>
        <pc:sldMkLst>
          <pc:docMk/>
          <pc:sldMk cId="684277878" sldId="275"/>
        </pc:sldMkLst>
        <pc:spChg chg="mod">
          <ac:chgData name="Isis Greenspan" userId="464bb143-1349-4605-a567-29b98f388ffb" providerId="ADAL" clId="{9FB74245-9BDF-416C-8278-D00B4D6ED363}" dt="2024-02-06T17:22:44.873" v="156" actId="255"/>
          <ac:spMkLst>
            <pc:docMk/>
            <pc:sldMk cId="684277878" sldId="275"/>
            <ac:spMk id="4" creationId="{6E5E1651-2C33-C7F0-7B52-99C79E7869BB}"/>
          </ac:spMkLst>
        </pc:spChg>
        <pc:spChg chg="mod">
          <ac:chgData name="Isis Greenspan" userId="464bb143-1349-4605-a567-29b98f388ffb" providerId="ADAL" clId="{9FB74245-9BDF-416C-8278-D00B4D6ED363}" dt="2024-02-06T17:22:13.889" v="154"/>
          <ac:spMkLst>
            <pc:docMk/>
            <pc:sldMk cId="684277878" sldId="275"/>
            <ac:spMk id="8" creationId="{CBA5B128-8C82-CACD-7A4B-98788F709DDD}"/>
          </ac:spMkLst>
        </pc:spChg>
      </pc:sldChg>
      <pc:sldChg chg="modNotes modNotesTx">
        <pc:chgData name="Isis Greenspan" userId="464bb143-1349-4605-a567-29b98f388ffb" providerId="ADAL" clId="{9FB74245-9BDF-416C-8278-D00B4D6ED363}" dt="2024-02-07T18:31:56.250" v="3232" actId="20577"/>
        <pc:sldMkLst>
          <pc:docMk/>
          <pc:sldMk cId="2126809809" sldId="279"/>
        </pc:sldMkLst>
      </pc:sldChg>
      <pc:sldChg chg="add del modNotes modNotesTx">
        <pc:chgData name="Isis Greenspan" userId="464bb143-1349-4605-a567-29b98f388ffb" providerId="ADAL" clId="{9FB74245-9BDF-416C-8278-D00B4D6ED363}" dt="2024-02-07T18:34:42.142" v="3236" actId="47"/>
        <pc:sldMkLst>
          <pc:docMk/>
          <pc:sldMk cId="3841886373" sldId="379"/>
        </pc:sldMkLst>
      </pc:sldChg>
      <pc:sldChg chg="add del modNotes">
        <pc:chgData name="Isis Greenspan" userId="464bb143-1349-4605-a567-29b98f388ffb" providerId="ADAL" clId="{9FB74245-9BDF-416C-8278-D00B4D6ED363}" dt="2024-02-07T18:34:43.430" v="3237" actId="47"/>
        <pc:sldMkLst>
          <pc:docMk/>
          <pc:sldMk cId="1059097255" sldId="394"/>
        </pc:sldMkLst>
      </pc:sldChg>
      <pc:sldChg chg="modNotes modNotesTx">
        <pc:chgData name="Isis Greenspan" userId="464bb143-1349-4605-a567-29b98f388ffb" providerId="ADAL" clId="{9FB74245-9BDF-416C-8278-D00B4D6ED363}" dt="2024-02-06T23:28:52.408" v="2550"/>
        <pc:sldMkLst>
          <pc:docMk/>
          <pc:sldMk cId="2967566870" sldId="395"/>
        </pc:sldMkLst>
      </pc:sldChg>
      <pc:sldChg chg="addCm modCm modNotes modNotesTx">
        <pc:chgData name="Isis Greenspan" userId="464bb143-1349-4605-a567-29b98f388ffb" providerId="ADAL" clId="{9FB74245-9BDF-416C-8278-D00B4D6ED363}" dt="2024-02-07T17:07:03.778" v="2864"/>
        <pc:sldMkLst>
          <pc:docMk/>
          <pc:sldMk cId="1017929480" sldId="40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07:03.778" v="2864"/>
              <pc2:cmMkLst xmlns:pc2="http://schemas.microsoft.com/office/powerpoint/2019/9/main/command">
                <pc:docMk/>
                <pc:sldMk cId="1017929480" sldId="405"/>
                <pc2:cmMk id="{D7DCC58A-2E7F-4982-A429-88055C1F90D1}"/>
              </pc2:cmMkLst>
              <pc226:cmRplyChg chg="mod modRxn">
                <pc226:chgData name="Isis Greenspan" userId="464bb143-1349-4605-a567-29b98f388ffb" providerId="ADAL" clId="{9FB74245-9BDF-416C-8278-D00B4D6ED363}" dt="2024-02-07T16:41:53.212" v="2699"/>
                <pc2:cmRplyMkLst xmlns:pc2="http://schemas.microsoft.com/office/powerpoint/2019/9/main/command">
                  <pc:docMk/>
                  <pc:sldMk cId="1017929480" sldId="405"/>
                  <pc2:cmMk id="{D7DCC58A-2E7F-4982-A429-88055C1F90D1}"/>
                  <pc2:cmRplyMk id="{14789072-A597-4A55-AC4F-8BA7EC2881B8}"/>
                </pc2:cmRplyMkLst>
              </pc226:cmRplyChg>
            </pc226:cmChg>
          </p:ext>
        </pc:extLst>
      </pc:sldChg>
      <pc:sldChg chg="modNotes modNotesTx">
        <pc:chgData name="Isis Greenspan" userId="464bb143-1349-4605-a567-29b98f388ffb" providerId="ADAL" clId="{9FB74245-9BDF-416C-8278-D00B4D6ED363}" dt="2024-02-06T23:28:57.463" v="2553"/>
        <pc:sldMkLst>
          <pc:docMk/>
          <pc:sldMk cId="851599122" sldId="409"/>
        </pc:sldMkLst>
      </pc:sldChg>
      <pc:sldChg chg="addCm modCm modNotes modNotesTx">
        <pc:chgData name="Isis Greenspan" userId="464bb143-1349-4605-a567-29b98f388ffb" providerId="ADAL" clId="{9FB74245-9BDF-416C-8278-D00B4D6ED363}" dt="2024-02-06T23:36:38.091" v="2684"/>
        <pc:sldMkLst>
          <pc:docMk/>
          <pc:sldMk cId="1839258858" sldId="46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6T23:36:38.091" v="2684"/>
              <pc2:cmMkLst xmlns:pc2="http://schemas.microsoft.com/office/powerpoint/2019/9/main/command">
                <pc:docMk/>
                <pc:sldMk cId="1839258858" sldId="462"/>
                <pc2:cmMk id="{C36B8CA9-7CBB-4E44-A088-5D99D8C283DC}"/>
              </pc2:cmMkLst>
              <pc226:cmRplyChg chg="mod modRxn">
                <pc226:chgData name="Isis Greenspan" userId="464bb143-1349-4605-a567-29b98f388ffb" providerId="ADAL" clId="{9FB74245-9BDF-416C-8278-D00B4D6ED363}" dt="2024-02-06T23:30:08.707" v="2558"/>
                <pc2:cmRplyMkLst xmlns:pc2="http://schemas.microsoft.com/office/powerpoint/2019/9/main/command">
                  <pc:docMk/>
                  <pc:sldMk cId="1839258858" sldId="462"/>
                  <pc2:cmMk id="{C36B8CA9-7CBB-4E44-A088-5D99D8C283DC}"/>
                  <pc2:cmRplyMk id="{CDF85E12-149F-4297-8674-2E2F6D78DB75}"/>
                </pc2:cmRplyMkLst>
              </pc226:cmRplyChg>
            </pc226:cmChg>
          </p:ext>
        </pc:extLst>
      </pc:sldChg>
      <pc:sldChg chg="add del addCm modCm modNotes modNotesTx">
        <pc:chgData name="Isis Greenspan" userId="464bb143-1349-4605-a567-29b98f388ffb" providerId="ADAL" clId="{9FB74245-9BDF-416C-8278-D00B4D6ED363}" dt="2024-02-08T00:18:48.039" v="3891" actId="47"/>
        <pc:sldMkLst>
          <pc:docMk/>
          <pc:sldMk cId="620114939" sldId="46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29:42.196" v="2911"/>
              <pc2:cmMkLst xmlns:pc2="http://schemas.microsoft.com/office/powerpoint/2019/9/main/command">
                <pc:docMk/>
                <pc:sldMk cId="620114939" sldId="467"/>
                <pc2:cmMk id="{9A78F751-2B74-46FD-9640-9666877BD04E}"/>
              </pc2:cmMkLst>
              <pc226:cmRplyChg chg="mod modRxn">
                <pc226:chgData name="Isis Greenspan" userId="464bb143-1349-4605-a567-29b98f388ffb" providerId="ADAL" clId="{9FB74245-9BDF-416C-8278-D00B4D6ED363}" dt="2024-02-07T17:29:02.512" v="2866"/>
                <pc2:cmRplyMkLst xmlns:pc2="http://schemas.microsoft.com/office/powerpoint/2019/9/main/command">
                  <pc:docMk/>
                  <pc:sldMk cId="620114939" sldId="467"/>
                  <pc2:cmMk id="{9A78F751-2B74-46FD-9640-9666877BD04E}"/>
                  <pc2:cmRplyMk id="{3D42920A-145B-4205-B313-FFAE6B434F1B}"/>
                </pc2:cmRplyMkLst>
              </pc226:cmRplyChg>
            </pc226:cmChg>
            <pc226:cmChg xmlns:pc226="http://schemas.microsoft.com/office/powerpoint/2022/06/main/command" chg="add">
              <pc226:chgData name="Isis Greenspan" userId="464bb143-1349-4605-a567-29b98f388ffb" providerId="ADAL" clId="{9FB74245-9BDF-416C-8278-D00B4D6ED363}" dt="2024-02-07T23:20:18.006" v="3785"/>
              <pc2:cmMkLst xmlns:pc2="http://schemas.microsoft.com/office/powerpoint/2019/9/main/command">
                <pc:docMk/>
                <pc:sldMk cId="620114939" sldId="467"/>
                <pc2:cmMk id="{39C94874-6A8C-4757-8D50-07778F1021F6}"/>
              </pc2:cmMkLst>
              <pc226:cmRplyChg chg="mod modRxn">
                <pc226:chgData name="Isis Greenspan" userId="464bb143-1349-4605-a567-29b98f388ffb" providerId="ADAL" clId="{9FB74245-9BDF-416C-8278-D00B4D6ED363}" dt="2024-02-07T22:17:13.539" v="3412"/>
                <pc2:cmRplyMkLst xmlns:pc2="http://schemas.microsoft.com/office/powerpoint/2019/9/main/command">
                  <pc:docMk/>
                  <pc:sldMk cId="620114939" sldId="467"/>
                  <pc2:cmMk id="{39C94874-6A8C-4757-8D50-07778F1021F6}"/>
                  <pc2:cmRplyMk id="{6B8C9F10-F756-49F8-A6AF-3B629D07F923}"/>
                </pc2:cmRplyMkLst>
              </pc226:cmRplyChg>
              <pc226:cmRplyChg chg="add">
                <pc226:chgData name="Isis Greenspan" userId="464bb143-1349-4605-a567-29b98f388ffb" providerId="ADAL" clId="{9FB74245-9BDF-416C-8278-D00B4D6ED363}" dt="2024-02-07T22:18:00.556" v="3413"/>
                <pc2:cmRplyMkLst xmlns:pc2="http://schemas.microsoft.com/office/powerpoint/2019/9/main/command">
                  <pc:docMk/>
                  <pc:sldMk cId="620114939" sldId="467"/>
                  <pc2:cmMk id="{39C94874-6A8C-4757-8D50-07778F1021F6}"/>
                  <pc2:cmRplyMk id="{51874727-E50B-49BC-9FFE-B0D969F19F25}"/>
                </pc2:cmRplyMkLst>
              </pc226:cmRplyChg>
              <pc226:cmRplyChg chg="add">
                <pc226:chgData name="Isis Greenspan" userId="464bb143-1349-4605-a567-29b98f388ffb" providerId="ADAL" clId="{9FB74245-9BDF-416C-8278-D00B4D6ED363}" dt="2024-02-07T23:20:18.006" v="3785"/>
                <pc2:cmRplyMkLst xmlns:pc2="http://schemas.microsoft.com/office/powerpoint/2019/9/main/command">
                  <pc:docMk/>
                  <pc:sldMk cId="620114939" sldId="467"/>
                  <pc2:cmMk id="{39C94874-6A8C-4757-8D50-07778F1021F6}"/>
                  <pc2:cmRplyMk id="{81984827-880A-4944-A9BD-AF43AB38F6D9}"/>
                </pc2:cmRplyMkLst>
              </pc226:cmRplyChg>
            </pc226:cmChg>
          </p:ext>
        </pc:extLst>
      </pc:sldChg>
      <pc:sldChg chg="addSp delSp modSp mod modCm chgLayout">
        <pc:chgData name="Isis Greenspan" userId="464bb143-1349-4605-a567-29b98f388ffb" providerId="ADAL" clId="{9FB74245-9BDF-416C-8278-D00B4D6ED363}" dt="2024-02-06T23:14:05.358" v="2423" actId="255"/>
        <pc:sldMkLst>
          <pc:docMk/>
          <pc:sldMk cId="2320346158" sldId="487"/>
        </pc:sldMkLst>
        <pc:spChg chg="mod ord">
          <ac:chgData name="Isis Greenspan" userId="464bb143-1349-4605-a567-29b98f388ffb" providerId="ADAL" clId="{9FB74245-9BDF-416C-8278-D00B4D6ED363}" dt="2024-02-06T21:12:49.560" v="369" actId="6264"/>
          <ac:spMkLst>
            <pc:docMk/>
            <pc:sldMk cId="2320346158" sldId="487"/>
            <ac:spMk id="2" creationId="{00000000-0000-0000-0000-000000000000}"/>
          </ac:spMkLst>
        </pc:spChg>
        <pc:spChg chg="add del mod">
          <ac:chgData name="Isis Greenspan" userId="464bb143-1349-4605-a567-29b98f388ffb" providerId="ADAL" clId="{9FB74245-9BDF-416C-8278-D00B4D6ED363}" dt="2024-02-06T21:12:49.560" v="369" actId="6264"/>
          <ac:spMkLst>
            <pc:docMk/>
            <pc:sldMk cId="2320346158" sldId="487"/>
            <ac:spMk id="3" creationId="{F0A70501-E90A-37A7-C0EF-76AA79CFC667}"/>
          </ac:spMkLst>
        </pc:spChg>
        <pc:spChg chg="mod ord">
          <ac:chgData name="Isis Greenspan" userId="464bb143-1349-4605-a567-29b98f388ffb" providerId="ADAL" clId="{9FB74245-9BDF-416C-8278-D00B4D6ED363}" dt="2024-02-06T23:14:05.358" v="2423" actId="255"/>
          <ac:spMkLst>
            <pc:docMk/>
            <pc:sldMk cId="2320346158" sldId="487"/>
            <ac:spMk id="4" creationId="{00000000-0000-0000-0000-000000000000}"/>
          </ac:spMkLst>
        </pc:spChg>
        <pc:spChg chg="add del mod">
          <ac:chgData name="Isis Greenspan" userId="464bb143-1349-4605-a567-29b98f388ffb" providerId="ADAL" clId="{9FB74245-9BDF-416C-8278-D00B4D6ED363}" dt="2024-02-06T21:12:49.560" v="369" actId="6264"/>
          <ac:spMkLst>
            <pc:docMk/>
            <pc:sldMk cId="2320346158" sldId="487"/>
            <ac:spMk id="5" creationId="{0ED17194-4D50-A689-2536-415ADC61AB6F}"/>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9FB74245-9BDF-416C-8278-D00B4D6ED363}" dt="2024-02-06T21:12:49.560" v="369" actId="6264"/>
              <pc2:cmMkLst xmlns:pc2="http://schemas.microsoft.com/office/powerpoint/2019/9/main/command">
                <pc:docMk/>
                <pc:sldMk cId="2320346158" sldId="487"/>
                <pc2:cmMk id="{89AE2A7B-22C4-4A4A-A02D-989C183D7C77}"/>
              </pc2:cmMkLst>
            </pc226:cmChg>
            <pc226:cmChg xmlns:pc226="http://schemas.microsoft.com/office/powerpoint/2022/06/main/command" chg="mod modRxn">
              <pc226:chgData name="Isis Greenspan" userId="464bb143-1349-4605-a567-29b98f388ffb" providerId="ADAL" clId="{9FB74245-9BDF-416C-8278-D00B4D6ED363}" dt="2024-02-06T23:13:42.848" v="2421"/>
              <pc2:cmMkLst xmlns:pc2="http://schemas.microsoft.com/office/powerpoint/2019/9/main/command">
                <pc:docMk/>
                <pc:sldMk cId="2320346158" sldId="487"/>
                <pc2:cmMk id="{E53BCAF0-2042-4880-A51A-65C6D956EDBE}"/>
              </pc2:cmMkLst>
              <pc226:cmRplyChg chg="add">
                <pc226:chgData name="Isis Greenspan" userId="464bb143-1349-4605-a567-29b98f388ffb" providerId="ADAL" clId="{9FB74245-9BDF-416C-8278-D00B4D6ED363}" dt="2024-02-06T21:21:47.049" v="518"/>
                <pc2:cmRplyMkLst xmlns:pc2="http://schemas.microsoft.com/office/powerpoint/2019/9/main/command">
                  <pc:docMk/>
                  <pc:sldMk cId="2320346158" sldId="487"/>
                  <pc2:cmMk id="{E53BCAF0-2042-4880-A51A-65C6D956EDBE}"/>
                  <pc2:cmRplyMk id="{BC7C2295-D27C-4734-AC06-66A9970789D0}"/>
                </pc2:cmRplyMkLst>
              </pc226:cmRplyChg>
            </pc226:cmChg>
          </p:ext>
        </pc:extLst>
      </pc:sldChg>
      <pc:sldChg chg="modNotes">
        <pc:chgData name="Isis Greenspan" userId="464bb143-1349-4605-a567-29b98f388ffb" providerId="ADAL" clId="{9FB74245-9BDF-416C-8278-D00B4D6ED363}" dt="2024-02-06T22:49:06.442" v="1943" actId="20577"/>
        <pc:sldMkLst>
          <pc:docMk/>
          <pc:sldMk cId="927041623" sldId="508"/>
        </pc:sldMkLst>
      </pc:sldChg>
      <pc:sldChg chg="modSp mod">
        <pc:chgData name="Isis Greenspan" userId="464bb143-1349-4605-a567-29b98f388ffb" providerId="ADAL" clId="{9FB74245-9BDF-416C-8278-D00B4D6ED363}" dt="2024-02-07T16:52:16.573" v="2846" actId="21"/>
        <pc:sldMkLst>
          <pc:docMk/>
          <pc:sldMk cId="719802235" sldId="511"/>
        </pc:sldMkLst>
        <pc:spChg chg="mod">
          <ac:chgData name="Isis Greenspan" userId="464bb143-1349-4605-a567-29b98f388ffb" providerId="ADAL" clId="{9FB74245-9BDF-416C-8278-D00B4D6ED363}" dt="2024-02-06T17:33:15.986" v="225" actId="20577"/>
          <ac:spMkLst>
            <pc:docMk/>
            <pc:sldMk cId="719802235" sldId="511"/>
            <ac:spMk id="2" creationId="{00000000-0000-0000-0000-000000000000}"/>
          </ac:spMkLst>
        </pc:spChg>
        <pc:spChg chg="mod">
          <ac:chgData name="Isis Greenspan" userId="464bb143-1349-4605-a567-29b98f388ffb" providerId="ADAL" clId="{9FB74245-9BDF-416C-8278-D00B4D6ED363}" dt="2024-02-07T16:52:16.573" v="2846" actId="21"/>
          <ac:spMkLst>
            <pc:docMk/>
            <pc:sldMk cId="719802235" sldId="511"/>
            <ac:spMk id="4" creationId="{00000000-0000-0000-0000-000000000000}"/>
          </ac:spMkLst>
        </pc:spChg>
      </pc:sldChg>
      <pc:sldChg chg="modSp mod">
        <pc:chgData name="Isis Greenspan" userId="464bb143-1349-4605-a567-29b98f388ffb" providerId="ADAL" clId="{9FB74245-9BDF-416C-8278-D00B4D6ED363}" dt="2024-02-07T16:53:05.417" v="2856" actId="20577"/>
        <pc:sldMkLst>
          <pc:docMk/>
          <pc:sldMk cId="2337784863" sldId="513"/>
        </pc:sldMkLst>
        <pc:spChg chg="mod">
          <ac:chgData name="Isis Greenspan" userId="464bb143-1349-4605-a567-29b98f388ffb" providerId="ADAL" clId="{9FB74245-9BDF-416C-8278-D00B4D6ED363}" dt="2024-02-06T17:33:10.701" v="223" actId="20577"/>
          <ac:spMkLst>
            <pc:docMk/>
            <pc:sldMk cId="2337784863" sldId="513"/>
            <ac:spMk id="2" creationId="{00000000-0000-0000-0000-000000000000}"/>
          </ac:spMkLst>
        </pc:spChg>
        <pc:spChg chg="mod">
          <ac:chgData name="Isis Greenspan" userId="464bb143-1349-4605-a567-29b98f388ffb" providerId="ADAL" clId="{9FB74245-9BDF-416C-8278-D00B4D6ED363}" dt="2024-02-07T16:53:05.417" v="2856" actId="20577"/>
          <ac:spMkLst>
            <pc:docMk/>
            <pc:sldMk cId="2337784863" sldId="513"/>
            <ac:spMk id="4" creationId="{00000000-0000-0000-0000-000000000000}"/>
          </ac:spMkLst>
        </pc:spChg>
      </pc:sldChg>
      <pc:sldChg chg="modSp mod">
        <pc:chgData name="Isis Greenspan" userId="464bb143-1349-4605-a567-29b98f388ffb" providerId="ADAL" clId="{9FB74245-9BDF-416C-8278-D00B4D6ED363}" dt="2024-02-07T16:53:25.952" v="2862" actId="20577"/>
        <pc:sldMkLst>
          <pc:docMk/>
          <pc:sldMk cId="3320587973" sldId="514"/>
        </pc:sldMkLst>
        <pc:spChg chg="mod">
          <ac:chgData name="Isis Greenspan" userId="464bb143-1349-4605-a567-29b98f388ffb" providerId="ADAL" clId="{9FB74245-9BDF-416C-8278-D00B4D6ED363}" dt="2024-02-06T17:33:06.313" v="221" actId="20577"/>
          <ac:spMkLst>
            <pc:docMk/>
            <pc:sldMk cId="3320587973" sldId="514"/>
            <ac:spMk id="2" creationId="{00000000-0000-0000-0000-000000000000}"/>
          </ac:spMkLst>
        </pc:spChg>
        <pc:spChg chg="mod">
          <ac:chgData name="Isis Greenspan" userId="464bb143-1349-4605-a567-29b98f388ffb" providerId="ADAL" clId="{9FB74245-9BDF-416C-8278-D00B4D6ED363}" dt="2024-02-07T16:53:25.952" v="2862" actId="20577"/>
          <ac:spMkLst>
            <pc:docMk/>
            <pc:sldMk cId="3320587973" sldId="514"/>
            <ac:spMk id="4" creationId="{00000000-0000-0000-0000-000000000000}"/>
          </ac:spMkLst>
        </pc:spChg>
      </pc:sldChg>
      <pc:sldChg chg="modSp mod modCm">
        <pc:chgData name="Isis Greenspan" userId="464bb143-1349-4605-a567-29b98f388ffb" providerId="ADAL" clId="{9FB74245-9BDF-416C-8278-D00B4D6ED363}" dt="2024-02-07T20:29:20.235" v="3347"/>
        <pc:sldMkLst>
          <pc:docMk/>
          <pc:sldMk cId="3487876274" sldId="529"/>
        </pc:sldMkLst>
        <pc:spChg chg="mod">
          <ac:chgData name="Isis Greenspan" userId="464bb143-1349-4605-a567-29b98f388ffb" providerId="ADAL" clId="{9FB74245-9BDF-416C-8278-D00B4D6ED363}" dt="2024-02-07T17:35:23.189" v="2982" actId="20577"/>
          <ac:spMkLst>
            <pc:docMk/>
            <pc:sldMk cId="3487876274" sldId="529"/>
            <ac:spMk id="2" creationId="{00000000-0000-0000-0000-000000000000}"/>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9FB74245-9BDF-416C-8278-D00B4D6ED363}" dt="2024-02-07T20:29:20.235" v="3347"/>
              <pc2:cmMkLst xmlns:pc2="http://schemas.microsoft.com/office/powerpoint/2019/9/main/command">
                <pc:docMk/>
                <pc:sldMk cId="3487876274" sldId="529"/>
                <pc2:cmMk id="{029C8F09-C3AC-4EC8-98FE-96C2BFF73302}"/>
              </pc2:cmMkLst>
            </pc226:cmChg>
          </p:ext>
        </pc:extLst>
      </pc:sldChg>
      <pc:sldChg chg="modNotes">
        <pc:chgData name="Isis Greenspan" userId="464bb143-1349-4605-a567-29b98f388ffb" providerId="ADAL" clId="{9FB74245-9BDF-416C-8278-D00B4D6ED363}" dt="2024-01-20T00:58:55.636" v="61" actId="20577"/>
        <pc:sldMkLst>
          <pc:docMk/>
          <pc:sldMk cId="2552670276" sldId="1831"/>
        </pc:sldMkLst>
      </pc:sldChg>
      <pc:sldChg chg="modNotes">
        <pc:chgData name="Isis Greenspan" userId="464bb143-1349-4605-a567-29b98f388ffb" providerId="ADAL" clId="{9FB74245-9BDF-416C-8278-D00B4D6ED363}" dt="2024-02-06T22:18:33.702" v="1015" actId="20577"/>
        <pc:sldMkLst>
          <pc:docMk/>
          <pc:sldMk cId="2361436726" sldId="1842"/>
        </pc:sldMkLst>
      </pc:sldChg>
      <pc:sldChg chg="addCm delCm modCm modNotes modNotesTx">
        <pc:chgData name="Isis Greenspan" userId="464bb143-1349-4605-a567-29b98f388ffb" providerId="ADAL" clId="{9FB74245-9BDF-416C-8278-D00B4D6ED363}" dt="2024-02-07T00:24:43.997" v="2695"/>
        <pc:sldMkLst>
          <pc:docMk/>
          <pc:sldMk cId="65689994" sldId="3438"/>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9FB74245-9BDF-416C-8278-D00B4D6ED363}" dt="2024-02-06T23:22:31.345" v="2464"/>
              <pc2:cmMkLst xmlns:pc2="http://schemas.microsoft.com/office/powerpoint/2019/9/main/command">
                <pc:docMk/>
                <pc:sldMk cId="65689994" sldId="3438"/>
                <pc2:cmMk id="{D2A3EA5C-3C85-415A-B26E-3119B59FE4C3}"/>
              </pc2:cmMkLst>
            </pc226:cmChg>
            <pc226:cmChg xmlns:pc226="http://schemas.microsoft.com/office/powerpoint/2022/06/main/command" chg="">
              <pc226:chgData name="Isis Greenspan" userId="464bb143-1349-4605-a567-29b98f388ffb" providerId="ADAL" clId="{9FB74245-9BDF-416C-8278-D00B4D6ED363}" dt="2024-02-07T00:24:43.997" v="2695"/>
              <pc2:cmMkLst xmlns:pc2="http://schemas.microsoft.com/office/powerpoint/2019/9/main/command">
                <pc:docMk/>
                <pc:sldMk cId="65689994" sldId="3438"/>
                <pc2:cmMk id="{99C44073-E629-4CF6-95F7-D233C16823F8}"/>
              </pc2:cmMkLst>
              <pc226:cmRplyChg chg="add">
                <pc226:chgData name="Isis Greenspan" userId="464bb143-1349-4605-a567-29b98f388ffb" providerId="ADAL" clId="{9FB74245-9BDF-416C-8278-D00B4D6ED363}" dt="2024-02-07T00:24:43.997" v="2695"/>
                <pc2:cmRplyMkLst xmlns:pc2="http://schemas.microsoft.com/office/powerpoint/2019/9/main/command">
                  <pc:docMk/>
                  <pc:sldMk cId="65689994" sldId="3438"/>
                  <pc2:cmMk id="{99C44073-E629-4CF6-95F7-D233C16823F8}"/>
                  <pc2:cmRplyMk id="{2ACD69A3-10B8-40A3-96EF-72F8AAD67E06}"/>
                </pc2:cmRplyMkLst>
              </pc226:cmRplyChg>
            </pc226:cmChg>
          </p:ext>
        </pc:extLst>
      </pc:sldChg>
      <pc:sldChg chg="addCm modCm modNotes modNotesTx">
        <pc:chgData name="Isis Greenspan" userId="464bb143-1349-4605-a567-29b98f388ffb" providerId="ADAL" clId="{9FB74245-9BDF-416C-8278-D00B4D6ED363}" dt="2024-02-07T18:39:10.736" v="3325" actId="20577"/>
        <pc:sldMkLst>
          <pc:docMk/>
          <pc:sldMk cId="446175336" sldId="3756"/>
        </pc:sldMkLst>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9FB74245-9BDF-416C-8278-D00B4D6ED363}" dt="2024-02-06T22:03:31.970" v="817"/>
              <pc2:cmMkLst xmlns:pc2="http://schemas.microsoft.com/office/powerpoint/2019/9/main/command">
                <pc:docMk/>
                <pc:sldMk cId="446175336" sldId="3756"/>
                <pc2:cmMk id="{EA37C9FB-3A5C-40EE-BD9C-BF40970FAFA4}"/>
              </pc2:cmMkLst>
            </pc226:cmChg>
          </p:ext>
        </pc:extLst>
      </pc:sldChg>
      <pc:sldChg chg="modNotes modNotesTx">
        <pc:chgData name="Isis Greenspan" userId="464bb143-1349-4605-a567-29b98f388ffb" providerId="ADAL" clId="{9FB74245-9BDF-416C-8278-D00B4D6ED363}" dt="2024-02-06T22:54:51.696" v="2113" actId="115"/>
        <pc:sldMkLst>
          <pc:docMk/>
          <pc:sldMk cId="2848969656" sldId="3769"/>
        </pc:sldMkLst>
      </pc:sldChg>
      <pc:sldChg chg="modNotes modNotesTx">
        <pc:chgData name="Isis Greenspan" userId="464bb143-1349-4605-a567-29b98f388ffb" providerId="ADAL" clId="{9FB74245-9BDF-416C-8278-D00B4D6ED363}" dt="2024-02-06T23:54:02.830" v="2694" actId="20577"/>
        <pc:sldMkLst>
          <pc:docMk/>
          <pc:sldMk cId="863208547" sldId="3784"/>
        </pc:sldMkLst>
      </pc:sldChg>
      <pc:sldChg chg="modNotes">
        <pc:chgData name="Isis Greenspan" userId="464bb143-1349-4605-a567-29b98f388ffb" providerId="ADAL" clId="{9FB74245-9BDF-416C-8278-D00B4D6ED363}" dt="2024-01-20T01:02:26.121" v="101" actId="2711"/>
        <pc:sldMkLst>
          <pc:docMk/>
          <pc:sldMk cId="3111410811" sldId="3785"/>
        </pc:sldMkLst>
      </pc:sldChg>
      <pc:sldChg chg="add del modNotes modNotesTx">
        <pc:chgData name="Isis Greenspan" userId="464bb143-1349-4605-a567-29b98f388ffb" providerId="ADAL" clId="{9FB74245-9BDF-416C-8278-D00B4D6ED363}" dt="2024-02-07T18:36:11.123" v="3276" actId="20577"/>
        <pc:sldMkLst>
          <pc:docMk/>
          <pc:sldMk cId="3799282250" sldId="3786"/>
        </pc:sldMkLst>
      </pc:sldChg>
      <pc:sldChg chg="modNotes modNotesTx">
        <pc:chgData name="Isis Greenspan" userId="464bb143-1349-4605-a567-29b98f388ffb" providerId="ADAL" clId="{9FB74245-9BDF-416C-8278-D00B4D6ED363}" dt="2024-02-06T23:16:51.593" v="2429" actId="20577"/>
        <pc:sldMkLst>
          <pc:docMk/>
          <pc:sldMk cId="47218119" sldId="3790"/>
        </pc:sldMkLst>
      </pc:sldChg>
      <pc:sldChg chg="modNotes modNotesTx">
        <pc:chgData name="Isis Greenspan" userId="464bb143-1349-4605-a567-29b98f388ffb" providerId="ADAL" clId="{9FB74245-9BDF-416C-8278-D00B4D6ED363}" dt="2024-02-06T23:53:53.002" v="2692" actId="20577"/>
        <pc:sldMkLst>
          <pc:docMk/>
          <pc:sldMk cId="23965454" sldId="3791"/>
        </pc:sldMkLst>
      </pc:sldChg>
      <pc:sldChg chg="modNotes">
        <pc:chgData name="Isis Greenspan" userId="464bb143-1349-4605-a567-29b98f388ffb" providerId="ADAL" clId="{9FB74245-9BDF-416C-8278-D00B4D6ED363}" dt="2024-02-06T22:34:13.345" v="1347" actId="20577"/>
        <pc:sldMkLst>
          <pc:docMk/>
          <pc:sldMk cId="1951318260" sldId="3793"/>
        </pc:sldMkLst>
      </pc:sldChg>
      <pc:sldChg chg="modNotes modNotesTx">
        <pc:chgData name="Isis Greenspan" userId="464bb143-1349-4605-a567-29b98f388ffb" providerId="ADAL" clId="{9FB74245-9BDF-416C-8278-D00B4D6ED363}" dt="2024-02-06T22:28:06.645" v="1255" actId="115"/>
        <pc:sldMkLst>
          <pc:docMk/>
          <pc:sldMk cId="4041908155" sldId="3798"/>
        </pc:sldMkLst>
      </pc:sldChg>
      <pc:sldChg chg="modNotes">
        <pc:chgData name="Isis Greenspan" userId="464bb143-1349-4605-a567-29b98f388ffb" providerId="ADAL" clId="{9FB74245-9BDF-416C-8278-D00B4D6ED363}" dt="2024-01-20T01:01:07.863" v="82" actId="2711"/>
        <pc:sldMkLst>
          <pc:docMk/>
          <pc:sldMk cId="1556062835" sldId="3799"/>
        </pc:sldMkLst>
      </pc:sldChg>
      <pc:sldChg chg="modSp mod addCm modCm modNotes modNotesTx">
        <pc:chgData name="Isis Greenspan" userId="464bb143-1349-4605-a567-29b98f388ffb" providerId="ADAL" clId="{9FB74245-9BDF-416C-8278-D00B4D6ED363}" dt="2024-02-07T20:31:29.847" v="3350"/>
        <pc:sldMkLst>
          <pc:docMk/>
          <pc:sldMk cId="176220433" sldId="3803"/>
        </pc:sldMkLst>
        <pc:spChg chg="mod">
          <ac:chgData name="Isis Greenspan" userId="464bb143-1349-4605-a567-29b98f388ffb" providerId="ADAL" clId="{9FB74245-9BDF-416C-8278-D00B4D6ED363}" dt="2024-02-07T17:34:55.090" v="2980" actId="20577"/>
          <ac:spMkLst>
            <pc:docMk/>
            <pc:sldMk cId="176220433" sldId="3803"/>
            <ac:spMk id="6" creationId="{17A7844D-4854-6D9F-CD11-526ACF92C697}"/>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00:26:32.081" v="2698"/>
              <pc2:cmMkLst xmlns:pc2="http://schemas.microsoft.com/office/powerpoint/2019/9/main/command">
                <pc:docMk/>
                <pc:sldMk cId="176220433" sldId="3803"/>
                <pc2:cmMk id="{FA537808-E264-4ECE-8651-2D3274AC1F12}"/>
              </pc2:cmMkLst>
              <pc226:cmRplyChg chg="mod modRxn">
                <pc226:chgData name="Isis Greenspan" userId="464bb143-1349-4605-a567-29b98f388ffb" providerId="ADAL" clId="{9FB74245-9BDF-416C-8278-D00B4D6ED363}" dt="2024-02-06T23:26:41.944" v="2514"/>
                <pc2:cmRplyMkLst xmlns:pc2="http://schemas.microsoft.com/office/powerpoint/2019/9/main/command">
                  <pc:docMk/>
                  <pc:sldMk cId="176220433" sldId="3803"/>
                  <pc2:cmMk id="{FA537808-E264-4ECE-8651-2D3274AC1F12}"/>
                  <pc2:cmRplyMk id="{47579953-F609-4098-8213-2B8C03FBD686}"/>
                </pc2:cmRplyMkLst>
              </pc226:cmRplyChg>
              <pc226:cmRplyChg chg="add mod">
                <pc226:chgData name="Isis Greenspan" userId="464bb143-1349-4605-a567-29b98f388ffb" providerId="ADAL" clId="{9FB74245-9BDF-416C-8278-D00B4D6ED363}" dt="2024-02-07T00:26:32.081" v="2698"/>
                <pc2:cmRplyMkLst xmlns:pc2="http://schemas.microsoft.com/office/powerpoint/2019/9/main/command">
                  <pc:docMk/>
                  <pc:sldMk cId="176220433" sldId="3803"/>
                  <pc2:cmMk id="{FA537808-E264-4ECE-8651-2D3274AC1F12}"/>
                  <pc2:cmRplyMk id="{BCABBC95-E65A-4EFF-874B-2E14779B1141}"/>
                </pc2:cmRplyMkLst>
              </pc226:cmRplyChg>
            </pc226:cmChg>
            <pc226:cmChg xmlns:pc226="http://schemas.microsoft.com/office/powerpoint/2022/06/main/command" chg="mod modRxn">
              <pc226:chgData name="Isis Greenspan" userId="464bb143-1349-4605-a567-29b98f388ffb" providerId="ADAL" clId="{9FB74245-9BDF-416C-8278-D00B4D6ED363}" dt="2024-02-07T20:31:29.847" v="3350"/>
              <pc2:cmMkLst xmlns:pc2="http://schemas.microsoft.com/office/powerpoint/2019/9/main/command">
                <pc:docMk/>
                <pc:sldMk cId="176220433" sldId="3803"/>
                <pc2:cmMk id="{2E20E1F1-FAB6-4112-95A1-BD50E7A1F049}"/>
              </pc2:cmMkLst>
            </pc226:cmChg>
          </p:ext>
        </pc:extLst>
      </pc:sldChg>
      <pc:sldChg chg="modNotes modNotesTx">
        <pc:chgData name="Isis Greenspan" userId="464bb143-1349-4605-a567-29b98f388ffb" providerId="ADAL" clId="{9FB74245-9BDF-416C-8278-D00B4D6ED363}" dt="2024-02-06T23:30:31.142" v="2561" actId="20577"/>
        <pc:sldMkLst>
          <pc:docMk/>
          <pc:sldMk cId="2571931516" sldId="3804"/>
        </pc:sldMkLst>
      </pc:sldChg>
      <pc:sldChg chg="modNotes">
        <pc:chgData name="Isis Greenspan" userId="464bb143-1349-4605-a567-29b98f388ffb" providerId="ADAL" clId="{9FB74245-9BDF-416C-8278-D00B4D6ED363}" dt="2024-01-20T00:59:37.830" v="67" actId="2711"/>
        <pc:sldMkLst>
          <pc:docMk/>
          <pc:sldMk cId="2808723463" sldId="3805"/>
        </pc:sldMkLst>
      </pc:sldChg>
      <pc:sldChg chg="modSp mod modCm modNotes modNotesTx">
        <pc:chgData name="Isis Greenspan" userId="464bb143-1349-4605-a567-29b98f388ffb" providerId="ADAL" clId="{9FB74245-9BDF-416C-8278-D00B4D6ED363}" dt="2024-02-07T20:58:55.279" v="3411" actId="27636"/>
        <pc:sldMkLst>
          <pc:docMk/>
          <pc:sldMk cId="2555671229" sldId="3807"/>
        </pc:sldMkLst>
        <pc:spChg chg="mod">
          <ac:chgData name="Isis Greenspan" userId="464bb143-1349-4605-a567-29b98f388ffb" providerId="ADAL" clId="{9FB74245-9BDF-416C-8278-D00B4D6ED363}" dt="2024-02-07T20:58:55.279" v="3411" actId="27636"/>
          <ac:spMkLst>
            <pc:docMk/>
            <pc:sldMk cId="2555671229" sldId="3807"/>
            <ac:spMk id="5" creationId="{6919B690-DF40-65CB-D466-CB0D0D95E796}"/>
          </ac:spMkLst>
        </pc:spChg>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9FB74245-9BDF-416C-8278-D00B4D6ED363}" dt="2024-02-07T20:56:04.479" v="3360"/>
              <pc2:cmMkLst xmlns:pc2="http://schemas.microsoft.com/office/powerpoint/2019/9/main/command">
                <pc:docMk/>
                <pc:sldMk cId="2555671229" sldId="3807"/>
                <pc2:cmMk id="{D0DA7A98-01DB-4FB0-BD15-200D1BB71F6A}"/>
              </pc2:cmMkLst>
              <pc226:cmRplyChg chg="mod modRxn">
                <pc226:chgData name="Isis Greenspan" userId="464bb143-1349-4605-a567-29b98f388ffb" providerId="ADAL" clId="{9FB74245-9BDF-416C-8278-D00B4D6ED363}" dt="2024-02-07T20:54:01.481" v="3358"/>
                <pc2:cmRplyMkLst xmlns:pc2="http://schemas.microsoft.com/office/powerpoint/2019/9/main/command">
                  <pc:docMk/>
                  <pc:sldMk cId="2555671229" sldId="3807"/>
                  <pc2:cmMk id="{D0DA7A98-01DB-4FB0-BD15-200D1BB71F6A}"/>
                  <pc2:cmRplyMk id="{5523CC2D-151C-4122-B5A3-73B6F73EEB67}"/>
                </pc2:cmRplyMkLst>
              </pc226:cmRplyChg>
              <pc226:cmRplyChg chg="add mod">
                <pc226:chgData name="Isis Greenspan" userId="464bb143-1349-4605-a567-29b98f388ffb" providerId="ADAL" clId="{9FB74245-9BDF-416C-8278-D00B4D6ED363}" dt="2024-02-07T20:35:27.223" v="3353"/>
                <pc2:cmRplyMkLst xmlns:pc2="http://schemas.microsoft.com/office/powerpoint/2019/9/main/command">
                  <pc:docMk/>
                  <pc:sldMk cId="2555671229" sldId="3807"/>
                  <pc2:cmMk id="{D0DA7A98-01DB-4FB0-BD15-200D1BB71F6A}"/>
                  <pc2:cmRplyMk id="{2C129731-B237-45CF-99F0-6F88263307DB}"/>
                </pc2:cmRplyMkLst>
              </pc226:cmRplyChg>
              <pc226:cmRplyChg chg="add mod">
                <pc226:chgData name="Isis Greenspan" userId="464bb143-1349-4605-a567-29b98f388ffb" providerId="ADAL" clId="{9FB74245-9BDF-416C-8278-D00B4D6ED363}" dt="2024-02-07T20:56:04.479" v="3360"/>
                <pc2:cmRplyMkLst xmlns:pc2="http://schemas.microsoft.com/office/powerpoint/2019/9/main/command">
                  <pc:docMk/>
                  <pc:sldMk cId="2555671229" sldId="3807"/>
                  <pc2:cmMk id="{D0DA7A98-01DB-4FB0-BD15-200D1BB71F6A}"/>
                  <pc2:cmRplyMk id="{5A5C5BCF-47CF-44E4-95B4-E6BD77DD0460}"/>
                </pc2:cmRplyMkLst>
              </pc226:cmRplyChg>
            </pc226:cmChg>
          </p:ext>
        </pc:extLst>
      </pc:sldChg>
      <pc:sldChg chg="modNotes modNotesTx">
        <pc:chgData name="Isis Greenspan" userId="464bb143-1349-4605-a567-29b98f388ffb" providerId="ADAL" clId="{9FB74245-9BDF-416C-8278-D00B4D6ED363}" dt="2024-02-06T22:44:55.453" v="1853" actId="20577"/>
        <pc:sldMkLst>
          <pc:docMk/>
          <pc:sldMk cId="818622734" sldId="3808"/>
        </pc:sldMkLst>
      </pc:sldChg>
      <pc:sldChg chg="modNotes modNotesTx">
        <pc:chgData name="Isis Greenspan" userId="464bb143-1349-4605-a567-29b98f388ffb" providerId="ADAL" clId="{9FB74245-9BDF-416C-8278-D00B4D6ED363}" dt="2024-02-07T18:37:28.794" v="3311" actId="20577"/>
        <pc:sldMkLst>
          <pc:docMk/>
          <pc:sldMk cId="672970789" sldId="3809"/>
        </pc:sldMkLst>
      </pc:sldChg>
      <pc:sldChg chg="modNotes modNotesTx">
        <pc:chgData name="Isis Greenspan" userId="464bb143-1349-4605-a567-29b98f388ffb" providerId="ADAL" clId="{9FB74245-9BDF-416C-8278-D00B4D6ED363}" dt="2024-02-06T23:31:26.784" v="2564"/>
        <pc:sldMkLst>
          <pc:docMk/>
          <pc:sldMk cId="1712251695" sldId="3810"/>
        </pc:sldMkLst>
      </pc:sldChg>
      <pc:sldChg chg="modCm">
        <pc:chgData name="Isis Greenspan" userId="464bb143-1349-4605-a567-29b98f388ffb" providerId="ADAL" clId="{9FB74245-9BDF-416C-8278-D00B4D6ED363}" dt="2024-02-07T20:30:02.292" v="3348"/>
        <pc:sldMkLst>
          <pc:docMk/>
          <pc:sldMk cId="500820418" sldId="384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9FB74245-9BDF-416C-8278-D00B4D6ED363}" dt="2024-02-07T20:30:02.292" v="3348"/>
              <pc2:cmMkLst xmlns:pc2="http://schemas.microsoft.com/office/powerpoint/2019/9/main/command">
                <pc:docMk/>
                <pc:sldMk cId="500820418" sldId="3840"/>
                <pc2:cmMk id="{62C8574E-370F-4E95-AE8C-269CEC87610E}"/>
              </pc2:cmMkLst>
            </pc226:cmChg>
          </p:ext>
        </pc:extLst>
      </pc:sldChg>
      <pc:sldChg chg="modSp mod addCm modCm modNotes modNotesTx">
        <pc:chgData name="Isis Greenspan" userId="464bb143-1349-4605-a567-29b98f388ffb" providerId="ADAL" clId="{9FB74245-9BDF-416C-8278-D00B4D6ED363}" dt="2024-02-07T17:31:17.036" v="2963"/>
        <pc:sldMkLst>
          <pc:docMk/>
          <pc:sldMk cId="1216185020" sldId="4640"/>
        </pc:sldMkLst>
        <pc:spChg chg="mod">
          <ac:chgData name="Isis Greenspan" userId="464bb143-1349-4605-a567-29b98f388ffb" providerId="ADAL" clId="{9FB74245-9BDF-416C-8278-D00B4D6ED363}" dt="2024-02-06T17:24:56.395" v="174" actId="255"/>
          <ac:spMkLst>
            <pc:docMk/>
            <pc:sldMk cId="1216185020" sldId="4640"/>
            <ac:spMk id="3" creationId="{8AE89BC0-FA1D-EAB5-E8EA-F10B3892075C}"/>
          </ac:spMkLst>
        </pc:spChg>
        <pc:spChg chg="mod">
          <ac:chgData name="Isis Greenspan" userId="464bb143-1349-4605-a567-29b98f388ffb" providerId="ADAL" clId="{9FB74245-9BDF-416C-8278-D00B4D6ED363}" dt="2024-02-06T17:25:01.229" v="175" actId="1076"/>
          <ac:spMkLst>
            <pc:docMk/>
            <pc:sldMk cId="1216185020" sldId="4640"/>
            <ac:spMk id="4" creationId="{5735BCD5-8239-C9B2-8B1F-730F3BBB2BDF}"/>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31:17.036" v="2963"/>
              <pc2:cmMkLst xmlns:pc2="http://schemas.microsoft.com/office/powerpoint/2019/9/main/command">
                <pc:docMk/>
                <pc:sldMk cId="1216185020" sldId="4640"/>
                <pc2:cmMk id="{F3A27466-1450-4288-854B-5A963165AC72}"/>
              </pc2:cmMkLst>
            </pc226:cmChg>
          </p:ext>
        </pc:extLst>
      </pc:sldChg>
      <pc:sldChg chg="modNotes modNotesTx">
        <pc:chgData name="Isis Greenspan" userId="464bb143-1349-4605-a567-29b98f388ffb" providerId="ADAL" clId="{9FB74245-9BDF-416C-8278-D00B4D6ED363}" dt="2024-02-06T23:17:21.092" v="2446" actId="20577"/>
        <pc:sldMkLst>
          <pc:docMk/>
          <pc:sldMk cId="2753713221" sldId="4642"/>
        </pc:sldMkLst>
      </pc:sldChg>
      <pc:sldChg chg="modNotes">
        <pc:chgData name="Isis Greenspan" userId="464bb143-1349-4605-a567-29b98f388ffb" providerId="ADAL" clId="{9FB74245-9BDF-416C-8278-D00B4D6ED363}" dt="2024-02-06T22:47:18.506" v="1916" actId="20577"/>
        <pc:sldMkLst>
          <pc:docMk/>
          <pc:sldMk cId="4063859370" sldId="4644"/>
        </pc:sldMkLst>
      </pc:sldChg>
      <pc:sldChg chg="modNotes">
        <pc:chgData name="Isis Greenspan" userId="464bb143-1349-4605-a567-29b98f388ffb" providerId="ADAL" clId="{9FB74245-9BDF-416C-8278-D00B4D6ED363}" dt="2024-02-06T22:58:24.497" v="2230" actId="20577"/>
        <pc:sldMkLst>
          <pc:docMk/>
          <pc:sldMk cId="351370186" sldId="4645"/>
        </pc:sldMkLst>
      </pc:sldChg>
      <pc:sldChg chg="modNotes modNotesTx">
        <pc:chgData name="Isis Greenspan" userId="464bb143-1349-4605-a567-29b98f388ffb" providerId="ADAL" clId="{9FB74245-9BDF-416C-8278-D00B4D6ED363}" dt="2024-02-06T23:25:22.684" v="2513" actId="20577"/>
        <pc:sldMkLst>
          <pc:docMk/>
          <pc:sldMk cId="3212756172" sldId="4646"/>
        </pc:sldMkLst>
      </pc:sldChg>
      <pc:sldChg chg="modCm">
        <pc:chgData name="Isis Greenspan" userId="464bb143-1349-4605-a567-29b98f388ffb" providerId="ADAL" clId="{9FB74245-9BDF-416C-8278-D00B4D6ED363}" dt="2024-02-07T20:45:11.768" v="3355"/>
        <pc:sldMkLst>
          <pc:docMk/>
          <pc:sldMk cId="2999505099" sldId="464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9FB74245-9BDF-416C-8278-D00B4D6ED363}" dt="2024-02-07T20:45:11.768" v="3355"/>
              <pc2:cmMkLst xmlns:pc2="http://schemas.microsoft.com/office/powerpoint/2019/9/main/command">
                <pc:docMk/>
                <pc:sldMk cId="2999505099" sldId="4647"/>
                <pc2:cmMk id="{617DD707-FC59-443F-9993-4C7E6BCCE4E8}"/>
              </pc2:cmMkLst>
            </pc226:cmChg>
          </p:ext>
        </pc:extLst>
      </pc:sldChg>
      <pc:sldChg chg="modNotes">
        <pc:chgData name="Isis Greenspan" userId="464bb143-1349-4605-a567-29b98f388ffb" providerId="ADAL" clId="{9FB74245-9BDF-416C-8278-D00B4D6ED363}" dt="2024-02-06T22:28:35.997" v="1259" actId="115"/>
        <pc:sldMkLst>
          <pc:docMk/>
          <pc:sldMk cId="130668740" sldId="4650"/>
        </pc:sldMkLst>
      </pc:sldChg>
      <pc:sldChg chg="modSp mod modNotes modNotesTx">
        <pc:chgData name="Isis Greenspan" userId="464bb143-1349-4605-a567-29b98f388ffb" providerId="ADAL" clId="{9FB74245-9BDF-416C-8278-D00B4D6ED363}" dt="2024-02-07T18:51:35.989" v="3340" actId="313"/>
        <pc:sldMkLst>
          <pc:docMk/>
          <pc:sldMk cId="985290986" sldId="4654"/>
        </pc:sldMkLst>
        <pc:spChg chg="mod">
          <ac:chgData name="Isis Greenspan" userId="464bb143-1349-4605-a567-29b98f388ffb" providerId="ADAL" clId="{9FB74245-9BDF-416C-8278-D00B4D6ED363}" dt="2024-02-06T17:21:23.435" v="145" actId="1076"/>
          <ac:spMkLst>
            <pc:docMk/>
            <pc:sldMk cId="985290986" sldId="4654"/>
            <ac:spMk id="9" creationId="{D5BFF716-CCCB-3CCB-69A5-842606B08FA0}"/>
          </ac:spMkLst>
        </pc:spChg>
      </pc:sldChg>
      <pc:sldChg chg="modSp mod modNotes modNotesTx">
        <pc:chgData name="Isis Greenspan" userId="464bb143-1349-4605-a567-29b98f388ffb" providerId="ADAL" clId="{9FB74245-9BDF-416C-8278-D00B4D6ED363}" dt="2024-02-07T18:51:43.640" v="3342" actId="313"/>
        <pc:sldMkLst>
          <pc:docMk/>
          <pc:sldMk cId="1839908883" sldId="4657"/>
        </pc:sldMkLst>
        <pc:spChg chg="mod">
          <ac:chgData name="Isis Greenspan" userId="464bb143-1349-4605-a567-29b98f388ffb" providerId="ADAL" clId="{9FB74245-9BDF-416C-8278-D00B4D6ED363}" dt="2024-02-06T17:23:15.474" v="160" actId="1076"/>
          <ac:spMkLst>
            <pc:docMk/>
            <pc:sldMk cId="1839908883" sldId="4657"/>
            <ac:spMk id="2" creationId="{A0AB8346-9061-E024-7A8D-3AA8122F6F14}"/>
          </ac:spMkLst>
        </pc:spChg>
      </pc:sldChg>
      <pc:sldChg chg="modSp mod modNotes modNotesTx">
        <pc:chgData name="Isis Greenspan" userId="464bb143-1349-4605-a567-29b98f388ffb" providerId="ADAL" clId="{9FB74245-9BDF-416C-8278-D00B4D6ED363}" dt="2024-02-07T18:51:44.283" v="3343" actId="313"/>
        <pc:sldMkLst>
          <pc:docMk/>
          <pc:sldMk cId="4233199172" sldId="4658"/>
        </pc:sldMkLst>
        <pc:spChg chg="mod">
          <ac:chgData name="Isis Greenspan" userId="464bb143-1349-4605-a567-29b98f388ffb" providerId="ADAL" clId="{9FB74245-9BDF-416C-8278-D00B4D6ED363}" dt="2024-02-06T17:23:41.036" v="165" actId="1076"/>
          <ac:spMkLst>
            <pc:docMk/>
            <pc:sldMk cId="4233199172" sldId="4658"/>
            <ac:spMk id="4" creationId="{7360CBC6-9222-BB5D-D78C-E86DA8CDAADC}"/>
          </ac:spMkLst>
        </pc:spChg>
      </pc:sldChg>
      <pc:sldChg chg="modSp mod modNotes modNotesTx">
        <pc:chgData name="Isis Greenspan" userId="464bb143-1349-4605-a567-29b98f388ffb" providerId="ADAL" clId="{9FB74245-9BDF-416C-8278-D00B4D6ED363}" dt="2024-02-07T18:51:45.036" v="3344" actId="313"/>
        <pc:sldMkLst>
          <pc:docMk/>
          <pc:sldMk cId="1646490003" sldId="4659"/>
        </pc:sldMkLst>
        <pc:spChg chg="mod">
          <ac:chgData name="Isis Greenspan" userId="464bb143-1349-4605-a567-29b98f388ffb" providerId="ADAL" clId="{9FB74245-9BDF-416C-8278-D00B4D6ED363}" dt="2024-02-06T17:24:23.392" v="170" actId="1076"/>
          <ac:spMkLst>
            <pc:docMk/>
            <pc:sldMk cId="1646490003" sldId="4659"/>
            <ac:spMk id="4" creationId="{D23BD20E-5D9A-2E13-59B1-A1F00688F43D}"/>
          </ac:spMkLst>
        </pc:spChg>
      </pc:sldChg>
      <pc:sldChg chg="modNotes modNotesTx">
        <pc:chgData name="Isis Greenspan" userId="464bb143-1349-4605-a567-29b98f388ffb" providerId="ADAL" clId="{9FB74245-9BDF-416C-8278-D00B4D6ED363}" dt="2024-02-06T23:32:11.806" v="2571" actId="20577"/>
        <pc:sldMkLst>
          <pc:docMk/>
          <pc:sldMk cId="1570831877" sldId="4660"/>
        </pc:sldMkLst>
      </pc:sldChg>
      <pc:sldChg chg="modNotes modNotesTx">
        <pc:chgData name="Isis Greenspan" userId="464bb143-1349-4605-a567-29b98f388ffb" providerId="ADAL" clId="{9FB74245-9BDF-416C-8278-D00B4D6ED363}" dt="2024-02-06T23:27:37.827" v="2531"/>
        <pc:sldMkLst>
          <pc:docMk/>
          <pc:sldMk cId="4116046321" sldId="4661"/>
        </pc:sldMkLst>
      </pc:sldChg>
      <pc:sldChg chg="modNotes modNotesTx">
        <pc:chgData name="Isis Greenspan" userId="464bb143-1349-4605-a567-29b98f388ffb" providerId="ADAL" clId="{9FB74245-9BDF-416C-8278-D00B4D6ED363}" dt="2024-02-06T22:35:20.220" v="1387" actId="20577"/>
        <pc:sldMkLst>
          <pc:docMk/>
          <pc:sldMk cId="17488694" sldId="4662"/>
        </pc:sldMkLst>
      </pc:sldChg>
      <pc:sldChg chg="modSp mod modNotes modNotesTx">
        <pc:chgData name="Isis Greenspan" userId="464bb143-1349-4605-a567-29b98f388ffb" providerId="ADAL" clId="{9FB74245-9BDF-416C-8278-D00B4D6ED363}" dt="2024-02-07T17:53:52.138" v="3052" actId="20577"/>
        <pc:sldMkLst>
          <pc:docMk/>
          <pc:sldMk cId="4107096502" sldId="4731"/>
        </pc:sldMkLst>
        <pc:spChg chg="ord">
          <ac:chgData name="Isis Greenspan" userId="464bb143-1349-4605-a567-29b98f388ffb" providerId="ADAL" clId="{9FB74245-9BDF-416C-8278-D00B4D6ED363}" dt="2024-01-23T21:08:14.654" v="122" actId="13244"/>
          <ac:spMkLst>
            <pc:docMk/>
            <pc:sldMk cId="4107096502" sldId="4731"/>
            <ac:spMk id="3" creationId="{99BC612E-3691-4B7E-2DB2-D79C023A0A28}"/>
          </ac:spMkLst>
        </pc:spChg>
      </pc:sldChg>
      <pc:sldChg chg="modNotes modNotesTx">
        <pc:chgData name="Isis Greenspan" userId="464bb143-1349-4605-a567-29b98f388ffb" providerId="ADAL" clId="{9FB74245-9BDF-416C-8278-D00B4D6ED363}" dt="2024-02-07T18:03:00.650" v="3156" actId="20577"/>
        <pc:sldMkLst>
          <pc:docMk/>
          <pc:sldMk cId="3494499920" sldId="4734"/>
        </pc:sldMkLst>
      </pc:sldChg>
      <pc:sldChg chg="modNotes modNotesTx">
        <pc:chgData name="Isis Greenspan" userId="464bb143-1349-4605-a567-29b98f388ffb" providerId="ADAL" clId="{9FB74245-9BDF-416C-8278-D00B4D6ED363}" dt="2024-02-06T23:27:24.872" v="2525"/>
        <pc:sldMkLst>
          <pc:docMk/>
          <pc:sldMk cId="2623151652" sldId="4735"/>
        </pc:sldMkLst>
      </pc:sldChg>
      <pc:sldChg chg="modNotes modNotesTx">
        <pc:chgData name="Isis Greenspan" userId="464bb143-1349-4605-a567-29b98f388ffb" providerId="ADAL" clId="{9FB74245-9BDF-416C-8278-D00B4D6ED363}" dt="2024-02-06T23:27:32.426" v="2528"/>
        <pc:sldMkLst>
          <pc:docMk/>
          <pc:sldMk cId="2661853760" sldId="4738"/>
        </pc:sldMkLst>
      </pc:sldChg>
      <pc:sldChg chg="modNotes">
        <pc:chgData name="Isis Greenspan" userId="464bb143-1349-4605-a567-29b98f388ffb" providerId="ADAL" clId="{9FB74245-9BDF-416C-8278-D00B4D6ED363}" dt="2024-02-06T23:24:25.271" v="2483" actId="2710"/>
        <pc:sldMkLst>
          <pc:docMk/>
          <pc:sldMk cId="3977658994" sldId="4740"/>
        </pc:sldMkLst>
      </pc:sldChg>
      <pc:sldChg chg="modNotes modNotesTx">
        <pc:chgData name="Isis Greenspan" userId="464bb143-1349-4605-a567-29b98f388ffb" providerId="ADAL" clId="{9FB74245-9BDF-416C-8278-D00B4D6ED363}" dt="2024-02-06T23:32:44.254" v="2576"/>
        <pc:sldMkLst>
          <pc:docMk/>
          <pc:sldMk cId="511035640" sldId="4741"/>
        </pc:sldMkLst>
      </pc:sldChg>
      <pc:sldChg chg="modSp mod modNotes modNotesTx">
        <pc:chgData name="Isis Greenspan" userId="464bb143-1349-4605-a567-29b98f388ffb" providerId="ADAL" clId="{9FB74245-9BDF-416C-8278-D00B4D6ED363}" dt="2024-02-07T18:51:35.002" v="3339" actId="313"/>
        <pc:sldMkLst>
          <pc:docMk/>
          <pc:sldMk cId="1298655666" sldId="4742"/>
        </pc:sldMkLst>
        <pc:spChg chg="mod">
          <ac:chgData name="Isis Greenspan" userId="464bb143-1349-4605-a567-29b98f388ffb" providerId="ADAL" clId="{9FB74245-9BDF-416C-8278-D00B4D6ED363}" dt="2024-02-06T17:20:50.950" v="139" actId="1076"/>
          <ac:spMkLst>
            <pc:docMk/>
            <pc:sldMk cId="1298655666" sldId="4742"/>
            <ac:spMk id="6" creationId="{23CDD9A9-8F49-26A1-66DC-8D154F8BC88D}"/>
          </ac:spMkLst>
        </pc:spChg>
      </pc:sldChg>
      <pc:sldChg chg="modSp mod modNotes modNotesTx">
        <pc:chgData name="Isis Greenspan" userId="464bb143-1349-4605-a567-29b98f388ffb" providerId="ADAL" clId="{9FB74245-9BDF-416C-8278-D00B4D6ED363}" dt="2024-02-07T18:51:36.931" v="3341" actId="313"/>
        <pc:sldMkLst>
          <pc:docMk/>
          <pc:sldMk cId="15392770" sldId="4743"/>
        </pc:sldMkLst>
        <pc:spChg chg="mod">
          <ac:chgData name="Isis Greenspan" userId="464bb143-1349-4605-a567-29b98f388ffb" providerId="ADAL" clId="{9FB74245-9BDF-416C-8278-D00B4D6ED363}" dt="2024-02-06T17:21:52.111" v="149" actId="1076"/>
          <ac:spMkLst>
            <pc:docMk/>
            <pc:sldMk cId="15392770" sldId="4743"/>
            <ac:spMk id="9" creationId="{2DB7A94F-28D2-F864-96F9-FC0A0FC223A8}"/>
          </ac:spMkLst>
        </pc:spChg>
      </pc:sldChg>
      <pc:sldChg chg="modSp mod modNotesTx">
        <pc:chgData name="Isis Greenspan" userId="464bb143-1349-4605-a567-29b98f388ffb" providerId="ADAL" clId="{9FB74245-9BDF-416C-8278-D00B4D6ED363}" dt="2024-02-06T23:36:03.660" v="2674" actId="21"/>
        <pc:sldMkLst>
          <pc:docMk/>
          <pc:sldMk cId="1731321888" sldId="4744"/>
        </pc:sldMkLst>
        <pc:spChg chg="mod">
          <ac:chgData name="Isis Greenspan" userId="464bb143-1349-4605-a567-29b98f388ffb" providerId="ADAL" clId="{9FB74245-9BDF-416C-8278-D00B4D6ED363}" dt="2024-02-06T18:07:42.484" v="280" actId="20577"/>
          <ac:spMkLst>
            <pc:docMk/>
            <pc:sldMk cId="1731321888" sldId="4744"/>
            <ac:spMk id="2" creationId="{00000000-0000-0000-0000-000000000000}"/>
          </ac:spMkLst>
        </pc:spChg>
        <pc:spChg chg="mod">
          <ac:chgData name="Isis Greenspan" userId="464bb143-1349-4605-a567-29b98f388ffb" providerId="ADAL" clId="{9FB74245-9BDF-416C-8278-D00B4D6ED363}" dt="2024-02-06T23:36:03.660" v="2674" actId="21"/>
          <ac:spMkLst>
            <pc:docMk/>
            <pc:sldMk cId="1731321888" sldId="4744"/>
            <ac:spMk id="4" creationId="{00000000-0000-0000-0000-000000000000}"/>
          </ac:spMkLst>
        </pc:spChg>
      </pc:sldChg>
      <pc:sldChg chg="addSp delSp modSp mod ord chgLayout">
        <pc:chgData name="Isis Greenspan" userId="464bb143-1349-4605-a567-29b98f388ffb" providerId="ADAL" clId="{9FB74245-9BDF-416C-8278-D00B4D6ED363}" dt="2024-02-06T23:36:23.717" v="2683" actId="20577"/>
        <pc:sldMkLst>
          <pc:docMk/>
          <pc:sldMk cId="892280404" sldId="4745"/>
        </pc:sldMkLst>
        <pc:spChg chg="mod ord">
          <ac:chgData name="Isis Greenspan" userId="464bb143-1349-4605-a567-29b98f388ffb" providerId="ADAL" clId="{9FB74245-9BDF-416C-8278-D00B4D6ED363}" dt="2024-02-06T21:14:49.273" v="424" actId="6264"/>
          <ac:spMkLst>
            <pc:docMk/>
            <pc:sldMk cId="892280404" sldId="4745"/>
            <ac:spMk id="2" creationId="{00000000-0000-0000-0000-000000000000}"/>
          </ac:spMkLst>
        </pc:spChg>
        <pc:spChg chg="add del mod">
          <ac:chgData name="Isis Greenspan" userId="464bb143-1349-4605-a567-29b98f388ffb" providerId="ADAL" clId="{9FB74245-9BDF-416C-8278-D00B4D6ED363}" dt="2024-02-06T21:14:49.273" v="424" actId="6264"/>
          <ac:spMkLst>
            <pc:docMk/>
            <pc:sldMk cId="892280404" sldId="4745"/>
            <ac:spMk id="3" creationId="{A56427FC-BADC-C6FD-80B8-C1CECA1CDB12}"/>
          </ac:spMkLst>
        </pc:spChg>
        <pc:spChg chg="mod ord">
          <ac:chgData name="Isis Greenspan" userId="464bb143-1349-4605-a567-29b98f388ffb" providerId="ADAL" clId="{9FB74245-9BDF-416C-8278-D00B4D6ED363}" dt="2024-02-06T23:36:23.717" v="2683" actId="20577"/>
          <ac:spMkLst>
            <pc:docMk/>
            <pc:sldMk cId="892280404" sldId="4745"/>
            <ac:spMk id="4" creationId="{00000000-0000-0000-0000-000000000000}"/>
          </ac:spMkLst>
        </pc:spChg>
        <pc:spChg chg="add del mod">
          <ac:chgData name="Isis Greenspan" userId="464bb143-1349-4605-a567-29b98f388ffb" providerId="ADAL" clId="{9FB74245-9BDF-416C-8278-D00B4D6ED363}" dt="2024-02-06T21:14:49.273" v="424" actId="6264"/>
          <ac:spMkLst>
            <pc:docMk/>
            <pc:sldMk cId="892280404" sldId="4745"/>
            <ac:spMk id="5" creationId="{60DA2F1C-1CDC-4ED4-F636-38771F2B0D01}"/>
          </ac:spMkLst>
        </pc:spChg>
      </pc:sldChg>
      <pc:sldChg chg="modSp add mod">
        <pc:chgData name="Isis Greenspan" userId="464bb143-1349-4605-a567-29b98f388ffb" providerId="ADAL" clId="{9FB74245-9BDF-416C-8278-D00B4D6ED363}" dt="2024-02-07T16:53:19.092" v="2857" actId="21"/>
        <pc:sldMkLst>
          <pc:docMk/>
          <pc:sldMk cId="4257239200" sldId="4746"/>
        </pc:sldMkLst>
        <pc:spChg chg="mod">
          <ac:chgData name="Isis Greenspan" userId="464bb143-1349-4605-a567-29b98f388ffb" providerId="ADAL" clId="{9FB74245-9BDF-416C-8278-D00B4D6ED363}" dt="2024-02-06T17:33:01.585" v="219" actId="20577"/>
          <ac:spMkLst>
            <pc:docMk/>
            <pc:sldMk cId="4257239200" sldId="4746"/>
            <ac:spMk id="2" creationId="{A89BBBBD-A241-DDC2-E050-6520F117B15B}"/>
          </ac:spMkLst>
        </pc:spChg>
        <pc:spChg chg="mod">
          <ac:chgData name="Isis Greenspan" userId="464bb143-1349-4605-a567-29b98f388ffb" providerId="ADAL" clId="{9FB74245-9BDF-416C-8278-D00B4D6ED363}" dt="2024-02-07T16:53:19.092" v="2857" actId="21"/>
          <ac:spMkLst>
            <pc:docMk/>
            <pc:sldMk cId="4257239200" sldId="4746"/>
            <ac:spMk id="4" creationId="{3CE82778-15E1-DCD6-4E97-B01487F7A398}"/>
          </ac:spMkLst>
        </pc:spChg>
      </pc:sldChg>
      <pc:sldChg chg="modSp add mod">
        <pc:chgData name="Isis Greenspan" userId="464bb143-1349-4605-a567-29b98f388ffb" providerId="ADAL" clId="{9FB74245-9BDF-416C-8278-D00B4D6ED363}" dt="2024-02-06T23:36:17.532" v="2679" actId="21"/>
        <pc:sldMkLst>
          <pc:docMk/>
          <pc:sldMk cId="3248407330" sldId="4747"/>
        </pc:sldMkLst>
        <pc:spChg chg="mod">
          <ac:chgData name="Isis Greenspan" userId="464bb143-1349-4605-a567-29b98f388ffb" providerId="ADAL" clId="{9FB74245-9BDF-416C-8278-D00B4D6ED363}" dt="2024-02-06T18:09:40.141" v="299" actId="20577"/>
          <ac:spMkLst>
            <pc:docMk/>
            <pc:sldMk cId="3248407330" sldId="4747"/>
            <ac:spMk id="2" creationId="{0DD32F1F-93B4-F077-6080-1FA4FB4F6D1A}"/>
          </ac:spMkLst>
        </pc:spChg>
        <pc:spChg chg="mod">
          <ac:chgData name="Isis Greenspan" userId="464bb143-1349-4605-a567-29b98f388ffb" providerId="ADAL" clId="{9FB74245-9BDF-416C-8278-D00B4D6ED363}" dt="2024-02-06T23:36:17.532" v="2679" actId="21"/>
          <ac:spMkLst>
            <pc:docMk/>
            <pc:sldMk cId="3248407330" sldId="4747"/>
            <ac:spMk id="4" creationId="{0E2A9F91-DE7B-E5D7-BA1A-2AB7A9D4F09B}"/>
          </ac:spMkLst>
        </pc:spChg>
      </pc:sldChg>
      <pc:sldChg chg="addSp delSp modSp add del mod modClrScheme chgLayout">
        <pc:chgData name="Isis Greenspan" userId="464bb143-1349-4605-a567-29b98f388ffb" providerId="ADAL" clId="{9FB74245-9BDF-416C-8278-D00B4D6ED363}" dt="2024-02-07T22:42:18.598" v="3780" actId="47"/>
        <pc:sldMkLst>
          <pc:docMk/>
          <pc:sldMk cId="2245451071" sldId="4748"/>
        </pc:sldMkLst>
        <pc:spChg chg="mod ord">
          <ac:chgData name="Isis Greenspan" userId="464bb143-1349-4605-a567-29b98f388ffb" providerId="ADAL" clId="{9FB74245-9BDF-416C-8278-D00B4D6ED363}" dt="2024-02-07T22:26:38.630" v="3696" actId="1076"/>
          <ac:spMkLst>
            <pc:docMk/>
            <pc:sldMk cId="2245451071" sldId="4748"/>
            <ac:spMk id="2" creationId="{B89EB7BE-819B-29BF-8798-F55671297A20}"/>
          </ac:spMkLst>
        </pc:spChg>
        <pc:spChg chg="mod ord">
          <ac:chgData name="Isis Greenspan" userId="464bb143-1349-4605-a567-29b98f388ffb" providerId="ADAL" clId="{9FB74245-9BDF-416C-8278-D00B4D6ED363}" dt="2024-02-07T22:26:35.968" v="3695" actId="14100"/>
          <ac:spMkLst>
            <pc:docMk/>
            <pc:sldMk cId="2245451071" sldId="4748"/>
            <ac:spMk id="3" creationId="{78A9738D-B3EE-07EE-9FDF-8BFC82DD7D5A}"/>
          </ac:spMkLst>
        </pc:spChg>
        <pc:spChg chg="add del mod ord">
          <ac:chgData name="Isis Greenspan" userId="464bb143-1349-4605-a567-29b98f388ffb" providerId="ADAL" clId="{9FB74245-9BDF-416C-8278-D00B4D6ED363}" dt="2024-02-07T22:21:05.638" v="3417" actId="700"/>
          <ac:spMkLst>
            <pc:docMk/>
            <pc:sldMk cId="2245451071" sldId="4748"/>
            <ac:spMk id="5" creationId="{9A0AECE9-9A91-4710-EBCD-171EA4B1FA83}"/>
          </ac:spMkLst>
        </pc:spChg>
        <pc:spChg chg="mod ord">
          <ac:chgData name="Isis Greenspan" userId="464bb143-1349-4605-a567-29b98f388ffb" providerId="ADAL" clId="{9FB74245-9BDF-416C-8278-D00B4D6ED363}" dt="2024-02-07T22:21:05.638" v="3417" actId="700"/>
          <ac:spMkLst>
            <pc:docMk/>
            <pc:sldMk cId="2245451071" sldId="4748"/>
            <ac:spMk id="6" creationId="{78E3CACF-F75B-AD4A-7B1B-50457C1AA62B}"/>
          </ac:spMkLst>
        </pc:spChg>
        <pc:spChg chg="add mod ord">
          <ac:chgData name="Isis Greenspan" userId="464bb143-1349-4605-a567-29b98f388ffb" providerId="ADAL" clId="{9FB74245-9BDF-416C-8278-D00B4D6ED363}" dt="2024-02-07T22:39:44.910" v="3779" actId="207"/>
          <ac:spMkLst>
            <pc:docMk/>
            <pc:sldMk cId="2245451071" sldId="4748"/>
            <ac:spMk id="7" creationId="{ECFB897F-8B65-391C-D580-178F188D1185}"/>
          </ac:spMkLst>
        </pc:spChg>
        <pc:spChg chg="add del mod ord">
          <ac:chgData name="Isis Greenspan" userId="464bb143-1349-4605-a567-29b98f388ffb" providerId="ADAL" clId="{9FB74245-9BDF-416C-8278-D00B4D6ED363}" dt="2024-02-07T22:39:28.785" v="3778" actId="14100"/>
          <ac:spMkLst>
            <pc:docMk/>
            <pc:sldMk cId="2245451071" sldId="4748"/>
            <ac:spMk id="8" creationId="{18BC6DDD-3993-C6F7-F619-89CB97EE550F}"/>
          </ac:spMkLst>
        </pc:spChg>
        <pc:spChg chg="add del mod ord">
          <ac:chgData name="Isis Greenspan" userId="464bb143-1349-4605-a567-29b98f388ffb" providerId="ADAL" clId="{9FB74245-9BDF-416C-8278-D00B4D6ED363}" dt="2024-02-07T22:39:28.785" v="3778" actId="14100"/>
          <ac:spMkLst>
            <pc:docMk/>
            <pc:sldMk cId="2245451071" sldId="4748"/>
            <ac:spMk id="9" creationId="{DAB69145-8561-38C5-2C4A-6370A317B1CF}"/>
          </ac:spMkLst>
        </pc:spChg>
        <pc:spChg chg="add mod ord">
          <ac:chgData name="Isis Greenspan" userId="464bb143-1349-4605-a567-29b98f388ffb" providerId="ADAL" clId="{9FB74245-9BDF-416C-8278-D00B4D6ED363}" dt="2024-02-07T22:34:41.022" v="3750" actId="1076"/>
          <ac:spMkLst>
            <pc:docMk/>
            <pc:sldMk cId="2245451071" sldId="4748"/>
            <ac:spMk id="10" creationId="{D299175F-67CF-DF5B-346F-2EC94AD7B858}"/>
          </ac:spMkLst>
        </pc:spChg>
        <pc:spChg chg="add del mod ord">
          <ac:chgData name="Isis Greenspan" userId="464bb143-1349-4605-a567-29b98f388ffb" providerId="ADAL" clId="{9FB74245-9BDF-416C-8278-D00B4D6ED363}" dt="2024-02-07T22:30:29.046" v="3714" actId="478"/>
          <ac:spMkLst>
            <pc:docMk/>
            <pc:sldMk cId="2245451071" sldId="4748"/>
            <ac:spMk id="11" creationId="{BBF3F4FA-FEF7-F434-F18D-D6456921A32A}"/>
          </ac:spMkLst>
        </pc:spChg>
        <pc:spChg chg="add del mod ord">
          <ac:chgData name="Isis Greenspan" userId="464bb143-1349-4605-a567-29b98f388ffb" providerId="ADAL" clId="{9FB74245-9BDF-416C-8278-D00B4D6ED363}" dt="2024-02-07T22:31:37.382" v="3726" actId="478"/>
          <ac:spMkLst>
            <pc:docMk/>
            <pc:sldMk cId="2245451071" sldId="4748"/>
            <ac:spMk id="12" creationId="{A2E5FFFF-685C-9B26-EF8A-33CF5959A339}"/>
          </ac:spMkLst>
        </pc:spChg>
        <pc:spChg chg="add del mod">
          <ac:chgData name="Isis Greenspan" userId="464bb143-1349-4605-a567-29b98f388ffb" providerId="ADAL" clId="{9FB74245-9BDF-416C-8278-D00B4D6ED363}" dt="2024-02-07T22:25:41.356" v="3684" actId="478"/>
          <ac:spMkLst>
            <pc:docMk/>
            <pc:sldMk cId="2245451071" sldId="4748"/>
            <ac:spMk id="14" creationId="{6E41F083-1079-3671-1ED3-697AA0255BA1}"/>
          </ac:spMkLst>
        </pc:spChg>
        <pc:spChg chg="add del mod">
          <ac:chgData name="Isis Greenspan" userId="464bb143-1349-4605-a567-29b98f388ffb" providerId="ADAL" clId="{9FB74245-9BDF-416C-8278-D00B4D6ED363}" dt="2024-02-07T22:25:41.356" v="3684" actId="478"/>
          <ac:spMkLst>
            <pc:docMk/>
            <pc:sldMk cId="2245451071" sldId="4748"/>
            <ac:spMk id="16" creationId="{C6BC159F-5B98-F23D-0598-2A738829B995}"/>
          </ac:spMkLst>
        </pc:spChg>
        <pc:spChg chg="add del mod">
          <ac:chgData name="Isis Greenspan" userId="464bb143-1349-4605-a567-29b98f388ffb" providerId="ADAL" clId="{9FB74245-9BDF-416C-8278-D00B4D6ED363}" dt="2024-02-07T22:36:37.471" v="3763" actId="478"/>
          <ac:spMkLst>
            <pc:docMk/>
            <pc:sldMk cId="2245451071" sldId="4748"/>
            <ac:spMk id="17" creationId="{8FFF92D3-9838-6E0B-ED3C-DD90EF950345}"/>
          </ac:spMkLst>
        </pc:spChg>
        <pc:picChg chg="del mod">
          <ac:chgData name="Isis Greenspan" userId="464bb143-1349-4605-a567-29b98f388ffb" providerId="ADAL" clId="{9FB74245-9BDF-416C-8278-D00B4D6ED363}" dt="2024-02-07T22:23:38.232" v="3636" actId="478"/>
          <ac:picMkLst>
            <pc:docMk/>
            <pc:sldMk cId="2245451071" sldId="4748"/>
            <ac:picMk id="4" creationId="{98936F5A-75DC-8FAD-CB34-5DB2DAF777CD}"/>
          </ac:picMkLst>
        </pc:picChg>
        <pc:cxnChg chg="add del mod">
          <ac:chgData name="Isis Greenspan" userId="464bb143-1349-4605-a567-29b98f388ffb" providerId="ADAL" clId="{9FB74245-9BDF-416C-8278-D00B4D6ED363}" dt="2024-02-07T22:38:30.448" v="3775" actId="478"/>
          <ac:cxnSpMkLst>
            <pc:docMk/>
            <pc:sldMk cId="2245451071" sldId="4748"/>
            <ac:cxnSpMk id="19" creationId="{58F61B5D-8567-ECCC-DE65-204E9E7F28C6}"/>
          </ac:cxnSpMkLst>
        </pc:cxnChg>
      </pc:sldChg>
      <pc:sldChg chg="add del">
        <pc:chgData name="Isis Greenspan" userId="464bb143-1349-4605-a567-29b98f388ffb" providerId="ADAL" clId="{9FB74245-9BDF-416C-8278-D00B4D6ED363}" dt="2024-02-07T23:58:31.313" v="3872" actId="47"/>
        <pc:sldMkLst>
          <pc:docMk/>
          <pc:sldMk cId="3148596168" sldId="4748"/>
        </pc:sldMkLst>
      </pc:sldChg>
      <pc:sldChg chg="modSp add del mod">
        <pc:chgData name="Isis Greenspan" userId="464bb143-1349-4605-a567-29b98f388ffb" providerId="ADAL" clId="{9FB74245-9BDF-416C-8278-D00B4D6ED363}" dt="2024-02-07T23:42:20.687" v="3807" actId="47"/>
        <pc:sldMkLst>
          <pc:docMk/>
          <pc:sldMk cId="1023363514" sldId="4749"/>
        </pc:sldMkLst>
        <pc:spChg chg="mod">
          <ac:chgData name="Isis Greenspan" userId="464bb143-1349-4605-a567-29b98f388ffb" providerId="ADAL" clId="{9FB74245-9BDF-416C-8278-D00B4D6ED363}" dt="2024-02-07T23:22:17.503" v="3804" actId="1076"/>
          <ac:spMkLst>
            <pc:docMk/>
            <pc:sldMk cId="1023363514" sldId="4749"/>
            <ac:spMk id="7" creationId="{AA46A5E5-F113-0D59-EEF5-32B5B90BB36F}"/>
          </ac:spMkLst>
        </pc:spChg>
        <pc:spChg chg="mod">
          <ac:chgData name="Isis Greenspan" userId="464bb143-1349-4605-a567-29b98f388ffb" providerId="ADAL" clId="{9FB74245-9BDF-416C-8278-D00B4D6ED363}" dt="2024-02-07T23:21:31.217" v="3796" actId="1076"/>
          <ac:spMkLst>
            <pc:docMk/>
            <pc:sldMk cId="1023363514" sldId="4749"/>
            <ac:spMk id="8" creationId="{8CA83E8A-72E2-7573-BC2F-F7A356C0AEC9}"/>
          </ac:spMkLst>
        </pc:spChg>
        <pc:spChg chg="mod">
          <ac:chgData name="Isis Greenspan" userId="464bb143-1349-4605-a567-29b98f388ffb" providerId="ADAL" clId="{9FB74245-9BDF-416C-8278-D00B4D6ED363}" dt="2024-02-07T23:21:19.651" v="3794" actId="1076"/>
          <ac:spMkLst>
            <pc:docMk/>
            <pc:sldMk cId="1023363514" sldId="4749"/>
            <ac:spMk id="10" creationId="{8868F674-485A-03B1-7D55-C2DF3254891F}"/>
          </ac:spMkLst>
        </pc:spChg>
      </pc:sldChg>
      <pc:sldChg chg="addSp delSp modSp add del mod setBg addCm modCm">
        <pc:chgData name="Isis Greenspan" userId="464bb143-1349-4605-a567-29b98f388ffb" providerId="ADAL" clId="{9FB74245-9BDF-416C-8278-D00B4D6ED363}" dt="2024-02-08T01:22:05.796" v="3910"/>
        <pc:sldMkLst>
          <pc:docMk/>
          <pc:sldMk cId="181692375" sldId="4793"/>
        </pc:sldMkLst>
        <pc:spChg chg="mod">
          <ac:chgData name="Isis Greenspan" userId="464bb143-1349-4605-a567-29b98f388ffb" providerId="ADAL" clId="{9FB74245-9BDF-416C-8278-D00B4D6ED363}" dt="2024-02-08T01:19:13.217" v="3908" actId="14100"/>
          <ac:spMkLst>
            <pc:docMk/>
            <pc:sldMk cId="181692375" sldId="4793"/>
            <ac:spMk id="2" creationId="{8B8AD326-352E-909C-37D6-F4483FA97DAF}"/>
          </ac:spMkLst>
        </pc:spChg>
        <pc:spChg chg="del">
          <ac:chgData name="Isis Greenspan" userId="464bb143-1349-4605-a567-29b98f388ffb" providerId="ADAL" clId="{9FB74245-9BDF-416C-8278-D00B4D6ED363}" dt="2024-02-08T00:16:38.942" v="3879" actId="478"/>
          <ac:spMkLst>
            <pc:docMk/>
            <pc:sldMk cId="181692375" sldId="4793"/>
            <ac:spMk id="3" creationId="{EE3E019C-E9B3-9829-531A-C12A06D43096}"/>
          </ac:spMkLst>
        </pc:spChg>
        <pc:spChg chg="mod">
          <ac:chgData name="Isis Greenspan" userId="464bb143-1349-4605-a567-29b98f388ffb" providerId="ADAL" clId="{9FB74245-9BDF-416C-8278-D00B4D6ED363}" dt="2024-02-08T00:17:14.805" v="3881" actId="1076"/>
          <ac:spMkLst>
            <pc:docMk/>
            <pc:sldMk cId="181692375" sldId="4793"/>
            <ac:spMk id="8" creationId="{A3CEA706-C875-8A11-8381-912A1F8AD93E}"/>
          </ac:spMkLst>
        </pc:spChg>
        <pc:spChg chg="mod">
          <ac:chgData name="Isis Greenspan" userId="464bb143-1349-4605-a567-29b98f388ffb" providerId="ADAL" clId="{9FB74245-9BDF-416C-8278-D00B4D6ED363}" dt="2024-02-08T00:17:14.805" v="3881" actId="1076"/>
          <ac:spMkLst>
            <pc:docMk/>
            <pc:sldMk cId="181692375" sldId="4793"/>
            <ac:spMk id="9" creationId="{F03F88F0-215C-5EE7-BB2B-789D516C3A69}"/>
          </ac:spMkLst>
        </pc:spChg>
        <pc:spChg chg="del">
          <ac:chgData name="Isis Greenspan" userId="464bb143-1349-4605-a567-29b98f388ffb" providerId="ADAL" clId="{9FB74245-9BDF-416C-8278-D00B4D6ED363}" dt="2024-02-08T00:16:35.642" v="3878" actId="478"/>
          <ac:spMkLst>
            <pc:docMk/>
            <pc:sldMk cId="181692375" sldId="4793"/>
            <ac:spMk id="10" creationId="{934715C1-1171-9388-374D-38DEA2FBF466}"/>
          </ac:spMkLst>
        </pc:spChg>
        <pc:spChg chg="add del mod">
          <ac:chgData name="Isis Greenspan" userId="464bb143-1349-4605-a567-29b98f388ffb" providerId="ADAL" clId="{9FB74245-9BDF-416C-8278-D00B4D6ED363}" dt="2024-02-08T00:16:43.771" v="3880" actId="478"/>
          <ac:spMkLst>
            <pc:docMk/>
            <pc:sldMk cId="181692375" sldId="4793"/>
            <ac:spMk id="11" creationId="{2EBBE5CB-9726-EA8A-A90B-9E77A3629D93}"/>
          </ac:spMkLst>
        </pc:spChg>
        <pc:spChg chg="add mod">
          <ac:chgData name="Isis Greenspan" userId="464bb143-1349-4605-a567-29b98f388ffb" providerId="ADAL" clId="{9FB74245-9BDF-416C-8278-D00B4D6ED363}" dt="2024-02-08T00:28:45.503" v="3906" actId="14100"/>
          <ac:spMkLst>
            <pc:docMk/>
            <pc:sldMk cId="181692375" sldId="4793"/>
            <ac:spMk id="12" creationId="{90A6CEB7-9F63-264D-070E-BC1D1D18844D}"/>
          </ac:spMkLst>
        </pc:spChg>
        <pc:picChg chg="mod">
          <ac:chgData name="Isis Greenspan" userId="464bb143-1349-4605-a567-29b98f388ffb" providerId="ADAL" clId="{9FB74245-9BDF-416C-8278-D00B4D6ED363}" dt="2024-02-08T00:17:14.805" v="3881" actId="1076"/>
          <ac:picMkLst>
            <pc:docMk/>
            <pc:sldMk cId="181692375" sldId="4793"/>
            <ac:picMk id="5" creationId="{87F43D8F-731C-89BC-882B-B61661F8819F}"/>
          </ac:picMkLst>
        </pc:picChg>
        <pc:picChg chg="mod">
          <ac:chgData name="Isis Greenspan" userId="464bb143-1349-4605-a567-29b98f388ffb" providerId="ADAL" clId="{9FB74245-9BDF-416C-8278-D00B4D6ED363}" dt="2024-02-08T00:17:14.805" v="3881" actId="1076"/>
          <ac:picMkLst>
            <pc:docMk/>
            <pc:sldMk cId="181692375" sldId="4793"/>
            <ac:picMk id="13" creationId="{AC8A3E9B-BCC7-81C1-4CD6-05A798CAC38D}"/>
          </ac:picMkLst>
        </pc:picChg>
        <pc:cxnChg chg="del">
          <ac:chgData name="Isis Greenspan" userId="464bb143-1349-4605-a567-29b98f388ffb" providerId="ADAL" clId="{9FB74245-9BDF-416C-8278-D00B4D6ED363}" dt="2024-02-08T00:16:33.873" v="3877" actId="478"/>
          <ac:cxnSpMkLst>
            <pc:docMk/>
            <pc:sldMk cId="181692375" sldId="4793"/>
            <ac:cxnSpMk id="7" creationId="{FA856971-6D4E-1DD9-890E-FC3F617FCC31}"/>
          </ac:cxnSpMkLst>
        </pc:cxn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FB74245-9BDF-416C-8278-D00B4D6ED363}" dt="2024-02-08T01:22:05.796" v="3910"/>
              <pc2:cmMkLst xmlns:pc2="http://schemas.microsoft.com/office/powerpoint/2019/9/main/command">
                <pc:docMk/>
                <pc:sldMk cId="181692375" sldId="4793"/>
                <pc2:cmMk id="{7DE8E4FB-585D-4C8C-A964-B459F3BF930D}"/>
              </pc2:cmMkLst>
              <pc226:cmRplyChg chg="add">
                <pc226:chgData name="Isis Greenspan" userId="464bb143-1349-4605-a567-29b98f388ffb" providerId="ADAL" clId="{9FB74245-9BDF-416C-8278-D00B4D6ED363}" dt="2024-02-08T01:22:05.796" v="3910"/>
                <pc2:cmRplyMkLst xmlns:pc2="http://schemas.microsoft.com/office/powerpoint/2019/9/main/command">
                  <pc:docMk/>
                  <pc:sldMk cId="181692375" sldId="4793"/>
                  <pc2:cmMk id="{7DE8E4FB-585D-4C8C-A964-B459F3BF930D}"/>
                  <pc2:cmRplyMk id="{A1D06376-5138-4270-8500-9ADDF479468D}"/>
                </pc2:cmRplyMkLst>
              </pc226:cmRplyChg>
              <pc226:cmRplyChg chg="add">
                <pc226:chgData name="Isis Greenspan" userId="464bb143-1349-4605-a567-29b98f388ffb" providerId="ADAL" clId="{9FB74245-9BDF-416C-8278-D00B4D6ED363}" dt="2024-02-08T00:29:08.568" v="3907"/>
                <pc2:cmRplyMkLst xmlns:pc2="http://schemas.microsoft.com/office/powerpoint/2019/9/main/command">
                  <pc:docMk/>
                  <pc:sldMk cId="181692375" sldId="4793"/>
                  <pc2:cmMk id="{7DE8E4FB-585D-4C8C-A964-B459F3BF930D}"/>
                  <pc2:cmRplyMk id="{E566AAD2-8A9F-42F7-9DE3-855627AF6B33}"/>
                </pc2:cmRplyMkLst>
              </pc226:cmRplyChg>
              <pc226:cmRplyChg chg="mod modRxn">
                <pc226:chgData name="Isis Greenspan" userId="464bb143-1349-4605-a567-29b98f388ffb" providerId="ADAL" clId="{9FB74245-9BDF-416C-8278-D00B4D6ED363}" dt="2024-02-08T01:19:20.644" v="3909"/>
                <pc2:cmRplyMkLst xmlns:pc2="http://schemas.microsoft.com/office/powerpoint/2019/9/main/command">
                  <pc:docMk/>
                  <pc:sldMk cId="181692375" sldId="4793"/>
                  <pc2:cmMk id="{7DE8E4FB-585D-4C8C-A964-B459F3BF930D}"/>
                  <pc2:cmRplyMk id="{2ED987D7-7A20-4213-9176-0320C19FE745}"/>
                </pc2:cmRplyMkLst>
              </pc226:cmRplyChg>
            </pc226:cmChg>
          </p:ext>
        </pc:extLst>
      </pc:sldChg>
      <pc:sldChg chg="addSp delSp modSp new del mod modClrScheme modCm chgLayout">
        <pc:chgData name="Isis Greenspan" userId="464bb143-1349-4605-a567-29b98f388ffb" providerId="ADAL" clId="{9FB74245-9BDF-416C-8278-D00B4D6ED363}" dt="2024-02-08T00:17:53.400" v="3885" actId="47"/>
        <pc:sldMkLst>
          <pc:docMk/>
          <pc:sldMk cId="184759483" sldId="4794"/>
        </pc:sldMkLst>
        <pc:spChg chg="mod ord">
          <ac:chgData name="Isis Greenspan" userId="464bb143-1349-4605-a567-29b98f388ffb" providerId="ADAL" clId="{9FB74245-9BDF-416C-8278-D00B4D6ED363}" dt="2024-02-07T23:49:43.591" v="3868" actId="1076"/>
          <ac:spMkLst>
            <pc:docMk/>
            <pc:sldMk cId="184759483" sldId="4794"/>
            <ac:spMk id="2" creationId="{8E328787-D31F-88CB-8599-5C5DE880AF8E}"/>
          </ac:spMkLst>
        </pc:spChg>
        <pc:spChg chg="mod ord">
          <ac:chgData name="Isis Greenspan" userId="464bb143-1349-4605-a567-29b98f388ffb" providerId="ADAL" clId="{9FB74245-9BDF-416C-8278-D00B4D6ED363}" dt="2024-02-07T23:47:03.628" v="3838" actId="700"/>
          <ac:spMkLst>
            <pc:docMk/>
            <pc:sldMk cId="184759483" sldId="4794"/>
            <ac:spMk id="3" creationId="{E9E1C3FC-1B21-8673-1B73-E7D5FCF6983F}"/>
          </ac:spMkLst>
        </pc:spChg>
        <pc:spChg chg="del">
          <ac:chgData name="Isis Greenspan" userId="464bb143-1349-4605-a567-29b98f388ffb" providerId="ADAL" clId="{9FB74245-9BDF-416C-8278-D00B4D6ED363}" dt="2024-02-07T23:43:48.668" v="3809" actId="931"/>
          <ac:spMkLst>
            <pc:docMk/>
            <pc:sldMk cId="184759483" sldId="4794"/>
            <ac:spMk id="4" creationId="{760AEDF4-7FFF-B86B-636A-4CE39F7B215C}"/>
          </ac:spMkLst>
        </pc:spChg>
        <pc:spChg chg="del mod ord">
          <ac:chgData name="Isis Greenspan" userId="464bb143-1349-4605-a567-29b98f388ffb" providerId="ADAL" clId="{9FB74245-9BDF-416C-8278-D00B4D6ED363}" dt="2024-02-07T23:48:56.494" v="3857" actId="478"/>
          <ac:spMkLst>
            <pc:docMk/>
            <pc:sldMk cId="184759483" sldId="4794"/>
            <ac:spMk id="5" creationId="{DD698B48-36C4-57DC-F5A5-E95FDD011E41}"/>
          </ac:spMkLst>
        </pc:spChg>
        <pc:spChg chg="add del mod ord">
          <ac:chgData name="Isis Greenspan" userId="464bb143-1349-4605-a567-29b98f388ffb" providerId="ADAL" clId="{9FB74245-9BDF-416C-8278-D00B4D6ED363}" dt="2024-02-07T23:48:10.194" v="3846" actId="931"/>
          <ac:spMkLst>
            <pc:docMk/>
            <pc:sldMk cId="184759483" sldId="4794"/>
            <ac:spMk id="8" creationId="{AA84C980-F625-D188-868F-4B2F598C5902}"/>
          </ac:spMkLst>
        </pc:spChg>
        <pc:spChg chg="add mod">
          <ac:chgData name="Isis Greenspan" userId="464bb143-1349-4605-a567-29b98f388ffb" providerId="ADAL" clId="{9FB74245-9BDF-416C-8278-D00B4D6ED363}" dt="2024-02-07T23:49:53.751" v="3870" actId="1076"/>
          <ac:spMkLst>
            <pc:docMk/>
            <pc:sldMk cId="184759483" sldId="4794"/>
            <ac:spMk id="12" creationId="{CA241F67-C350-33E4-CB8A-74E224DEF810}"/>
          </ac:spMkLst>
        </pc:spChg>
        <pc:picChg chg="add del mod ord">
          <ac:chgData name="Isis Greenspan" userId="464bb143-1349-4605-a567-29b98f388ffb" providerId="ADAL" clId="{9FB74245-9BDF-416C-8278-D00B4D6ED363}" dt="2024-02-07T23:48:12.905" v="3847" actId="478"/>
          <ac:picMkLst>
            <pc:docMk/>
            <pc:sldMk cId="184759483" sldId="4794"/>
            <ac:picMk id="7" creationId="{26C9C6EB-2B2F-9FB9-55F8-80F8C9C2E37E}"/>
          </ac:picMkLst>
        </pc:picChg>
        <pc:picChg chg="add mod modCrop">
          <ac:chgData name="Isis Greenspan" userId="464bb143-1349-4605-a567-29b98f388ffb" providerId="ADAL" clId="{9FB74245-9BDF-416C-8278-D00B4D6ED363}" dt="2024-02-07T23:50:04.628" v="3871" actId="1076"/>
          <ac:picMkLst>
            <pc:docMk/>
            <pc:sldMk cId="184759483" sldId="4794"/>
            <ac:picMk id="10" creationId="{E705F196-8701-E992-7DE2-3110194C8E49}"/>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9FB74245-9BDF-416C-8278-D00B4D6ED363}" dt="2024-02-08T00:17:47.533" v="3884"/>
              <pc2:cmMkLst xmlns:pc2="http://schemas.microsoft.com/office/powerpoint/2019/9/main/command">
                <pc:docMk/>
                <pc:sldMk cId="184759483" sldId="4794"/>
                <pc2:cmMk id="{B8A74EED-972F-49C4-AAF5-6916EC5A8E23}"/>
              </pc2:cmMkLst>
            </pc226:cmChg>
          </p:ext>
        </pc:extLst>
      </pc:sldChg>
      <pc:sldChg chg="modSp del mod">
        <pc:chgData name="Isis Greenspan" userId="464bb143-1349-4605-a567-29b98f388ffb" providerId="ADAL" clId="{9FB74245-9BDF-416C-8278-D00B4D6ED363}" dt="2024-02-08T00:17:57.913" v="3886" actId="47"/>
        <pc:sldMkLst>
          <pc:docMk/>
          <pc:sldMk cId="3642571244" sldId="4795"/>
        </pc:sldMkLst>
        <pc:spChg chg="mod">
          <ac:chgData name="Isis Greenspan" userId="464bb143-1349-4605-a567-29b98f388ffb" providerId="ADAL" clId="{9FB74245-9BDF-416C-8278-D00B4D6ED363}" dt="2024-02-07T23:58:50.094" v="3875" actId="1076"/>
          <ac:spMkLst>
            <pc:docMk/>
            <pc:sldMk cId="3642571244" sldId="4795"/>
            <ac:spMk id="3" creationId="{003A7C63-1979-6103-1DDD-FA99744E0860}"/>
          </ac:spMkLst>
        </pc:spChg>
        <pc:spChg chg="mod">
          <ac:chgData name="Isis Greenspan" userId="464bb143-1349-4605-a567-29b98f388ffb" providerId="ADAL" clId="{9FB74245-9BDF-416C-8278-D00B4D6ED363}" dt="2024-02-07T23:58:54.212" v="3876" actId="14100"/>
          <ac:spMkLst>
            <pc:docMk/>
            <pc:sldMk cId="3642571244" sldId="4795"/>
            <ac:spMk id="5" creationId="{9DFCC6C9-7660-9301-716D-7DB50C19FC5D}"/>
          </ac:spMkLst>
        </pc:spChg>
        <pc:picChg chg="mod">
          <ac:chgData name="Isis Greenspan" userId="464bb143-1349-4605-a567-29b98f388ffb" providerId="ADAL" clId="{9FB74245-9BDF-416C-8278-D00B4D6ED363}" dt="2024-02-07T23:58:45.759" v="3874" actId="1076"/>
          <ac:picMkLst>
            <pc:docMk/>
            <pc:sldMk cId="3642571244" sldId="4795"/>
            <ac:picMk id="7" creationId="{DFA6B758-5342-06CA-8BD7-BF160B6C8F64}"/>
          </ac:picMkLst>
        </pc:picChg>
      </pc:sldChg>
      <pc:sldMasterChg chg="del delSldLayout">
        <pc:chgData name="Isis Greenspan" userId="464bb143-1349-4605-a567-29b98f388ffb" providerId="ADAL" clId="{9FB74245-9BDF-416C-8278-D00B4D6ED363}" dt="2024-02-08T00:17:57.913" v="3886" actId="47"/>
        <pc:sldMasterMkLst>
          <pc:docMk/>
          <pc:sldMasterMk cId="2788371006" sldId="2147484468"/>
        </pc:sldMasterMkLst>
        <pc:sldLayoutChg chg="del">
          <pc:chgData name="Isis Greenspan" userId="464bb143-1349-4605-a567-29b98f388ffb" providerId="ADAL" clId="{9FB74245-9BDF-416C-8278-D00B4D6ED363}" dt="2024-02-08T00:17:57.913" v="3886" actId="47"/>
          <pc:sldLayoutMkLst>
            <pc:docMk/>
            <pc:sldMasterMk cId="2788371006" sldId="2147484468"/>
            <pc:sldLayoutMk cId="3604201497" sldId="214748446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920758358" sldId="214748447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6075950" sldId="214748447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4088061311" sldId="2147484472"/>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28395102" sldId="2147484473"/>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05297678" sldId="2147484474"/>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661213244" sldId="2147484475"/>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420994852" sldId="2147484476"/>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206657617" sldId="2147484477"/>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521112109" sldId="2147484478"/>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8458964" sldId="214748447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905439170" sldId="214748448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273311840" sldId="214748448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630999188" sldId="2147484482"/>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601411152" sldId="2147484483"/>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4231506379" sldId="2147484484"/>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19306619" sldId="2147484485"/>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770530137" sldId="2147484486"/>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997775" sldId="2147484487"/>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346465989" sldId="2147484488"/>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270503467" sldId="214748448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01588741" sldId="214748449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344226045" sldId="214748449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842386988" sldId="2147484492"/>
          </pc:sldLayoutMkLst>
        </pc:sldLayoutChg>
      </pc:sldMasterChg>
    </pc:docChg>
  </pc:docChgLst>
  <pc:docChgLst>
    <pc:chgData name="Isis Greenspan" userId="S::igreenspan@cffutures.net::464bb143-1349-4605-a567-29b98f388ffb" providerId="AD" clId="Web-{005F775F-D2BD-E62A-C11E-011F467CB220}"/>
    <pc:docChg chg="">
      <pc:chgData name="Isis Greenspan" userId="S::igreenspan@cffutures.net::464bb143-1349-4605-a567-29b98f388ffb" providerId="AD" clId="Web-{005F775F-D2BD-E62A-C11E-011F467CB220}" dt="2023-12-12T17:47:34.970" v="0"/>
      <pc:docMkLst>
        <pc:docMk/>
      </pc:docMkLst>
      <pc:sldChg chg="modCm">
        <pc:chgData name="Isis Greenspan" userId="S::igreenspan@cffutures.net::464bb143-1349-4605-a567-29b98f388ffb" providerId="AD" clId="Web-{005F775F-D2BD-E62A-C11E-011F467CB220}" dt="2023-12-12T17:47:34.970" v="0"/>
        <pc:sldMkLst>
          <pc:docMk/>
          <pc:sldMk cId="2552670276" sldId="1831"/>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005F775F-D2BD-E62A-C11E-011F467CB220}" dt="2023-12-12T17:47:34.970" v="0"/>
              <pc2:cmMkLst xmlns:pc2="http://schemas.microsoft.com/office/powerpoint/2019/9/main/command">
                <pc:docMk/>
                <pc:sldMk cId="2552670276" sldId="1831"/>
                <pc2:cmMk id="{9A0C403F-F1B0-41D3-B24F-C07AB41D59E4}"/>
              </pc2:cmMkLst>
            </pc226:cmChg>
          </p:ext>
        </pc:extLst>
      </pc:sldChg>
    </pc:docChg>
  </pc:docChgLst>
  <pc:docChgLst>
    <pc:chgData name="Isis Greenspan" userId="S::igreenspan@cffutures.net::464bb143-1349-4605-a567-29b98f388ffb" providerId="AD" clId="Web-{D104696E-7D21-C1A9-1F23-9FA634A601AE}"/>
    <pc:docChg chg="">
      <pc:chgData name="Isis Greenspan" userId="S::igreenspan@cffutures.net::464bb143-1349-4605-a567-29b98f388ffb" providerId="AD" clId="Web-{D104696E-7D21-C1A9-1F23-9FA634A601AE}" dt="2023-12-12T22:28:38.369" v="0"/>
      <pc:docMkLst>
        <pc:docMk/>
      </pc:docMkLst>
      <pc:sldChg chg="modCm">
        <pc:chgData name="Isis Greenspan" userId="S::igreenspan@cffutures.net::464bb143-1349-4605-a567-29b98f388ffb" providerId="AD" clId="Web-{D104696E-7D21-C1A9-1F23-9FA634A601AE}" dt="2023-12-12T22:28:38.369" v="0"/>
        <pc:sldMkLst>
          <pc:docMk/>
          <pc:sldMk cId="4041908155" sldId="3798"/>
        </pc:sldMkLst>
        <pc:extLst>
          <p:ext xmlns:p="http://schemas.openxmlformats.org/presentationml/2006/main" uri="{D6D511B9-2390-475A-947B-AFAB55BFBCF1}">
            <pc226:cmChg xmlns:pc226="http://schemas.microsoft.com/office/powerpoint/2022/06/main/command" chg="">
              <pc226:chgData name="Isis Greenspan" userId="S::igreenspan@cffutures.net::464bb143-1349-4605-a567-29b98f388ffb" providerId="AD" clId="Web-{D104696E-7D21-C1A9-1F23-9FA634A601AE}" dt="2023-12-12T22:28:38.369" v="0"/>
              <pc2:cmMkLst xmlns:pc2="http://schemas.microsoft.com/office/powerpoint/2019/9/main/command">
                <pc:docMk/>
                <pc:sldMk cId="4041908155" sldId="3798"/>
                <pc2:cmMk id="{9DD3310E-7F4C-4085-A47F-B6525D855AF1}"/>
              </pc2:cmMkLst>
              <pc226:cmRplyChg chg="mod modRxn">
                <pc226:chgData name="Isis Greenspan" userId="S::igreenspan@cffutures.net::464bb143-1349-4605-a567-29b98f388ffb" providerId="AD" clId="Web-{D104696E-7D21-C1A9-1F23-9FA634A601AE}" dt="2023-12-12T22:28:38.369" v="0"/>
                <pc2:cmRplyMkLst xmlns:pc2="http://schemas.microsoft.com/office/powerpoint/2019/9/main/command">
                  <pc:docMk/>
                  <pc:sldMk cId="4041908155" sldId="3798"/>
                  <pc2:cmMk id="{9DD3310E-7F4C-4085-A47F-B6525D855AF1}"/>
                  <pc2:cmRplyMk id="{2C9042A1-8BCB-48BB-8ADD-3448976A0A43}"/>
                </pc2:cmRplyMkLst>
              </pc226:cmRplyChg>
            </pc226:cmChg>
          </p:ext>
        </pc:extLst>
      </pc:sldChg>
    </pc:docChg>
  </pc:docChgLst>
  <pc:docChgLst>
    <pc:chgData name="Isis Greenspan" userId="S::igreenspan@cffutures.net::464bb143-1349-4605-a567-29b98f388ffb" providerId="AD" clId="Web-{C185A5D0-F81B-3729-7EA9-F79F8149D46E}"/>
    <pc:docChg chg="modSld">
      <pc:chgData name="Isis Greenspan" userId="S::igreenspan@cffutures.net::464bb143-1349-4605-a567-29b98f388ffb" providerId="AD" clId="Web-{C185A5D0-F81B-3729-7EA9-F79F8149D46E}" dt="2023-12-15T22:36:36.673" v="52"/>
      <pc:docMkLst>
        <pc:docMk/>
      </pc:docMkLst>
      <pc:sldChg chg="modSp">
        <pc:chgData name="Isis Greenspan" userId="S::igreenspan@cffutures.net::464bb143-1349-4605-a567-29b98f388ffb" providerId="AD" clId="Web-{C185A5D0-F81B-3729-7EA9-F79F8149D46E}" dt="2023-12-15T22:35:06.671" v="48" actId="20577"/>
        <pc:sldMkLst>
          <pc:docMk/>
          <pc:sldMk cId="2337784863" sldId="513"/>
        </pc:sldMkLst>
        <pc:spChg chg="mod">
          <ac:chgData name="Isis Greenspan" userId="S::igreenspan@cffutures.net::464bb143-1349-4605-a567-29b98f388ffb" providerId="AD" clId="Web-{C185A5D0-F81B-3729-7EA9-F79F8149D46E}" dt="2023-12-15T22:35:06.671" v="48" actId="20577"/>
          <ac:spMkLst>
            <pc:docMk/>
            <pc:sldMk cId="2337784863" sldId="513"/>
            <ac:spMk id="4" creationId="{00000000-0000-0000-0000-000000000000}"/>
          </ac:spMkLst>
        </pc:spChg>
      </pc:sldChg>
      <pc:sldChg chg="modSp modCm modNotes">
        <pc:chgData name="Isis Greenspan" userId="S::igreenspan@cffutures.net::464bb143-1349-4605-a567-29b98f388ffb" providerId="AD" clId="Web-{C185A5D0-F81B-3729-7EA9-F79F8149D46E}" dt="2023-12-15T22:36:36.673" v="52"/>
        <pc:sldMkLst>
          <pc:docMk/>
          <pc:sldMk cId="4041908155" sldId="3798"/>
        </pc:sldMkLst>
        <pc:spChg chg="mod">
          <ac:chgData name="Isis Greenspan" userId="S::igreenspan@cffutures.net::464bb143-1349-4605-a567-29b98f388ffb" providerId="AD" clId="Web-{C185A5D0-F81B-3729-7EA9-F79F8149D46E}" dt="2023-12-15T22:35:52.484" v="50" actId="20577"/>
          <ac:spMkLst>
            <pc:docMk/>
            <pc:sldMk cId="4041908155" sldId="3798"/>
            <ac:spMk id="3" creationId="{710C4486-02F8-6FEE-F870-8EB65F8E873D}"/>
          </ac:spMkLst>
        </pc:spChg>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C185A5D0-F81B-3729-7EA9-F79F8149D46E}" dt="2023-12-15T22:35:34.500" v="49"/>
              <pc2:cmMkLst xmlns:pc2="http://schemas.microsoft.com/office/powerpoint/2019/9/main/command">
                <pc:docMk/>
                <pc:sldMk cId="4041908155" sldId="3798"/>
                <pc2:cmMk id="{9DD3310E-7F4C-4085-A47F-B6525D855AF1}"/>
              </pc2:cmMkLst>
              <pc226:cmRplyChg chg="mod modRxn">
                <pc226:chgData name="Isis Greenspan" userId="S::igreenspan@cffutures.net::464bb143-1349-4605-a567-29b98f388ffb" providerId="AD" clId="Web-{C185A5D0-F81B-3729-7EA9-F79F8149D46E}" dt="2023-12-15T22:27:30.894" v="0"/>
                <pc2:cmRplyMkLst xmlns:pc2="http://schemas.microsoft.com/office/powerpoint/2019/9/main/command">
                  <pc:docMk/>
                  <pc:sldMk cId="4041908155" sldId="3798"/>
                  <pc2:cmMk id="{9DD3310E-7F4C-4085-A47F-B6525D855AF1}"/>
                  <pc2:cmRplyMk id="{EE33543B-EA8B-4C68-86B1-373BA540846B}"/>
                </pc2:cmRplyMkLst>
              </pc226:cmRplyChg>
            </pc226:cmChg>
          </p:ext>
        </pc:extLst>
      </pc:sldChg>
    </pc:docChg>
  </pc:docChgLst>
  <pc:docChgLst>
    <pc:chgData clId="Web-{34B0E474-AF74-4763-A65C-96561339C215}"/>
    <pc:docChg chg="">
      <pc:chgData name="" userId="" providerId="" clId="Web-{34B0E474-AF74-4763-A65C-96561339C215}" dt="2023-11-30T22:58:20.237" v="0"/>
      <pc:docMkLst>
        <pc:docMk/>
      </pc:docMkLst>
      <pc:sldChg chg="modCm">
        <pc:chgData name="" userId="" providerId="" clId="Web-{34B0E474-AF74-4763-A65C-96561339C215}" dt="2023-11-30T22:58:20.237" v="0"/>
        <pc:sldMkLst>
          <pc:docMk/>
          <pc:sldMk cId="2848969656" sldId="3769"/>
        </pc:sldMkLst>
        <pc:extLst>
          <p:ext xmlns:p="http://schemas.openxmlformats.org/presentationml/2006/main" uri="{D6D511B9-2390-475A-947B-AFAB55BFBCF1}">
            <pc226:cmChg xmlns:pc226="http://schemas.microsoft.com/office/powerpoint/2022/06/main/command" chg="">
              <pc226:chgData name="" userId="" providerId="" clId="Web-{34B0E474-AF74-4763-A65C-96561339C215}" dt="2023-11-30T22:58:20.237" v="0"/>
              <pc2:cmMkLst xmlns:pc2="http://schemas.microsoft.com/office/powerpoint/2019/9/main/command">
                <pc:docMk/>
                <pc:sldMk cId="2848969656" sldId="3769"/>
                <pc2:cmMk id="{6AE74F49-F13F-45C4-9F94-C98092861AE2}"/>
              </pc2:cmMkLst>
              <pc226:cmRplyChg chg="add">
                <pc226:chgData name="" userId="" providerId="" clId="Web-{34B0E474-AF74-4763-A65C-96561339C215}" dt="2023-11-30T22:58:20.237" v="0"/>
                <pc2:cmRplyMkLst xmlns:pc2="http://schemas.microsoft.com/office/powerpoint/2019/9/main/command">
                  <pc:docMk/>
                  <pc:sldMk cId="2848969656" sldId="3769"/>
                  <pc2:cmMk id="{6AE74F49-F13F-45C4-9F94-C98092861AE2}"/>
                  <pc2:cmRplyMk id="{9F358F77-D030-4F72-A1AE-78D4D458A450}"/>
                </pc2:cmRplyMkLst>
              </pc226:cmRplyChg>
            </pc226:cmChg>
          </p:ext>
        </pc:extLst>
      </pc:sldChg>
    </pc:docChg>
  </pc:docChgLst>
  <pc:docChgLst>
    <pc:chgData name="Renee Luque" userId="S::rluque@cffutures.net::24b01a1d-1c91-492f-b0ec-f8dd3574c772" providerId="AD" clId="Web-{83ABBC81-60DC-61CF-8F5E-573F84C6FCEB}"/>
    <pc:docChg chg="">
      <pc:chgData name="Renee Luque" userId="S::rluque@cffutures.net::24b01a1d-1c91-492f-b0ec-f8dd3574c772" providerId="AD" clId="Web-{83ABBC81-60DC-61CF-8F5E-573F84C6FCEB}" dt="2024-01-12T17:48:19.013" v="0"/>
      <pc:docMkLst>
        <pc:docMk/>
      </pc:docMkLst>
      <pc:sldChg chg="modCm">
        <pc:chgData name="Renee Luque" userId="S::rluque@cffutures.net::24b01a1d-1c91-492f-b0ec-f8dd3574c772" providerId="AD" clId="Web-{83ABBC81-60DC-61CF-8F5E-573F84C6FCEB}" dt="2024-01-12T17:48:19.013" v="0"/>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83ABBC81-60DC-61CF-8F5E-573F84C6FCEB}" dt="2024-01-12T17:48:19.013" v="0"/>
              <pc2:cmMkLst xmlns:pc2="http://schemas.microsoft.com/office/powerpoint/2019/9/main/command">
                <pc:docMk/>
                <pc:sldMk cId="3841886373" sldId="379"/>
                <pc2:cmMk id="{402111E2-9B8F-40E1-82E5-CF52F115868C}"/>
              </pc2:cmMkLst>
              <pc226:cmRplyChg chg="add">
                <pc226:chgData name="Renee Luque" userId="S::rluque@cffutures.net::24b01a1d-1c91-492f-b0ec-f8dd3574c772" providerId="AD" clId="Web-{83ABBC81-60DC-61CF-8F5E-573F84C6FCEB}" dt="2024-01-12T17:48:19.013" v="0"/>
                <pc2:cmRplyMkLst xmlns:pc2="http://schemas.microsoft.com/office/powerpoint/2019/9/main/command">
                  <pc:docMk/>
                  <pc:sldMk cId="3841886373" sldId="379"/>
                  <pc2:cmMk id="{402111E2-9B8F-40E1-82E5-CF52F115868C}"/>
                  <pc2:cmRplyMk id="{3CF18E61-66A9-460B-B7BC-91315E8681D0}"/>
                </pc2:cmRplyMkLst>
              </pc226:cmRplyChg>
            </pc226:cmChg>
          </p:ext>
        </pc:extLst>
      </pc:sldChg>
    </pc:docChg>
  </pc:docChgLst>
  <pc:docChgLst>
    <pc:chgData name="Isis Greenspan" userId="464bb143-1349-4605-a567-29b98f388ffb" providerId="ADAL" clId="{623F93A9-4AF7-4733-A5D7-5E3A89DBCEE9}"/>
    <pc:docChg chg="modSld">
      <pc:chgData name="Isis Greenspan" userId="464bb143-1349-4605-a567-29b98f388ffb" providerId="ADAL" clId="{623F93A9-4AF7-4733-A5D7-5E3A89DBCEE9}" dt="2024-03-06T20:47:16.601" v="302" actId="962"/>
      <pc:docMkLst>
        <pc:docMk/>
      </pc:docMkLst>
      <pc:sldChg chg="modNotes">
        <pc:chgData name="Isis Greenspan" userId="464bb143-1349-4605-a567-29b98f388ffb" providerId="ADAL" clId="{623F93A9-4AF7-4733-A5D7-5E3A89DBCEE9}" dt="2024-03-06T20:37:49.647" v="120" actId="20577"/>
        <pc:sldMkLst>
          <pc:docMk/>
          <pc:sldMk cId="3736783467" sldId="256"/>
        </pc:sldMkLst>
      </pc:sldChg>
      <pc:sldChg chg="modNotes">
        <pc:chgData name="Isis Greenspan" userId="464bb143-1349-4605-a567-29b98f388ffb" providerId="ADAL" clId="{623F93A9-4AF7-4733-A5D7-5E3A89DBCEE9}" dt="2024-03-06T20:40:19.794" v="177" actId="20577"/>
        <pc:sldMkLst>
          <pc:docMk/>
          <pc:sldMk cId="4137781758" sldId="268"/>
        </pc:sldMkLst>
      </pc:sldChg>
      <pc:sldChg chg="modSp mod">
        <pc:chgData name="Isis Greenspan" userId="464bb143-1349-4605-a567-29b98f388ffb" providerId="ADAL" clId="{623F93A9-4AF7-4733-A5D7-5E3A89DBCEE9}" dt="2024-03-06T20:44:34.247" v="298" actId="20577"/>
        <pc:sldMkLst>
          <pc:docMk/>
          <pc:sldMk cId="2320346158" sldId="487"/>
        </pc:sldMkLst>
        <pc:spChg chg="mod">
          <ac:chgData name="Isis Greenspan" userId="464bb143-1349-4605-a567-29b98f388ffb" providerId="ADAL" clId="{623F93A9-4AF7-4733-A5D7-5E3A89DBCEE9}" dt="2024-03-06T20:44:34.247" v="298" actId="20577"/>
          <ac:spMkLst>
            <pc:docMk/>
            <pc:sldMk cId="2320346158" sldId="487"/>
            <ac:spMk id="4" creationId="{00000000-0000-0000-0000-000000000000}"/>
          </ac:spMkLst>
        </pc:spChg>
      </pc:sldChg>
      <pc:sldChg chg="modSp mod">
        <pc:chgData name="Isis Greenspan" userId="464bb143-1349-4605-a567-29b98f388ffb" providerId="ADAL" clId="{623F93A9-4AF7-4733-A5D7-5E3A89DBCEE9}" dt="2024-03-06T20:43:19.345" v="229" actId="20577"/>
        <pc:sldMkLst>
          <pc:docMk/>
          <pc:sldMk cId="2337784863" sldId="513"/>
        </pc:sldMkLst>
        <pc:spChg chg="mod">
          <ac:chgData name="Isis Greenspan" userId="464bb143-1349-4605-a567-29b98f388ffb" providerId="ADAL" clId="{623F93A9-4AF7-4733-A5D7-5E3A89DBCEE9}" dt="2024-03-06T20:43:19.345" v="229" actId="20577"/>
          <ac:spMkLst>
            <pc:docMk/>
            <pc:sldMk cId="2337784863" sldId="513"/>
            <ac:spMk id="4" creationId="{00000000-0000-0000-0000-000000000000}"/>
          </ac:spMkLst>
        </pc:spChg>
      </pc:sldChg>
      <pc:sldChg chg="modSp mod">
        <pc:chgData name="Isis Greenspan" userId="464bb143-1349-4605-a567-29b98f388ffb" providerId="ADAL" clId="{623F93A9-4AF7-4733-A5D7-5E3A89DBCEE9}" dt="2024-03-06T20:43:33.189" v="241" actId="20577"/>
        <pc:sldMkLst>
          <pc:docMk/>
          <pc:sldMk cId="3320587973" sldId="514"/>
        </pc:sldMkLst>
        <pc:spChg chg="mod">
          <ac:chgData name="Isis Greenspan" userId="464bb143-1349-4605-a567-29b98f388ffb" providerId="ADAL" clId="{623F93A9-4AF7-4733-A5D7-5E3A89DBCEE9}" dt="2024-03-06T20:43:33.189" v="241" actId="20577"/>
          <ac:spMkLst>
            <pc:docMk/>
            <pc:sldMk cId="3320587973" sldId="514"/>
            <ac:spMk id="4" creationId="{00000000-0000-0000-0000-000000000000}"/>
          </ac:spMkLst>
        </pc:spChg>
      </pc:sldChg>
      <pc:sldChg chg="modNotes">
        <pc:chgData name="Isis Greenspan" userId="464bb143-1349-4605-a567-29b98f388ffb" providerId="ADAL" clId="{623F93A9-4AF7-4733-A5D7-5E3A89DBCEE9}" dt="2024-03-06T20:38:07.699" v="159" actId="20577"/>
        <pc:sldMkLst>
          <pc:docMk/>
          <pc:sldMk cId="2361436726" sldId="1842"/>
        </pc:sldMkLst>
      </pc:sldChg>
      <pc:sldChg chg="modNotes">
        <pc:chgData name="Isis Greenspan" userId="464bb143-1349-4605-a567-29b98f388ffb" providerId="ADAL" clId="{623F93A9-4AF7-4733-A5D7-5E3A89DBCEE9}" dt="2024-03-06T20:36:41.902" v="73" actId="20577"/>
        <pc:sldMkLst>
          <pc:docMk/>
          <pc:sldMk cId="446175336" sldId="3756"/>
        </pc:sldMkLst>
      </pc:sldChg>
      <pc:sldChg chg="modSp mod">
        <pc:chgData name="Isis Greenspan" userId="464bb143-1349-4605-a567-29b98f388ffb" providerId="ADAL" clId="{623F93A9-4AF7-4733-A5D7-5E3A89DBCEE9}" dt="2024-03-06T20:43:55.983" v="250" actId="20577"/>
        <pc:sldMkLst>
          <pc:docMk/>
          <pc:sldMk cId="4257239200" sldId="4746"/>
        </pc:sldMkLst>
        <pc:spChg chg="mod">
          <ac:chgData name="Isis Greenspan" userId="464bb143-1349-4605-a567-29b98f388ffb" providerId="ADAL" clId="{623F93A9-4AF7-4733-A5D7-5E3A89DBCEE9}" dt="2024-03-06T20:43:55.983" v="250" actId="20577"/>
          <ac:spMkLst>
            <pc:docMk/>
            <pc:sldMk cId="4257239200" sldId="4746"/>
            <ac:spMk id="4" creationId="{3CE82778-15E1-DCD6-4E97-B01487F7A398}"/>
          </ac:spMkLst>
        </pc:spChg>
      </pc:sldChg>
      <pc:sldChg chg="modNotes">
        <pc:chgData name="Isis Greenspan" userId="464bb143-1349-4605-a567-29b98f388ffb" providerId="ADAL" clId="{623F93A9-4AF7-4733-A5D7-5E3A89DBCEE9}" dt="2024-03-06T20:35:53.110" v="61" actId="20577"/>
        <pc:sldMkLst>
          <pc:docMk/>
          <pc:sldMk cId="1283054072" sldId="4795"/>
        </pc:sldMkLst>
      </pc:sldChg>
      <pc:sldChg chg="modSp mod">
        <pc:chgData name="Isis Greenspan" userId="464bb143-1349-4605-a567-29b98f388ffb" providerId="ADAL" clId="{623F93A9-4AF7-4733-A5D7-5E3A89DBCEE9}" dt="2024-03-06T20:47:16.601" v="302" actId="962"/>
        <pc:sldMkLst>
          <pc:docMk/>
          <pc:sldMk cId="163538817" sldId="4797"/>
        </pc:sldMkLst>
        <pc:picChg chg="mod">
          <ac:chgData name="Isis Greenspan" userId="464bb143-1349-4605-a567-29b98f388ffb" providerId="ADAL" clId="{623F93A9-4AF7-4733-A5D7-5E3A89DBCEE9}" dt="2024-03-06T20:47:12.082" v="300" actId="962"/>
          <ac:picMkLst>
            <pc:docMk/>
            <pc:sldMk cId="163538817" sldId="4797"/>
            <ac:picMk id="10" creationId="{91EDBC7E-EF49-ADA5-836A-ABC42DE620A7}"/>
          </ac:picMkLst>
        </pc:picChg>
        <pc:picChg chg="mod">
          <ac:chgData name="Isis Greenspan" userId="464bb143-1349-4605-a567-29b98f388ffb" providerId="ADAL" clId="{623F93A9-4AF7-4733-A5D7-5E3A89DBCEE9}" dt="2024-03-06T20:47:16.601" v="302" actId="962"/>
          <ac:picMkLst>
            <pc:docMk/>
            <pc:sldMk cId="163538817" sldId="4797"/>
            <ac:picMk id="12" creationId="{3DF04621-7D24-E69B-D133-D937594AF683}"/>
          </ac:picMkLst>
        </pc:picChg>
      </pc:sldChg>
      <pc:sldChg chg="modNotes">
        <pc:chgData name="Isis Greenspan" userId="464bb143-1349-4605-a567-29b98f388ffb" providerId="ADAL" clId="{623F93A9-4AF7-4733-A5D7-5E3A89DBCEE9}" dt="2024-03-06T20:41:52.380" v="179" actId="20577"/>
        <pc:sldMkLst>
          <pc:docMk/>
          <pc:sldMk cId="2848969656" sldId="4801"/>
        </pc:sldMkLst>
      </pc:sldChg>
      <pc:sldChg chg="modNotes">
        <pc:chgData name="Isis Greenspan" userId="464bb143-1349-4605-a567-29b98f388ffb" providerId="ADAL" clId="{623F93A9-4AF7-4733-A5D7-5E3A89DBCEE9}" dt="2024-03-06T20:39:11.805" v="168" actId="20577"/>
        <pc:sldMkLst>
          <pc:docMk/>
          <pc:sldMk cId="1173499175" sldId="4802"/>
        </pc:sldMkLst>
      </pc:sldChg>
    </pc:docChg>
  </pc:docChgLst>
  <pc:docChgLst>
    <pc:chgData name="Isis Greenspan" userId="S::igreenspan@cffutures.net::464bb143-1349-4605-a567-29b98f388ffb" providerId="AD" clId="Web-{7A26E204-A490-2AEB-9FFC-73EC8F76F381}"/>
    <pc:docChg chg="">
      <pc:chgData name="Isis Greenspan" userId="S::igreenspan@cffutures.net::464bb143-1349-4605-a567-29b98f388ffb" providerId="AD" clId="Web-{7A26E204-A490-2AEB-9FFC-73EC8F76F381}" dt="2023-12-12T17:37:45.971" v="0"/>
      <pc:docMkLst>
        <pc:docMk/>
      </pc:docMkLst>
      <pc:sldChg chg="modCm">
        <pc:chgData name="Isis Greenspan" userId="S::igreenspan@cffutures.net::464bb143-1349-4605-a567-29b98f388ffb" providerId="AD" clId="Web-{7A26E204-A490-2AEB-9FFC-73EC8F76F381}" dt="2023-12-12T17:37:45.971" v="0"/>
        <pc:sldMkLst>
          <pc:docMk/>
          <pc:sldMk cId="2552670276" sldId="1831"/>
        </pc:sldMkLst>
        <pc:extLst>
          <p:ext xmlns:p="http://schemas.openxmlformats.org/presentationml/2006/main" uri="{D6D511B9-2390-475A-947B-AFAB55BFBCF1}">
            <pc226:cmChg xmlns:pc226="http://schemas.microsoft.com/office/powerpoint/2022/06/main/command" chg="mod modRxn">
              <pc226:chgData name="Isis Greenspan" userId="S::igreenspan@cffutures.net::464bb143-1349-4605-a567-29b98f388ffb" providerId="AD" clId="Web-{7A26E204-A490-2AEB-9FFC-73EC8F76F381}" dt="2023-12-12T17:37:45.971" v="0"/>
              <pc2:cmMkLst xmlns:pc2="http://schemas.microsoft.com/office/powerpoint/2019/9/main/command">
                <pc:docMk/>
                <pc:sldMk cId="2552670276" sldId="1831"/>
                <pc2:cmMk id="{9A0C403F-F1B0-41D3-B24F-C07AB41D59E4}"/>
              </pc2:cmMkLst>
            </pc226:cmChg>
          </p:ext>
        </pc:extLst>
      </pc:sldChg>
    </pc:docChg>
  </pc:docChgLst>
  <pc:docChgLst>
    <pc:chgData name="Isis Greenspan" userId="S::igreenspan@cffutures.net::464bb143-1349-4605-a567-29b98f388ffb" providerId="AD" clId="Web-{98704C35-6C64-3530-B2D6-D8426DBE4933}"/>
    <pc:docChg chg="modSld">
      <pc:chgData name="Isis Greenspan" userId="S::igreenspan@cffutures.net::464bb143-1349-4605-a567-29b98f388ffb" providerId="AD" clId="Web-{98704C35-6C64-3530-B2D6-D8426DBE4933}" dt="2024-01-12T17:02:24.832" v="5" actId="20577"/>
      <pc:docMkLst>
        <pc:docMk/>
      </pc:docMkLst>
      <pc:sldChg chg="modSp">
        <pc:chgData name="Isis Greenspan" userId="S::igreenspan@cffutures.net::464bb143-1349-4605-a567-29b98f388ffb" providerId="AD" clId="Web-{98704C35-6C64-3530-B2D6-D8426DBE4933}" dt="2024-01-12T17:02:24.832" v="5" actId="20577"/>
        <pc:sldMkLst>
          <pc:docMk/>
          <pc:sldMk cId="3841886373" sldId="379"/>
        </pc:sldMkLst>
        <pc:spChg chg="mod">
          <ac:chgData name="Isis Greenspan" userId="S::igreenspan@cffutures.net::464bb143-1349-4605-a567-29b98f388ffb" providerId="AD" clId="Web-{98704C35-6C64-3530-B2D6-D8426DBE4933}" dt="2024-01-12T17:02:24.832" v="5" actId="20577"/>
          <ac:spMkLst>
            <pc:docMk/>
            <pc:sldMk cId="3841886373" sldId="379"/>
            <ac:spMk id="4" creationId="{6D8DC46B-FB68-9E29-119A-9968FA226274}"/>
          </ac:spMkLst>
        </pc:spChg>
      </pc:sldChg>
      <pc:sldChg chg="modNotes">
        <pc:chgData name="Isis Greenspan" userId="S::igreenspan@cffutures.net::464bb143-1349-4605-a567-29b98f388ffb" providerId="AD" clId="Web-{98704C35-6C64-3530-B2D6-D8426DBE4933}" dt="2024-01-12T16:50:08.635" v="2"/>
        <pc:sldMkLst>
          <pc:docMk/>
          <pc:sldMk cId="446175336" sldId="3756"/>
        </pc:sldMkLst>
      </pc:sldChg>
    </pc:docChg>
  </pc:docChgLst>
  <pc:docChgLst>
    <pc:chgData name="Isis Greenspan" userId="464bb143-1349-4605-a567-29b98f388ffb" providerId="ADAL" clId="{A95153EC-68A8-498C-88C3-4D7464F7A9A6}"/>
    <pc:docChg chg="undo redo custSel addSld delSld modSld">
      <pc:chgData name="Isis Greenspan" userId="464bb143-1349-4605-a567-29b98f388ffb" providerId="ADAL" clId="{A95153EC-68A8-498C-88C3-4D7464F7A9A6}" dt="2023-12-06T18:39:19.459" v="9435" actId="2696"/>
      <pc:docMkLst>
        <pc:docMk/>
      </pc:docMkLst>
      <pc:sldChg chg="addSp delSp modSp mod modNotes modNotesTx">
        <pc:chgData name="Isis Greenspan" userId="464bb143-1349-4605-a567-29b98f388ffb" providerId="ADAL" clId="{A95153EC-68A8-498C-88C3-4D7464F7A9A6}" dt="2023-12-06T00:09:34.542" v="9124" actId="114"/>
        <pc:sldMkLst>
          <pc:docMk/>
          <pc:sldMk cId="3736783467" sldId="256"/>
        </pc:sldMkLst>
        <pc:spChg chg="add del mod">
          <ac:chgData name="Isis Greenspan" userId="464bb143-1349-4605-a567-29b98f388ffb" providerId="ADAL" clId="{A95153EC-68A8-498C-88C3-4D7464F7A9A6}" dt="2023-11-30T21:47:07.213" v="1668" actId="478"/>
          <ac:spMkLst>
            <pc:docMk/>
            <pc:sldMk cId="3736783467" sldId="256"/>
            <ac:spMk id="2" creationId="{4AD665A8-D0CF-2DBE-741E-61B0C5B20CEA}"/>
          </ac:spMkLst>
        </pc:spChg>
        <pc:spChg chg="mod">
          <ac:chgData name="Isis Greenspan" userId="464bb143-1349-4605-a567-29b98f388ffb" providerId="ADAL" clId="{A95153EC-68A8-498C-88C3-4D7464F7A9A6}" dt="2023-12-06T00:09:23.089" v="9122" actId="114"/>
          <ac:spMkLst>
            <pc:docMk/>
            <pc:sldMk cId="3736783467" sldId="256"/>
            <ac:spMk id="3" creationId="{4C339BF0-0264-4463-5BBA-0B0D6873F81A}"/>
          </ac:spMkLst>
        </pc:spChg>
        <pc:spChg chg="mod">
          <ac:chgData name="Isis Greenspan" userId="464bb143-1349-4605-a567-29b98f388ffb" providerId="ADAL" clId="{A95153EC-68A8-498C-88C3-4D7464F7A9A6}" dt="2023-11-15T00:35:59.890" v="941" actId="255"/>
          <ac:spMkLst>
            <pc:docMk/>
            <pc:sldMk cId="3736783467" sldId="256"/>
            <ac:spMk id="13" creationId="{EA3630C2-4BFE-69ED-BE0D-47382373813C}"/>
          </ac:spMkLst>
        </pc:spChg>
        <pc:spChg chg="ord">
          <ac:chgData name="Isis Greenspan" userId="464bb143-1349-4605-a567-29b98f388ffb" providerId="ADAL" clId="{A95153EC-68A8-498C-88C3-4D7464F7A9A6}" dt="2023-12-05T22:33:19.230" v="8581" actId="13244"/>
          <ac:spMkLst>
            <pc:docMk/>
            <pc:sldMk cId="3736783467" sldId="256"/>
            <ac:spMk id="17" creationId="{8240D650-2A04-70F0-5164-1660BE762A6D}"/>
          </ac:spMkLst>
        </pc:spChg>
        <pc:spChg chg="ord">
          <ac:chgData name="Isis Greenspan" userId="464bb143-1349-4605-a567-29b98f388ffb" providerId="ADAL" clId="{A95153EC-68A8-498C-88C3-4D7464F7A9A6}" dt="2023-12-05T22:33:12.574" v="8580" actId="13244"/>
          <ac:spMkLst>
            <pc:docMk/>
            <pc:sldMk cId="3736783467" sldId="256"/>
            <ac:spMk id="18" creationId="{A8E0EFF6-BE7F-9F02-C587-F15983477032}"/>
          </ac:spMkLst>
        </pc:spChg>
        <pc:spChg chg="del">
          <ac:chgData name="Isis Greenspan" userId="464bb143-1349-4605-a567-29b98f388ffb" providerId="ADAL" clId="{A95153EC-68A8-498C-88C3-4D7464F7A9A6}" dt="2023-11-15T00:33:41.408" v="931" actId="478"/>
          <ac:spMkLst>
            <pc:docMk/>
            <pc:sldMk cId="3736783467" sldId="256"/>
            <ac:spMk id="22" creationId="{92487D92-3F28-8589-5CB3-15F9F1D87420}"/>
          </ac:spMkLst>
        </pc:spChg>
        <pc:picChg chg="mod">
          <ac:chgData name="Isis Greenspan" userId="464bb143-1349-4605-a567-29b98f388ffb" providerId="ADAL" clId="{A95153EC-68A8-498C-88C3-4D7464F7A9A6}" dt="2023-12-05T22:32:55.593" v="8579" actId="962"/>
          <ac:picMkLst>
            <pc:docMk/>
            <pc:sldMk cId="3736783467" sldId="256"/>
            <ac:picMk id="5" creationId="{766B7C22-23F2-915C-038F-C6C3AA024A56}"/>
          </ac:picMkLst>
        </pc:picChg>
      </pc:sldChg>
      <pc:sldChg chg="delSp modSp mod modNotes modNotesTx">
        <pc:chgData name="Isis Greenspan" userId="464bb143-1349-4605-a567-29b98f388ffb" providerId="ADAL" clId="{A95153EC-68A8-498C-88C3-4D7464F7A9A6}" dt="2023-12-06T00:53:04.707" v="9257" actId="20577"/>
        <pc:sldMkLst>
          <pc:docMk/>
          <pc:sldMk cId="2537358949" sldId="263"/>
        </pc:sldMkLst>
        <pc:spChg chg="del">
          <ac:chgData name="Isis Greenspan" userId="464bb143-1349-4605-a567-29b98f388ffb" providerId="ADAL" clId="{A95153EC-68A8-498C-88C3-4D7464F7A9A6}" dt="2023-11-15T18:58:04.288" v="1136" actId="478"/>
          <ac:spMkLst>
            <pc:docMk/>
            <pc:sldMk cId="2537358949" sldId="263"/>
            <ac:spMk id="2" creationId="{2B249698-DBE8-11B2-E51F-19F708F5A057}"/>
          </ac:spMkLst>
        </pc:spChg>
        <pc:spChg chg="mod">
          <ac:chgData name="Isis Greenspan" userId="464bb143-1349-4605-a567-29b98f388ffb" providerId="ADAL" clId="{A95153EC-68A8-498C-88C3-4D7464F7A9A6}" dt="2023-11-15T18:57:56.157" v="1135" actId="113"/>
          <ac:spMkLst>
            <pc:docMk/>
            <pc:sldMk cId="2537358949" sldId="263"/>
            <ac:spMk id="7" creationId="{2BE78494-99E1-4CA3-C657-7E00B717756B}"/>
          </ac:spMkLst>
        </pc:spChg>
        <pc:spChg chg="mod">
          <ac:chgData name="Isis Greenspan" userId="464bb143-1349-4605-a567-29b98f388ffb" providerId="ADAL" clId="{A95153EC-68A8-498C-88C3-4D7464F7A9A6}" dt="2023-12-06T00:51:26.248" v="9248" actId="14100"/>
          <ac:spMkLst>
            <pc:docMk/>
            <pc:sldMk cId="2537358949" sldId="263"/>
            <ac:spMk id="688" creationId="{00000000-0000-0000-0000-000000000000}"/>
          </ac:spMkLst>
        </pc:spChg>
        <pc:picChg chg="mod">
          <ac:chgData name="Isis Greenspan" userId="464bb143-1349-4605-a567-29b98f388ffb" providerId="ADAL" clId="{A95153EC-68A8-498C-88C3-4D7464F7A9A6}" dt="2023-12-05T22:49:05.723" v="8957" actId="962"/>
          <ac:picMkLst>
            <pc:docMk/>
            <pc:sldMk cId="2537358949" sldId="263"/>
            <ac:picMk id="691" creationId="{00000000-0000-0000-0000-000000000000}"/>
          </ac:picMkLst>
        </pc:picChg>
      </pc:sldChg>
      <pc:sldChg chg="modSp mod addCm modCm modNotes modNotesTx">
        <pc:chgData name="Isis Greenspan" userId="464bb143-1349-4605-a567-29b98f388ffb" providerId="ADAL" clId="{A95153EC-68A8-498C-88C3-4D7464F7A9A6}" dt="2023-12-06T01:01:13.579" v="9305" actId="114"/>
        <pc:sldMkLst>
          <pc:docMk/>
          <pc:sldMk cId="4137781758" sldId="268"/>
        </pc:sldMkLst>
        <pc:spChg chg="mod">
          <ac:chgData name="Isis Greenspan" userId="464bb143-1349-4605-a567-29b98f388ffb" providerId="ADAL" clId="{A95153EC-68A8-498C-88C3-4D7464F7A9A6}" dt="2023-11-15T20:27:36.325" v="1293" actId="114"/>
          <ac:spMkLst>
            <pc:docMk/>
            <pc:sldMk cId="4137781758" sldId="268"/>
            <ac:spMk id="3" creationId="{BF2FB662-320E-583C-26AE-BA54C10A6B47}"/>
          </ac:spMkLst>
        </pc:spChg>
        <pc:picChg chg="mod">
          <ac:chgData name="Isis Greenspan" userId="464bb143-1349-4605-a567-29b98f388ffb" providerId="ADAL" clId="{A95153EC-68A8-498C-88C3-4D7464F7A9A6}" dt="2023-12-05T22:20:05.757" v="7155" actId="962"/>
          <ac:picMkLst>
            <pc:docMk/>
            <pc:sldMk cId="4137781758" sldId="268"/>
            <ac:picMk id="6" creationId="{1B635A95-3CDA-FB01-AAFD-E6163059F962}"/>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50:03.736" v="2543"/>
              <pc2:cmMkLst xmlns:pc2="http://schemas.microsoft.com/office/powerpoint/2019/9/main/command">
                <pc:docMk/>
                <pc:sldMk cId="4137781758" sldId="268"/>
                <pc2:cmMk id="{E204DDBE-8B05-461F-9173-44EDDA38F958}"/>
              </pc2:cmMkLst>
              <pc226:cmRplyChg chg="add">
                <pc226:chgData name="Isis Greenspan" userId="464bb143-1349-4605-a567-29b98f388ffb" providerId="ADAL" clId="{A95153EC-68A8-498C-88C3-4D7464F7A9A6}" dt="2023-12-04T21:24:56.785" v="2027"/>
                <pc2:cmRplyMkLst xmlns:pc2="http://schemas.microsoft.com/office/powerpoint/2019/9/main/command">
                  <pc:docMk/>
                  <pc:sldMk cId="4137781758" sldId="268"/>
                  <pc2:cmMk id="{E204DDBE-8B05-461F-9173-44EDDA38F958}"/>
                  <pc2:cmRplyMk id="{C45172C5-EC4C-4F0B-ACD4-7B76E0DAA7C4}"/>
                </pc2:cmRplyMkLst>
              </pc226:cmRplyChg>
            </pc226:cmChg>
            <pc226:cmChg xmlns:pc226="http://schemas.microsoft.com/office/powerpoint/2022/06/main/command" chg="mod">
              <pc226:chgData name="Isis Greenspan" userId="464bb143-1349-4605-a567-29b98f388ffb" providerId="ADAL" clId="{A95153EC-68A8-498C-88C3-4D7464F7A9A6}" dt="2023-11-30T20:38:39.678" v="1324"/>
              <pc2:cmMkLst xmlns:pc2="http://schemas.microsoft.com/office/powerpoint/2019/9/main/command">
                <pc:docMk/>
                <pc:sldMk cId="4137781758" sldId="268"/>
                <pc2:cmMk id="{9F5441E2-FB44-4366-B764-DAEED5B888B8}"/>
              </pc2:cmMkLst>
            </pc226:cmChg>
          </p:ext>
        </pc:extLst>
      </pc:sldChg>
      <pc:sldChg chg="delSp modSp mod modNotes modNotesTx">
        <pc:chgData name="Isis Greenspan" userId="464bb143-1349-4605-a567-29b98f388ffb" providerId="ADAL" clId="{A95153EC-68A8-498C-88C3-4D7464F7A9A6}" dt="2023-12-05T23:57:52.946" v="9089" actId="114"/>
        <pc:sldMkLst>
          <pc:docMk/>
          <pc:sldMk cId="684277878" sldId="275"/>
        </pc:sldMkLst>
        <pc:spChg chg="mod">
          <ac:chgData name="Isis Greenspan" userId="464bb143-1349-4605-a567-29b98f388ffb" providerId="ADAL" clId="{A95153EC-68A8-498C-88C3-4D7464F7A9A6}" dt="2023-12-05T23:53:54.267" v="9087" actId="20577"/>
          <ac:spMkLst>
            <pc:docMk/>
            <pc:sldMk cId="684277878" sldId="275"/>
            <ac:spMk id="2" creationId="{3D9E2908-08A8-C60E-1E20-5B94CD410D6F}"/>
          </ac:spMkLst>
        </pc:spChg>
        <pc:spChg chg="ord">
          <ac:chgData name="Isis Greenspan" userId="464bb143-1349-4605-a567-29b98f388ffb" providerId="ADAL" clId="{A95153EC-68A8-498C-88C3-4D7464F7A9A6}" dt="2023-12-05T22:31:09.575" v="8573" actId="13244"/>
          <ac:spMkLst>
            <pc:docMk/>
            <pc:sldMk cId="684277878" sldId="275"/>
            <ac:spMk id="3" creationId="{A3B5F712-7813-8D3F-6194-786F8CD2209F}"/>
          </ac:spMkLst>
        </pc:spChg>
        <pc:spChg chg="mod">
          <ac:chgData name="Isis Greenspan" userId="464bb143-1349-4605-a567-29b98f388ffb" providerId="ADAL" clId="{A95153EC-68A8-498C-88C3-4D7464F7A9A6}" dt="2023-12-05T23:45:49.517" v="9078" actId="20577"/>
          <ac:spMkLst>
            <pc:docMk/>
            <pc:sldMk cId="684277878" sldId="275"/>
            <ac:spMk id="4" creationId="{6E5E1651-2C33-C7F0-7B52-99C79E7869BB}"/>
          </ac:spMkLst>
        </pc:spChg>
        <pc:spChg chg="ord">
          <ac:chgData name="Isis Greenspan" userId="464bb143-1349-4605-a567-29b98f388ffb" providerId="ADAL" clId="{A95153EC-68A8-498C-88C3-4D7464F7A9A6}" dt="2023-12-05T22:30:57.565" v="8571" actId="13244"/>
          <ac:spMkLst>
            <pc:docMk/>
            <pc:sldMk cId="684277878" sldId="275"/>
            <ac:spMk id="6" creationId="{6EDA0D11-ED42-5568-7AB0-7C27FB298730}"/>
          </ac:spMkLst>
        </pc:spChg>
        <pc:spChg chg="ord">
          <ac:chgData name="Isis Greenspan" userId="464bb143-1349-4605-a567-29b98f388ffb" providerId="ADAL" clId="{A95153EC-68A8-498C-88C3-4D7464F7A9A6}" dt="2023-12-05T22:31:01.197" v="8572" actId="13244"/>
          <ac:spMkLst>
            <pc:docMk/>
            <pc:sldMk cId="684277878" sldId="275"/>
            <ac:spMk id="7" creationId="{1F848B4F-2E29-8247-A5A2-FFD89156ACF3}"/>
          </ac:spMkLst>
        </pc:spChg>
        <pc:spChg chg="del mod">
          <ac:chgData name="Isis Greenspan" userId="464bb143-1349-4605-a567-29b98f388ffb" providerId="ADAL" clId="{A95153EC-68A8-498C-88C3-4D7464F7A9A6}" dt="2023-11-15T00:12:02.261" v="874" actId="478"/>
          <ac:spMkLst>
            <pc:docMk/>
            <pc:sldMk cId="684277878" sldId="275"/>
            <ac:spMk id="8" creationId="{7FBD1075-8C6E-1A45-9BB8-CEA9243A3A70}"/>
          </ac:spMkLst>
        </pc:spChg>
        <pc:spChg chg="mod ord">
          <ac:chgData name="Isis Greenspan" userId="464bb143-1349-4605-a567-29b98f388ffb" providerId="ADAL" clId="{A95153EC-68A8-498C-88C3-4D7464F7A9A6}" dt="2023-12-05T23:56:34.205" v="9088" actId="114"/>
          <ac:spMkLst>
            <pc:docMk/>
            <pc:sldMk cId="684277878" sldId="275"/>
            <ac:spMk id="11" creationId="{9E0C94F4-45A2-4A10-944D-C927E5543F56}"/>
          </ac:spMkLst>
        </pc:spChg>
        <pc:picChg chg="ord">
          <ac:chgData name="Isis Greenspan" userId="464bb143-1349-4605-a567-29b98f388ffb" providerId="ADAL" clId="{A95153EC-68A8-498C-88C3-4D7464F7A9A6}" dt="2023-12-05T22:30:44.505" v="8569" actId="13244"/>
          <ac:picMkLst>
            <pc:docMk/>
            <pc:sldMk cId="684277878" sldId="275"/>
            <ac:picMk id="5" creationId="{E1DD05CA-71D1-4685-3C76-C0981081D7C5}"/>
          </ac:picMkLst>
        </pc:picChg>
        <pc:picChg chg="ord">
          <ac:chgData name="Isis Greenspan" userId="464bb143-1349-4605-a567-29b98f388ffb" providerId="ADAL" clId="{A95153EC-68A8-498C-88C3-4D7464F7A9A6}" dt="2023-12-05T22:30:50.596" v="8570" actId="13244"/>
          <ac:picMkLst>
            <pc:docMk/>
            <pc:sldMk cId="684277878" sldId="275"/>
            <ac:picMk id="10" creationId="{4DC6B9AF-3509-8F29-56B8-B2DFCD9542BF}"/>
          </ac:picMkLst>
        </pc:picChg>
        <pc:picChg chg="ord">
          <ac:chgData name="Isis Greenspan" userId="464bb143-1349-4605-a567-29b98f388ffb" providerId="ADAL" clId="{A95153EC-68A8-498C-88C3-4D7464F7A9A6}" dt="2023-12-05T22:30:20.204" v="8567" actId="13244"/>
          <ac:picMkLst>
            <pc:docMk/>
            <pc:sldMk cId="684277878" sldId="275"/>
            <ac:picMk id="12" creationId="{7F56B74A-E5C8-9BD1-53AA-7BC6C45CA0C0}"/>
          </ac:picMkLst>
        </pc:picChg>
      </pc:sldChg>
      <pc:sldChg chg="delSp modSp mod modCm modNotes modNotesTx">
        <pc:chgData name="Isis Greenspan" userId="464bb143-1349-4605-a567-29b98f388ffb" providerId="ADAL" clId="{A95153EC-68A8-498C-88C3-4D7464F7A9A6}" dt="2023-12-06T01:00:12.074" v="9304" actId="20577"/>
        <pc:sldMkLst>
          <pc:docMk/>
          <pc:sldMk cId="2126809809" sldId="279"/>
        </pc:sldMkLst>
        <pc:spChg chg="del">
          <ac:chgData name="Isis Greenspan" userId="464bb143-1349-4605-a567-29b98f388ffb" providerId="ADAL" clId="{A95153EC-68A8-498C-88C3-4D7464F7A9A6}" dt="2023-11-15T19:01:05.447" v="1144" actId="478"/>
          <ac:spMkLst>
            <pc:docMk/>
            <pc:sldMk cId="2126809809" sldId="279"/>
            <ac:spMk id="2" creationId="{C959BCD2-81E4-9803-33E1-0D7CBA3773ED}"/>
          </ac:spMkLst>
        </pc:spChg>
        <pc:spChg chg="mod">
          <ac:chgData name="Isis Greenspan" userId="464bb143-1349-4605-a567-29b98f388ffb" providerId="ADAL" clId="{A95153EC-68A8-498C-88C3-4D7464F7A9A6}" dt="2023-12-05T22:44:30.887" v="8601" actId="13244"/>
          <ac:spMkLst>
            <pc:docMk/>
            <pc:sldMk cId="2126809809" sldId="279"/>
            <ac:spMk id="3" creationId="{BFD3172B-67DA-D6E0-024D-A995CDC7E9F9}"/>
          </ac:spMkLst>
        </pc:spChg>
        <pc:graphicFrameChg chg="modGraphic">
          <ac:chgData name="Isis Greenspan" userId="464bb143-1349-4605-a567-29b98f388ffb" providerId="ADAL" clId="{A95153EC-68A8-498C-88C3-4D7464F7A9A6}" dt="2023-11-15T19:01:51.070" v="1152" actId="20577"/>
          <ac:graphicFrameMkLst>
            <pc:docMk/>
            <pc:sldMk cId="2126809809" sldId="279"/>
            <ac:graphicFrameMk id="871" creationId="{00000000-0000-0000-0000-000000000000}"/>
          </ac:graphicFrameMkLst>
        </pc:graphicFrame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32:36.258" v="1322"/>
              <pc2:cmMkLst xmlns:pc2="http://schemas.microsoft.com/office/powerpoint/2019/9/main/command">
                <pc:docMk/>
                <pc:sldMk cId="2126809809" sldId="279"/>
                <pc2:cmMk id="{DFAF7654-D804-42E7-882B-2D6431F87CDF}"/>
              </pc2:cmMkLst>
            </pc226:cmChg>
          </p:ext>
        </pc:extLst>
      </pc:sldChg>
      <pc:sldChg chg="del">
        <pc:chgData name="Isis Greenspan" userId="464bb143-1349-4605-a567-29b98f388ffb" providerId="ADAL" clId="{A95153EC-68A8-498C-88C3-4D7464F7A9A6}" dt="2023-11-14T23:58:20.519" v="690" actId="47"/>
        <pc:sldMkLst>
          <pc:docMk/>
          <pc:sldMk cId="1415761242" sldId="297"/>
        </pc:sldMkLst>
      </pc:sldChg>
      <pc:sldChg chg="modSp mod addCm modCm modNotes modNotesTx">
        <pc:chgData name="Isis Greenspan" userId="464bb143-1349-4605-a567-29b98f388ffb" providerId="ADAL" clId="{A95153EC-68A8-498C-88C3-4D7464F7A9A6}" dt="2023-12-06T01:24:43.943" v="9374" actId="1076"/>
        <pc:sldMkLst>
          <pc:docMk/>
          <pc:sldMk cId="3841886373" sldId="379"/>
        </pc:sldMkLst>
        <pc:spChg chg="mod">
          <ac:chgData name="Isis Greenspan" userId="464bb143-1349-4605-a567-29b98f388ffb" providerId="ADAL" clId="{A95153EC-68A8-498C-88C3-4D7464F7A9A6}" dt="2023-12-06T01:24:04.269" v="9368" actId="1076"/>
          <ac:spMkLst>
            <pc:docMk/>
            <pc:sldMk cId="3841886373" sldId="379"/>
            <ac:spMk id="4" creationId="{6D8DC46B-FB68-9E29-119A-9968FA226274}"/>
          </ac:spMkLst>
        </pc:spChg>
        <pc:spChg chg="mod">
          <ac:chgData name="Isis Greenspan" userId="464bb143-1349-4605-a567-29b98f388ffb" providerId="ADAL" clId="{A95153EC-68A8-498C-88C3-4D7464F7A9A6}" dt="2023-12-06T01:24:28.443" v="9371" actId="14100"/>
          <ac:spMkLst>
            <pc:docMk/>
            <pc:sldMk cId="3841886373" sldId="379"/>
            <ac:spMk id="8" creationId="{435B9F91-8920-B5A6-20BF-8D3AEB13D10E}"/>
          </ac:spMkLst>
        </pc:spChg>
        <pc:spChg chg="mod">
          <ac:chgData name="Isis Greenspan" userId="464bb143-1349-4605-a567-29b98f388ffb" providerId="ADAL" clId="{A95153EC-68A8-498C-88C3-4D7464F7A9A6}" dt="2023-12-06T01:24:40.838" v="9373" actId="1076"/>
          <ac:spMkLst>
            <pc:docMk/>
            <pc:sldMk cId="3841886373" sldId="379"/>
            <ac:spMk id="15" creationId="{5D3B15BA-A081-1F9B-D0E0-339BD642998C}"/>
          </ac:spMkLst>
        </pc:spChg>
        <pc:spChg chg="mod">
          <ac:chgData name="Isis Greenspan" userId="464bb143-1349-4605-a567-29b98f388ffb" providerId="ADAL" clId="{A95153EC-68A8-498C-88C3-4D7464F7A9A6}" dt="2023-12-06T01:24:43.943" v="9374" actId="1076"/>
          <ac:spMkLst>
            <pc:docMk/>
            <pc:sldMk cId="3841886373" sldId="379"/>
            <ac:spMk id="31" creationId="{7C69AF3C-3B8E-E3EB-57DA-FDCDE534BEEB}"/>
          </ac:spMkLst>
        </pc:spChg>
        <pc:picChg chg="mod">
          <ac:chgData name="Isis Greenspan" userId="464bb143-1349-4605-a567-29b98f388ffb" providerId="ADAL" clId="{A95153EC-68A8-498C-88C3-4D7464F7A9A6}" dt="2023-12-05T22:25:47.645" v="8538" actId="962"/>
          <ac:picMkLst>
            <pc:docMk/>
            <pc:sldMk cId="3841886373" sldId="379"/>
            <ac:picMk id="11" creationId="{249A5D62-13D9-3DE3-D8C1-23DE457C6E46}"/>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0:52:55.345" v="1343"/>
              <pc2:cmMkLst xmlns:pc2="http://schemas.microsoft.com/office/powerpoint/2019/9/main/command">
                <pc:docMk/>
                <pc:sldMk cId="3841886373" sldId="379"/>
                <pc2:cmMk id="{F5C4A669-192D-477A-BD3F-FA7AEA04105E}"/>
              </pc2:cmMkLst>
            </pc226:cmChg>
          </p:ext>
        </pc:extLst>
      </pc:sldChg>
      <pc:sldChg chg="modSp mod addCm modCm modNotes modNotesTx">
        <pc:chgData name="Isis Greenspan" userId="464bb143-1349-4605-a567-29b98f388ffb" providerId="ADAL" clId="{A95153EC-68A8-498C-88C3-4D7464F7A9A6}" dt="2023-12-06T01:22:39.640" v="9361" actId="313"/>
        <pc:sldMkLst>
          <pc:docMk/>
          <pc:sldMk cId="1059097255" sldId="394"/>
        </pc:sldMkLst>
        <pc:spChg chg="mod">
          <ac:chgData name="Isis Greenspan" userId="464bb143-1349-4605-a567-29b98f388ffb" providerId="ADAL" clId="{A95153EC-68A8-498C-88C3-4D7464F7A9A6}" dt="2023-12-06T01:22:09.314" v="9357" actId="207"/>
          <ac:spMkLst>
            <pc:docMk/>
            <pc:sldMk cId="1059097255" sldId="394"/>
            <ac:spMk id="4" creationId="{21223C7B-1955-7056-5C0B-0000F49DD8D9}"/>
          </ac:spMkLst>
        </pc:spChg>
        <pc:spChg chg="mod">
          <ac:chgData name="Isis Greenspan" userId="464bb143-1349-4605-a567-29b98f388ffb" providerId="ADAL" clId="{A95153EC-68A8-498C-88C3-4D7464F7A9A6}" dt="2023-12-06T01:22:00.363" v="9355" actId="14100"/>
          <ac:spMkLst>
            <pc:docMk/>
            <pc:sldMk cId="1059097255" sldId="394"/>
            <ac:spMk id="5" creationId="{B9878AC6-68ED-248D-BE16-060C55E0A3A5}"/>
          </ac:spMkLst>
        </pc:spChg>
        <pc:spChg chg="mod">
          <ac:chgData name="Isis Greenspan" userId="464bb143-1349-4605-a567-29b98f388ffb" providerId="ADAL" clId="{A95153EC-68A8-498C-88C3-4D7464F7A9A6}" dt="2023-12-05T22:23:33.189" v="7900" actId="962"/>
          <ac:spMkLst>
            <pc:docMk/>
            <pc:sldMk cId="1059097255" sldId="394"/>
            <ac:spMk id="9" creationId="{00000000-0000-0000-0000-000000000000}"/>
          </ac:spMkLst>
        </pc:spChg>
        <pc:spChg chg="mod">
          <ac:chgData name="Isis Greenspan" userId="464bb143-1349-4605-a567-29b98f388ffb" providerId="ADAL" clId="{A95153EC-68A8-498C-88C3-4D7464F7A9A6}" dt="2023-12-05T22:24:41.151" v="8171" actId="962"/>
          <ac:spMkLst>
            <pc:docMk/>
            <pc:sldMk cId="1059097255" sldId="394"/>
            <ac:spMk id="15" creationId="{00000000-0000-0000-0000-000000000000}"/>
          </ac:spMkLst>
        </pc:spChg>
        <pc:spChg chg="mod">
          <ac:chgData name="Isis Greenspan" userId="464bb143-1349-4605-a567-29b98f388ffb" providerId="ADAL" clId="{A95153EC-68A8-498C-88C3-4D7464F7A9A6}" dt="2023-12-05T22:25:03.867" v="8244" actId="962"/>
          <ac:spMkLst>
            <pc:docMk/>
            <pc:sldMk cId="1059097255" sldId="394"/>
            <ac:spMk id="18" creationId="{00000000-0000-0000-0000-000000000000}"/>
          </ac:spMkLst>
        </pc:spChg>
        <pc:spChg chg="mod">
          <ac:chgData name="Isis Greenspan" userId="464bb143-1349-4605-a567-29b98f388ffb" providerId="ADAL" clId="{A95153EC-68A8-498C-88C3-4D7464F7A9A6}" dt="2023-12-05T22:45:33.067" v="8605" actId="13244"/>
          <ac:spMkLst>
            <pc:docMk/>
            <pc:sldMk cId="1059097255" sldId="394"/>
            <ac:spMk id="22" creationId="{72FF3D44-950E-BD15-909C-1CCFB7EBE597}"/>
          </ac:spMkLst>
        </pc:spChg>
        <pc:spChg chg="mod">
          <ac:chgData name="Isis Greenspan" userId="464bb143-1349-4605-a567-29b98f388ffb" providerId="ADAL" clId="{A95153EC-68A8-498C-88C3-4D7464F7A9A6}" dt="2023-12-05T22:45:51.031" v="8607" actId="13244"/>
          <ac:spMkLst>
            <pc:docMk/>
            <pc:sldMk cId="1059097255" sldId="394"/>
            <ac:spMk id="24" creationId="{A4550ED5-1F8F-D971-B788-08C067984C88}"/>
          </ac:spMkLst>
        </pc:spChg>
        <pc:spChg chg="mod">
          <ac:chgData name="Isis Greenspan" userId="464bb143-1349-4605-a567-29b98f388ffb" providerId="ADAL" clId="{A95153EC-68A8-498C-88C3-4D7464F7A9A6}" dt="2023-12-05T22:46:07.461" v="8608" actId="13244"/>
          <ac:spMkLst>
            <pc:docMk/>
            <pc:sldMk cId="1059097255" sldId="394"/>
            <ac:spMk id="26" creationId="{11E10F5A-A7EF-F525-0EB1-2B1B42208370}"/>
          </ac:spMkLst>
        </pc:spChg>
        <pc:picChg chg="mod">
          <ac:chgData name="Isis Greenspan" userId="464bb143-1349-4605-a567-29b98f388ffb" providerId="ADAL" clId="{A95153EC-68A8-498C-88C3-4D7464F7A9A6}" dt="2023-12-05T22:45:37.856" v="8606" actId="13244"/>
          <ac:picMkLst>
            <pc:docMk/>
            <pc:sldMk cId="1059097255" sldId="394"/>
            <ac:picMk id="11" creationId="{00000000-0000-0000-0000-000000000000}"/>
          </ac:picMkLst>
        </pc:picChg>
        <pc:picChg chg="mod">
          <ac:chgData name="Isis Greenspan" userId="464bb143-1349-4605-a567-29b98f388ffb" providerId="ADAL" clId="{A95153EC-68A8-498C-88C3-4D7464F7A9A6}" dt="2023-12-05T22:24:16.840" v="8170" actId="962"/>
          <ac:picMkLst>
            <pc:docMk/>
            <pc:sldMk cId="1059097255" sldId="394"/>
            <ac:picMk id="14" creationId="{00000000-0000-0000-0000-000000000000}"/>
          </ac:picMkLst>
        </pc:picChg>
        <pc:picChg chg="mod">
          <ac:chgData name="Isis Greenspan" userId="464bb143-1349-4605-a567-29b98f388ffb" providerId="ADAL" clId="{A95153EC-68A8-498C-88C3-4D7464F7A9A6}" dt="2023-12-05T22:24:54.986" v="8243" actId="962"/>
          <ac:picMkLst>
            <pc:docMk/>
            <pc:sldMk cId="1059097255" sldId="394"/>
            <ac:picMk id="17" creationId="{00000000-0000-0000-0000-000000000000}"/>
          </ac:picMkLst>
        </pc:picChg>
        <pc:cxnChg chg="mod">
          <ac:chgData name="Isis Greenspan" userId="464bb143-1349-4605-a567-29b98f388ffb" providerId="ADAL" clId="{A95153EC-68A8-498C-88C3-4D7464F7A9A6}" dt="2023-12-05T22:23:19.920" v="7898" actId="962"/>
          <ac:cxnSpMkLst>
            <pc:docMk/>
            <pc:sldMk cId="1059097255" sldId="394"/>
            <ac:cxnSpMk id="3" creationId="{00000000-0000-0000-0000-000000000000}"/>
          </ac:cxnSpMkLst>
        </pc:cxn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5T01:03:24.344" v="2664"/>
              <pc2:cmMkLst xmlns:pc2="http://schemas.microsoft.com/office/powerpoint/2019/9/main/command">
                <pc:docMk/>
                <pc:sldMk cId="1059097255" sldId="394"/>
                <pc2:cmMk id="{5632553F-8A34-49F6-8B1F-9A29540BED81}"/>
              </pc2:cmMkLst>
            </pc226:cmChg>
          </p:ext>
        </pc:extLst>
      </pc:sldChg>
      <pc:sldChg chg="delSp modSp mod addCm modCm modNotes">
        <pc:chgData name="Isis Greenspan" userId="464bb143-1349-4605-a567-29b98f388ffb" providerId="ADAL" clId="{A95153EC-68A8-498C-88C3-4D7464F7A9A6}" dt="2023-12-05T22:02:01.110" v="4635" actId="962"/>
        <pc:sldMkLst>
          <pc:docMk/>
          <pc:sldMk cId="2967566870" sldId="395"/>
        </pc:sldMkLst>
        <pc:spChg chg="del">
          <ac:chgData name="Isis Greenspan" userId="464bb143-1349-4605-a567-29b98f388ffb" providerId="ADAL" clId="{A95153EC-68A8-498C-88C3-4D7464F7A9A6}" dt="2023-11-15T00:46:10.014" v="981" actId="478"/>
          <ac:spMkLst>
            <pc:docMk/>
            <pc:sldMk cId="2967566870" sldId="395"/>
            <ac:spMk id="2" creationId="{5D0E0557-C736-EA87-FC89-623548D8056C}"/>
          </ac:spMkLst>
        </pc:spChg>
        <pc:graphicFrameChg chg="mod">
          <ac:chgData name="Isis Greenspan" userId="464bb143-1349-4605-a567-29b98f388ffb" providerId="ADAL" clId="{A95153EC-68A8-498C-88C3-4D7464F7A9A6}" dt="2023-12-05T22:02:01.110" v="4635" actId="962"/>
          <ac:graphicFrameMkLst>
            <pc:docMk/>
            <pc:sldMk cId="2967566870" sldId="395"/>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15T18:28:14.357" v="1065"/>
              <pc2:cmMkLst xmlns:pc2="http://schemas.microsoft.com/office/powerpoint/2019/9/main/command">
                <pc:docMk/>
                <pc:sldMk cId="2967566870" sldId="395"/>
                <pc2:cmMk id="{F4B20615-BF7F-475B-A8DC-19C7A931269B}"/>
              </pc2:cmMkLst>
            </pc226:cmChg>
            <pc226:cmChg xmlns:pc226="http://schemas.microsoft.com/office/powerpoint/2022/06/main/command" chg="mod">
              <pc226:chgData name="Isis Greenspan" userId="464bb143-1349-4605-a567-29b98f388ffb" providerId="ADAL" clId="{A95153EC-68A8-498C-88C3-4D7464F7A9A6}" dt="2023-11-30T19:10:41.783" v="1303"/>
              <pc2:cmMkLst xmlns:pc2="http://schemas.microsoft.com/office/powerpoint/2019/9/main/command">
                <pc:docMk/>
                <pc:sldMk cId="2967566870" sldId="395"/>
                <pc2:cmMk id="{DA2DE85B-6FC4-4E8D-A364-BB65896A7EB4}"/>
              </pc2:cmMkLst>
            </pc226:cmChg>
          </p:ext>
        </pc:extLst>
      </pc:sldChg>
      <pc:sldChg chg="delSp modSp mod modCm">
        <pc:chgData name="Isis Greenspan" userId="464bb143-1349-4605-a567-29b98f388ffb" providerId="ADAL" clId="{A95153EC-68A8-498C-88C3-4D7464F7A9A6}" dt="2023-12-05T22:34:23.410" v="8585" actId="13244"/>
        <pc:sldMkLst>
          <pc:docMk/>
          <pc:sldMk cId="1017929480" sldId="405"/>
        </pc:sldMkLst>
        <pc:spChg chg="mod">
          <ac:chgData name="Isis Greenspan" userId="464bb143-1349-4605-a567-29b98f388ffb" providerId="ADAL" clId="{A95153EC-68A8-498C-88C3-4D7464F7A9A6}" dt="2023-11-15T18:40:51.548" v="1099" actId="1076"/>
          <ac:spMkLst>
            <pc:docMk/>
            <pc:sldMk cId="1017929480" sldId="405"/>
            <ac:spMk id="2" creationId="{00000000-0000-0000-0000-000000000000}"/>
          </ac:spMkLst>
        </pc:spChg>
        <pc:spChg chg="mod ord">
          <ac:chgData name="Isis Greenspan" userId="464bb143-1349-4605-a567-29b98f388ffb" providerId="ADAL" clId="{A95153EC-68A8-498C-88C3-4D7464F7A9A6}" dt="2023-12-05T22:34:23.410" v="8585" actId="13244"/>
          <ac:spMkLst>
            <pc:docMk/>
            <pc:sldMk cId="1017929480" sldId="405"/>
            <ac:spMk id="3" creationId="{2CF7FF36-992B-FB61-ADE4-BFC4E87FA14C}"/>
          </ac:spMkLst>
        </pc:spChg>
        <pc:spChg chg="del">
          <ac:chgData name="Isis Greenspan" userId="464bb143-1349-4605-a567-29b98f388ffb" providerId="ADAL" clId="{A95153EC-68A8-498C-88C3-4D7464F7A9A6}" dt="2023-11-15T00:56:51.425" v="1025" actId="478"/>
          <ac:spMkLst>
            <pc:docMk/>
            <pc:sldMk cId="1017929480" sldId="405"/>
            <ac:spMk id="4" creationId="{28C30ACD-50EC-0AE8-AAC6-CCA85F418851}"/>
          </ac:spMkLst>
        </pc:spChg>
        <pc:picChg chg="mod">
          <ac:chgData name="Isis Greenspan" userId="464bb143-1349-4605-a567-29b98f388ffb" providerId="ADAL" clId="{A95153EC-68A8-498C-88C3-4D7464F7A9A6}" dt="2023-12-05T22:13:39.773" v="6247" actId="962"/>
          <ac:picMkLst>
            <pc:docMk/>
            <pc:sldMk cId="1017929480" sldId="405"/>
            <ac:picMk id="9" creationId="{EE44963A-7B6E-D1B1-63DE-1F3493B004A1}"/>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35:28.874" v="1306"/>
              <pc2:cmMkLst xmlns:pc2="http://schemas.microsoft.com/office/powerpoint/2019/9/main/command">
                <pc:docMk/>
                <pc:sldMk cId="1017929480" sldId="405"/>
                <pc2:cmMk id="{9067FC99-E4BE-4FC0-BBC4-C64FBAB507DD}"/>
              </pc2:cmMkLst>
            </pc226:cmChg>
          </p:ext>
        </pc:extLst>
      </pc:sldChg>
      <pc:sldChg chg="delSp modSp mod modCm modNotes modNotesTx">
        <pc:chgData name="Isis Greenspan" userId="464bb143-1349-4605-a567-29b98f388ffb" providerId="ADAL" clId="{A95153EC-68A8-498C-88C3-4D7464F7A9A6}" dt="2023-12-05T17:46:07.169" v="2818" actId="255"/>
        <pc:sldMkLst>
          <pc:docMk/>
          <pc:sldMk cId="851599122" sldId="409"/>
        </pc:sldMkLst>
        <pc:spChg chg="mod">
          <ac:chgData name="Isis Greenspan" userId="464bb143-1349-4605-a567-29b98f388ffb" providerId="ADAL" clId="{A95153EC-68A8-498C-88C3-4D7464F7A9A6}" dt="2023-11-15T00:52:23.329" v="986" actId="20577"/>
          <ac:spMkLst>
            <pc:docMk/>
            <pc:sldMk cId="851599122" sldId="409"/>
            <ac:spMk id="2" creationId="{00000000-0000-0000-0000-000000000000}"/>
          </ac:spMkLst>
        </pc:spChg>
        <pc:spChg chg="del">
          <ac:chgData name="Isis Greenspan" userId="464bb143-1349-4605-a567-29b98f388ffb" providerId="ADAL" clId="{A95153EC-68A8-498C-88C3-4D7464F7A9A6}" dt="2023-11-15T00:52:36.963" v="987" actId="478"/>
          <ac:spMkLst>
            <pc:docMk/>
            <pc:sldMk cId="851599122" sldId="409"/>
            <ac:spMk id="3" creationId="{31FE966F-DA38-5A39-0445-0D9DDD379015}"/>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18:33.842" v="1304"/>
              <pc2:cmMkLst xmlns:pc2="http://schemas.microsoft.com/office/powerpoint/2019/9/main/command">
                <pc:docMk/>
                <pc:sldMk cId="851599122" sldId="409"/>
                <pc2:cmMk id="{49EF9425-C0B6-4C80-93BB-834CE2FA6454}"/>
              </pc2:cmMkLst>
            </pc226:cmChg>
          </p:ext>
        </pc:extLst>
      </pc:sldChg>
      <pc:sldChg chg="addSp delSp modSp mod modNotes modNotesTx">
        <pc:chgData name="Isis Greenspan" userId="464bb143-1349-4605-a567-29b98f388ffb" providerId="ADAL" clId="{A95153EC-68A8-498C-88C3-4D7464F7A9A6}" dt="2023-12-06T00:02:16.680" v="9099" actId="114"/>
        <pc:sldMkLst>
          <pc:docMk/>
          <pc:sldMk cId="3139270564" sldId="425"/>
        </pc:sldMkLst>
        <pc:spChg chg="del">
          <ac:chgData name="Isis Greenspan" userId="464bb143-1349-4605-a567-29b98f388ffb" providerId="ADAL" clId="{A95153EC-68A8-498C-88C3-4D7464F7A9A6}" dt="2023-11-15T00:29:15.897" v="918" actId="478"/>
          <ac:spMkLst>
            <pc:docMk/>
            <pc:sldMk cId="3139270564" sldId="425"/>
            <ac:spMk id="2" creationId="{13723C96-6BEF-422C-1565-5F9DA6AFB504}"/>
          </ac:spMkLst>
        </pc:spChg>
        <pc:spChg chg="mod">
          <ac:chgData name="Isis Greenspan" userId="464bb143-1349-4605-a567-29b98f388ffb" providerId="ADAL" clId="{A95153EC-68A8-498C-88C3-4D7464F7A9A6}" dt="2023-12-06T00:02:16.680" v="9099" actId="114"/>
          <ac:spMkLst>
            <pc:docMk/>
            <pc:sldMk cId="3139270564" sldId="425"/>
            <ac:spMk id="2" creationId="{C1BAE84E-C09F-1171-5A2B-9734BAC2B253}"/>
          </ac:spMkLst>
        </pc:spChg>
        <pc:spChg chg="add del mod">
          <ac:chgData name="Isis Greenspan" userId="464bb143-1349-4605-a567-29b98f388ffb" providerId="ADAL" clId="{A95153EC-68A8-498C-88C3-4D7464F7A9A6}" dt="2023-11-30T21:45:06.059" v="1640"/>
          <ac:spMkLst>
            <pc:docMk/>
            <pc:sldMk cId="3139270564" sldId="425"/>
            <ac:spMk id="5" creationId="{B6DBB37A-B824-B6D7-0855-9C4F40047F5D}"/>
          </ac:spMkLst>
        </pc:spChg>
        <pc:spChg chg="del mod">
          <ac:chgData name="Isis Greenspan" userId="464bb143-1349-4605-a567-29b98f388ffb" providerId="ADAL" clId="{A95153EC-68A8-498C-88C3-4D7464F7A9A6}" dt="2023-11-30T21:45:08.855" v="1641" actId="478"/>
          <ac:spMkLst>
            <pc:docMk/>
            <pc:sldMk cId="3139270564" sldId="425"/>
            <ac:spMk id="6" creationId="{4E862AE4-D8AC-2A3E-1D18-3DC6DCB469D2}"/>
          </ac:spMkLst>
        </pc:spChg>
      </pc:sldChg>
      <pc:sldChg chg="delSp modSp mod modCm modNotes modNotesTx">
        <pc:chgData name="Isis Greenspan" userId="464bb143-1349-4605-a567-29b98f388ffb" providerId="ADAL" clId="{A95153EC-68A8-498C-88C3-4D7464F7A9A6}" dt="2023-12-06T00:30:54.849" v="9201" actId="114"/>
        <pc:sldMkLst>
          <pc:docMk/>
          <pc:sldMk cId="1839258858" sldId="462"/>
        </pc:sldMkLst>
        <pc:spChg chg="mod">
          <ac:chgData name="Isis Greenspan" userId="464bb143-1349-4605-a567-29b98f388ffb" providerId="ADAL" clId="{A95153EC-68A8-498C-88C3-4D7464F7A9A6}" dt="2023-11-15T18:27:04.872" v="1063" actId="1076"/>
          <ac:spMkLst>
            <pc:docMk/>
            <pc:sldMk cId="1839258858" sldId="462"/>
            <ac:spMk id="2" creationId="{00000000-0000-0000-0000-000000000000}"/>
          </ac:spMkLst>
        </pc:spChg>
        <pc:spChg chg="del">
          <ac:chgData name="Isis Greenspan" userId="464bb143-1349-4605-a567-29b98f388ffb" providerId="ADAL" clId="{A95153EC-68A8-498C-88C3-4D7464F7A9A6}" dt="2023-11-15T01:00:10.097" v="1036" actId="478"/>
          <ac:spMkLst>
            <pc:docMk/>
            <pc:sldMk cId="1839258858" sldId="462"/>
            <ac:spMk id="3" creationId="{0DFFB5CD-7E67-8BA1-3277-8E7DAF5DAB72}"/>
          </ac:spMkLst>
        </pc:spChg>
        <pc:spChg chg="mod">
          <ac:chgData name="Isis Greenspan" userId="464bb143-1349-4605-a567-29b98f388ffb" providerId="ADAL" clId="{A95153EC-68A8-498C-88C3-4D7464F7A9A6}" dt="2023-12-06T00:28:59.812" v="9199" actId="114"/>
          <ac:spMkLst>
            <pc:docMk/>
            <pc:sldMk cId="1839258858" sldId="462"/>
            <ac:spMk id="3" creationId="{5D4A513F-02A5-C055-4AA5-17356AF8D4C3}"/>
          </ac:spMkLst>
        </pc:spChg>
        <pc:spChg chg="del">
          <ac:chgData name="Isis Greenspan" userId="464bb143-1349-4605-a567-29b98f388ffb" providerId="ADAL" clId="{A95153EC-68A8-498C-88C3-4D7464F7A9A6}" dt="2023-11-30T22:05:15.107" v="1721" actId="478"/>
          <ac:spMkLst>
            <pc:docMk/>
            <pc:sldMk cId="1839258858" sldId="462"/>
            <ac:spMk id="4" creationId="{00000000-0000-0000-0000-000000000000}"/>
          </ac:spMkLst>
        </pc:spChg>
        <pc:spChg chg="mod">
          <ac:chgData name="Isis Greenspan" userId="464bb143-1349-4605-a567-29b98f388ffb" providerId="ADAL" clId="{A95153EC-68A8-498C-88C3-4D7464F7A9A6}" dt="2023-11-15T18:44:17.395" v="1110" actId="20577"/>
          <ac:spMkLst>
            <pc:docMk/>
            <pc:sldMk cId="1839258858" sldId="462"/>
            <ac:spMk id="11" creationId="{66FACC40-28EA-E7D5-1A86-CA168D16F84A}"/>
          </ac:spMkLst>
        </pc:spChg>
        <pc:spChg chg="mod">
          <ac:chgData name="Isis Greenspan" userId="464bb143-1349-4605-a567-29b98f388ffb" providerId="ADAL" clId="{A95153EC-68A8-498C-88C3-4D7464F7A9A6}" dt="2023-12-05T22:19:28.756" v="7005" actId="962"/>
          <ac:spMkLst>
            <pc:docMk/>
            <pc:sldMk cId="1839258858" sldId="462"/>
            <ac:spMk id="12" creationId="{A82ED559-0849-9301-4459-71257E9B3643}"/>
          </ac:spMkLst>
        </pc:spChg>
        <pc:spChg chg="mod">
          <ac:chgData name="Isis Greenspan" userId="464bb143-1349-4605-a567-29b98f388ffb" providerId="ADAL" clId="{A95153EC-68A8-498C-88C3-4D7464F7A9A6}" dt="2023-11-15T18:27:21.215" v="1064" actId="1076"/>
          <ac:spMkLst>
            <pc:docMk/>
            <pc:sldMk cId="1839258858" sldId="462"/>
            <ac:spMk id="13" creationId="{6CA718DB-943E-DAAA-13AD-DB7D4F9F3E2C}"/>
          </ac:spMkLst>
        </pc:spChg>
        <pc:spChg chg="mod">
          <ac:chgData name="Isis Greenspan" userId="464bb143-1349-4605-a567-29b98f388ffb" providerId="ADAL" clId="{A95153EC-68A8-498C-88C3-4D7464F7A9A6}" dt="2023-11-15T18:27:21.215" v="1064" actId="1076"/>
          <ac:spMkLst>
            <pc:docMk/>
            <pc:sldMk cId="1839258858" sldId="462"/>
            <ac:spMk id="14" creationId="{6A48EE6E-2F7B-7E7E-F973-11F758F02AF4}"/>
          </ac:spMkLst>
        </pc:spChg>
        <pc:graphicFrameChg chg="mod">
          <ac:chgData name="Isis Greenspan" userId="464bb143-1349-4605-a567-29b98f388ffb" providerId="ADAL" clId="{A95153EC-68A8-498C-88C3-4D7464F7A9A6}" dt="2023-12-05T22:18:08.394" v="6799" actId="962"/>
          <ac:graphicFrameMkLst>
            <pc:docMk/>
            <pc:sldMk cId="1839258858" sldId="462"/>
            <ac:graphicFrameMk id="8" creationId="{ED07B8C3-9A5A-122D-2B5C-DD5506FBDE37}"/>
          </ac:graphicFrameMkLst>
        </pc:graphicFrame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43:41.496" v="1307"/>
              <pc2:cmMkLst xmlns:pc2="http://schemas.microsoft.com/office/powerpoint/2019/9/main/command">
                <pc:docMk/>
                <pc:sldMk cId="1839258858" sldId="462"/>
                <pc2:cmMk id="{3897FE02-5076-4976-9575-FBC7657E3914}"/>
              </pc2:cmMkLst>
            </pc226:cmChg>
          </p:ext>
        </pc:extLst>
      </pc:sldChg>
      <pc:sldChg chg="modSp mod modCm modNotes modNotesTx">
        <pc:chgData name="Isis Greenspan" userId="464bb143-1349-4605-a567-29b98f388ffb" providerId="ADAL" clId="{A95153EC-68A8-498C-88C3-4D7464F7A9A6}" dt="2023-12-06T00:58:30.759" v="9303" actId="114"/>
        <pc:sldMkLst>
          <pc:docMk/>
          <pc:sldMk cId="620114939" sldId="467"/>
        </pc:sldMkLst>
        <pc:spChg chg="mod">
          <ac:chgData name="Isis Greenspan" userId="464bb143-1349-4605-a567-29b98f388ffb" providerId="ADAL" clId="{A95153EC-68A8-498C-88C3-4D7464F7A9A6}" dt="2023-11-15T18:59:55.683" v="1139" actId="255"/>
          <ac:spMkLst>
            <pc:docMk/>
            <pc:sldMk cId="620114939" sldId="467"/>
            <ac:spMk id="2" creationId="{00000000-0000-0000-0000-000000000000}"/>
          </ac:spMkLst>
        </pc:spChg>
        <pc:spChg chg="mod">
          <ac:chgData name="Isis Greenspan" userId="464bb143-1349-4605-a567-29b98f388ffb" providerId="ADAL" clId="{A95153EC-68A8-498C-88C3-4D7464F7A9A6}" dt="2023-11-15T18:59:20.474" v="1138" actId="255"/>
          <ac:spMkLst>
            <pc:docMk/>
            <pc:sldMk cId="620114939" sldId="467"/>
            <ac:spMk id="3" creationId="{00000000-0000-0000-0000-000000000000}"/>
          </ac:spMkLst>
        </pc:spChg>
        <pc:spChg chg="mod">
          <ac:chgData name="Isis Greenspan" userId="464bb143-1349-4605-a567-29b98f388ffb" providerId="ADAL" clId="{A95153EC-68A8-498C-88C3-4D7464F7A9A6}" dt="2023-12-06T00:58:06.496" v="9302" actId="114"/>
          <ac:spMkLst>
            <pc:docMk/>
            <pc:sldMk cId="620114939" sldId="467"/>
            <ac:spMk id="6" creationId="{407189C8-C544-4008-F1D1-886FCD6D801C}"/>
          </ac:spMkLst>
        </pc:spChg>
        <pc:picChg chg="mod">
          <ac:chgData name="Isis Greenspan" userId="464bb143-1349-4605-a567-29b98f388ffb" providerId="ADAL" clId="{A95153EC-68A8-498C-88C3-4D7464F7A9A6}" dt="2023-12-05T22:44:13.074" v="8600" actId="13244"/>
          <ac:picMkLst>
            <pc:docMk/>
            <pc:sldMk cId="620114939" sldId="467"/>
            <ac:picMk id="4" creationId="{00000000-0000-0000-0000-000000000000}"/>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19:05.798" v="1321"/>
              <pc2:cmMkLst xmlns:pc2="http://schemas.microsoft.com/office/powerpoint/2019/9/main/command">
                <pc:docMk/>
                <pc:sldMk cId="620114939" sldId="467"/>
                <pc2:cmMk id="{B79AFFDD-47FB-416D-9353-1CB8C51FE810}"/>
              </pc2:cmMkLst>
            </pc226:cmChg>
          </p:ext>
        </pc:extLst>
      </pc:sldChg>
      <pc:sldChg chg="modSp mod">
        <pc:chgData name="Isis Greenspan" userId="464bb143-1349-4605-a567-29b98f388ffb" providerId="ADAL" clId="{A95153EC-68A8-498C-88C3-4D7464F7A9A6}" dt="2023-12-05T22:26:16.565" v="8544" actId="962"/>
        <pc:sldMkLst>
          <pc:docMk/>
          <pc:sldMk cId="2966558390" sldId="486"/>
        </pc:sldMkLst>
        <pc:spChg chg="mod">
          <ac:chgData name="Isis Greenspan" userId="464bb143-1349-4605-a567-29b98f388ffb" providerId="ADAL" clId="{A95153EC-68A8-498C-88C3-4D7464F7A9A6}" dt="2023-12-05T22:26:05.955" v="8540" actId="962"/>
          <ac:spMkLst>
            <pc:docMk/>
            <pc:sldMk cId="2966558390" sldId="486"/>
            <ac:spMk id="2" creationId="{00000000-0000-0000-0000-000000000000}"/>
          </ac:spMkLst>
        </pc:spChg>
        <pc:cxnChg chg="mod">
          <ac:chgData name="Isis Greenspan" userId="464bb143-1349-4605-a567-29b98f388ffb" providerId="ADAL" clId="{A95153EC-68A8-498C-88C3-4D7464F7A9A6}" dt="2023-12-05T22:26:09.484" v="8541" actId="962"/>
          <ac:cxnSpMkLst>
            <pc:docMk/>
            <pc:sldMk cId="2966558390" sldId="486"/>
            <ac:cxnSpMk id="5" creationId="{00000000-0000-0000-0000-000000000000}"/>
          </ac:cxnSpMkLst>
        </pc:cxnChg>
        <pc:cxnChg chg="mod">
          <ac:chgData name="Isis Greenspan" userId="464bb143-1349-4605-a567-29b98f388ffb" providerId="ADAL" clId="{A95153EC-68A8-498C-88C3-4D7464F7A9A6}" dt="2023-12-05T22:26:11.584" v="8542" actId="962"/>
          <ac:cxnSpMkLst>
            <pc:docMk/>
            <pc:sldMk cId="2966558390" sldId="486"/>
            <ac:cxnSpMk id="6" creationId="{00000000-0000-0000-0000-000000000000}"/>
          </ac:cxnSpMkLst>
        </pc:cxnChg>
        <pc:cxnChg chg="mod">
          <ac:chgData name="Isis Greenspan" userId="464bb143-1349-4605-a567-29b98f388ffb" providerId="ADAL" clId="{A95153EC-68A8-498C-88C3-4D7464F7A9A6}" dt="2023-12-05T22:26:14.085" v="8543" actId="962"/>
          <ac:cxnSpMkLst>
            <pc:docMk/>
            <pc:sldMk cId="2966558390" sldId="486"/>
            <ac:cxnSpMk id="7" creationId="{00000000-0000-0000-0000-000000000000}"/>
          </ac:cxnSpMkLst>
        </pc:cxnChg>
        <pc:cxnChg chg="mod">
          <ac:chgData name="Isis Greenspan" userId="464bb143-1349-4605-a567-29b98f388ffb" providerId="ADAL" clId="{A95153EC-68A8-498C-88C3-4D7464F7A9A6}" dt="2023-12-05T22:26:16.565" v="8544" actId="962"/>
          <ac:cxnSpMkLst>
            <pc:docMk/>
            <pc:sldMk cId="2966558390" sldId="486"/>
            <ac:cxnSpMk id="12" creationId="{00000000-0000-0000-0000-000000000000}"/>
          </ac:cxnSpMkLst>
        </pc:cxnChg>
      </pc:sldChg>
      <pc:sldChg chg="modSp mod addCm modCm">
        <pc:chgData name="Isis Greenspan" userId="464bb143-1349-4605-a567-29b98f388ffb" providerId="ADAL" clId="{A95153EC-68A8-498C-88C3-4D7464F7A9A6}" dt="2023-12-05T23:05:41.216" v="8982"/>
        <pc:sldMkLst>
          <pc:docMk/>
          <pc:sldMk cId="2320346158" sldId="487"/>
        </pc:sldMkLst>
        <pc:spChg chg="mod">
          <ac:chgData name="Isis Greenspan" userId="464bb143-1349-4605-a567-29b98f388ffb" providerId="ADAL" clId="{A95153EC-68A8-498C-88C3-4D7464F7A9A6}" dt="2023-12-05T21:42:04.681" v="3739" actId="20577"/>
          <ac:spMkLst>
            <pc:docMk/>
            <pc:sldMk cId="2320346158" sldId="487"/>
            <ac:spMk id="2" creationId="{00000000-0000-0000-0000-000000000000}"/>
          </ac:spMkLst>
        </pc:spChg>
        <pc:spChg chg="mod">
          <ac:chgData name="Isis Greenspan" userId="464bb143-1349-4605-a567-29b98f388ffb" providerId="ADAL" clId="{A95153EC-68A8-498C-88C3-4D7464F7A9A6}" dt="2023-12-05T23:05:41.216" v="8982"/>
          <ac:spMkLst>
            <pc:docMk/>
            <pc:sldMk cId="2320346158" sldId="487"/>
            <ac:spMk id="4" creationId="{00000000-0000-0000-0000-000000000000}"/>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A95153EC-68A8-498C-88C3-4D7464F7A9A6}" dt="2023-12-05T21:42:04.681" v="3739" actId="20577"/>
              <pc2:cmMkLst xmlns:pc2="http://schemas.microsoft.com/office/powerpoint/2019/9/main/command">
                <pc:docMk/>
                <pc:sldMk cId="2320346158" sldId="487"/>
                <pc2:cmMk id="{89AE2A7B-22C4-4A4A-A02D-989C183D7C77}"/>
              </pc2:cmMkLst>
              <pc226:cmRplyChg chg="add">
                <pc226:chgData name="Isis Greenspan" userId="464bb143-1349-4605-a567-29b98f388ffb" providerId="ADAL" clId="{A95153EC-68A8-498C-88C3-4D7464F7A9A6}" dt="2023-12-01T00:00:31.664" v="1901"/>
                <pc2:cmRplyMkLst xmlns:pc2="http://schemas.microsoft.com/office/powerpoint/2019/9/main/command">
                  <pc:docMk/>
                  <pc:sldMk cId="2320346158" sldId="487"/>
                  <pc2:cmMk id="{89AE2A7B-22C4-4A4A-A02D-989C183D7C77}"/>
                  <pc2:cmRplyMk id="{B741CEC8-530E-45E1-B531-11C2B3A4C118}"/>
                </pc2:cmRplyMkLst>
              </pc226:cmRplyChg>
            </pc226:cmChg>
            <pc226:cmChg xmlns:pc226="http://schemas.microsoft.com/office/powerpoint/2022/06/main/command" chg="add mod">
              <pc226:chgData name="Isis Greenspan" userId="464bb143-1349-4605-a567-29b98f388ffb" providerId="ADAL" clId="{A95153EC-68A8-498C-88C3-4D7464F7A9A6}" dt="2023-12-05T01:00:46.215" v="2647"/>
              <pc2:cmMkLst xmlns:pc2="http://schemas.microsoft.com/office/powerpoint/2019/9/main/command">
                <pc:docMk/>
                <pc:sldMk cId="2320346158" sldId="487"/>
                <pc2:cmMk id="{CC8F3DBF-EACB-41D7-8E51-64ACBD8BE2EB}"/>
              </pc2:cmMkLst>
            </pc226:cmChg>
          </p:ext>
        </pc:extLst>
      </pc:sldChg>
      <pc:sldChg chg="modSp mod">
        <pc:chgData name="Isis Greenspan" userId="464bb143-1349-4605-a567-29b98f388ffb" providerId="ADAL" clId="{A95153EC-68A8-498C-88C3-4D7464F7A9A6}" dt="2023-12-05T22:26:40.591" v="8550" actId="962"/>
        <pc:sldMkLst>
          <pc:docMk/>
          <pc:sldMk cId="764672793" sldId="489"/>
        </pc:sldMkLst>
        <pc:spChg chg="mod">
          <ac:chgData name="Isis Greenspan" userId="464bb143-1349-4605-a567-29b98f388ffb" providerId="ADAL" clId="{A95153EC-68A8-498C-88C3-4D7464F7A9A6}" dt="2023-12-05T22:26:29.469" v="8546" actId="962"/>
          <ac:spMkLst>
            <pc:docMk/>
            <pc:sldMk cId="764672793" sldId="489"/>
            <ac:spMk id="2" creationId="{00000000-0000-0000-0000-000000000000}"/>
          </ac:spMkLst>
        </pc:spChg>
        <pc:cxnChg chg="mod">
          <ac:chgData name="Isis Greenspan" userId="464bb143-1349-4605-a567-29b98f388ffb" providerId="ADAL" clId="{A95153EC-68A8-498C-88C3-4D7464F7A9A6}" dt="2023-12-05T22:26:31.323" v="8547" actId="962"/>
          <ac:cxnSpMkLst>
            <pc:docMk/>
            <pc:sldMk cId="764672793" sldId="489"/>
            <ac:cxnSpMk id="5" creationId="{00000000-0000-0000-0000-000000000000}"/>
          </ac:cxnSpMkLst>
        </pc:cxnChg>
        <pc:cxnChg chg="mod">
          <ac:chgData name="Isis Greenspan" userId="464bb143-1349-4605-a567-29b98f388ffb" providerId="ADAL" clId="{A95153EC-68A8-498C-88C3-4D7464F7A9A6}" dt="2023-12-05T22:26:36.009" v="8548" actId="962"/>
          <ac:cxnSpMkLst>
            <pc:docMk/>
            <pc:sldMk cId="764672793" sldId="489"/>
            <ac:cxnSpMk id="6" creationId="{00000000-0000-0000-0000-000000000000}"/>
          </ac:cxnSpMkLst>
        </pc:cxnChg>
        <pc:cxnChg chg="mod">
          <ac:chgData name="Isis Greenspan" userId="464bb143-1349-4605-a567-29b98f388ffb" providerId="ADAL" clId="{A95153EC-68A8-498C-88C3-4D7464F7A9A6}" dt="2023-12-05T22:26:38.191" v="8549" actId="962"/>
          <ac:cxnSpMkLst>
            <pc:docMk/>
            <pc:sldMk cId="764672793" sldId="489"/>
            <ac:cxnSpMk id="7" creationId="{00000000-0000-0000-0000-000000000000}"/>
          </ac:cxnSpMkLst>
        </pc:cxnChg>
        <pc:cxnChg chg="mod">
          <ac:chgData name="Isis Greenspan" userId="464bb143-1349-4605-a567-29b98f388ffb" providerId="ADAL" clId="{A95153EC-68A8-498C-88C3-4D7464F7A9A6}" dt="2023-12-05T22:26:40.591" v="8550" actId="962"/>
          <ac:cxnSpMkLst>
            <pc:docMk/>
            <pc:sldMk cId="764672793" sldId="489"/>
            <ac:cxnSpMk id="12" creationId="{00000000-0000-0000-0000-000000000000}"/>
          </ac:cxnSpMkLst>
        </pc:cxnChg>
      </pc:sldChg>
      <pc:sldChg chg="modSp mod modNotes modNotesTx">
        <pc:chgData name="Isis Greenspan" userId="464bb143-1349-4605-a567-29b98f388ffb" providerId="ADAL" clId="{A95153EC-68A8-498C-88C3-4D7464F7A9A6}" dt="2023-12-06T01:07:23.132" v="9316" actId="114"/>
        <pc:sldMkLst>
          <pc:docMk/>
          <pc:sldMk cId="927041623" sldId="508"/>
        </pc:sldMkLst>
        <pc:spChg chg="mod">
          <ac:chgData name="Isis Greenspan" userId="464bb143-1349-4605-a567-29b98f388ffb" providerId="ADAL" clId="{A95153EC-68A8-498C-88C3-4D7464F7A9A6}" dt="2023-11-15T19:07:28.324" v="1166" actId="14100"/>
          <ac:spMkLst>
            <pc:docMk/>
            <pc:sldMk cId="927041623" sldId="508"/>
            <ac:spMk id="2" creationId="{5BC165B4-DE82-416E-B334-6625351FE91E}"/>
          </ac:spMkLst>
        </pc:spChg>
        <pc:spChg chg="mod">
          <ac:chgData name="Isis Greenspan" userId="464bb143-1349-4605-a567-29b98f388ffb" providerId="ADAL" clId="{A95153EC-68A8-498C-88C3-4D7464F7A9A6}" dt="2023-11-15T19:07:38.791" v="1167" actId="255"/>
          <ac:spMkLst>
            <pc:docMk/>
            <pc:sldMk cId="927041623" sldId="508"/>
            <ac:spMk id="3" creationId="{054D2D5F-1836-54A6-01DE-172F98EE25E9}"/>
          </ac:spMkLst>
        </pc:spChg>
      </pc:sldChg>
      <pc:sldChg chg="modSp mod">
        <pc:chgData name="Isis Greenspan" userId="464bb143-1349-4605-a567-29b98f388ffb" providerId="ADAL" clId="{A95153EC-68A8-498C-88C3-4D7464F7A9A6}" dt="2023-12-06T01:33:17.934" v="9391" actId="20577"/>
        <pc:sldMkLst>
          <pc:docMk/>
          <pc:sldMk cId="719802235" sldId="511"/>
        </pc:sldMkLst>
        <pc:spChg chg="mod">
          <ac:chgData name="Isis Greenspan" userId="464bb143-1349-4605-a567-29b98f388ffb" providerId="ADAL" clId="{A95153EC-68A8-498C-88C3-4D7464F7A9A6}" dt="2023-12-05T21:42:41.148" v="3748" actId="20577"/>
          <ac:spMkLst>
            <pc:docMk/>
            <pc:sldMk cId="719802235" sldId="511"/>
            <ac:spMk id="2" creationId="{00000000-0000-0000-0000-000000000000}"/>
          </ac:spMkLst>
        </pc:spChg>
        <pc:spChg chg="mod">
          <ac:chgData name="Isis Greenspan" userId="464bb143-1349-4605-a567-29b98f388ffb" providerId="ADAL" clId="{A95153EC-68A8-498C-88C3-4D7464F7A9A6}" dt="2023-12-06T01:33:17.934" v="9391" actId="20577"/>
          <ac:spMkLst>
            <pc:docMk/>
            <pc:sldMk cId="719802235" sldId="511"/>
            <ac:spMk id="4" creationId="{00000000-0000-0000-0000-000000000000}"/>
          </ac:spMkLst>
        </pc:spChg>
      </pc:sldChg>
      <pc:sldChg chg="modSp mod addCm delCm modCm">
        <pc:chgData name="Isis Greenspan" userId="464bb143-1349-4605-a567-29b98f388ffb" providerId="ADAL" clId="{A95153EC-68A8-498C-88C3-4D7464F7A9A6}" dt="2023-12-05T23:07:56.499" v="8992" actId="20577"/>
        <pc:sldMkLst>
          <pc:docMk/>
          <pc:sldMk cId="2337784863" sldId="513"/>
        </pc:sldMkLst>
        <pc:spChg chg="mod">
          <ac:chgData name="Isis Greenspan" userId="464bb143-1349-4605-a567-29b98f388ffb" providerId="ADAL" clId="{A95153EC-68A8-498C-88C3-4D7464F7A9A6}" dt="2023-12-05T21:50:11.139" v="3762" actId="20577"/>
          <ac:spMkLst>
            <pc:docMk/>
            <pc:sldMk cId="2337784863" sldId="513"/>
            <ac:spMk id="2" creationId="{00000000-0000-0000-0000-000000000000}"/>
          </ac:spMkLst>
        </pc:spChg>
        <pc:spChg chg="mod">
          <ac:chgData name="Isis Greenspan" userId="464bb143-1349-4605-a567-29b98f388ffb" providerId="ADAL" clId="{A95153EC-68A8-498C-88C3-4D7464F7A9A6}" dt="2023-12-05T23:07:56.499" v="8992" actId="20577"/>
          <ac:spMkLst>
            <pc:docMk/>
            <pc:sldMk cId="2337784863" sldId="513"/>
            <ac:spMk id="4" creationId="{00000000-0000-0000-0000-000000000000}"/>
          </ac:spMkLst>
        </pc:spChg>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A95153EC-68A8-498C-88C3-4D7464F7A9A6}" dt="2023-12-05T01:13:16.802" v="2678"/>
              <pc2:cmMkLst xmlns:pc2="http://schemas.microsoft.com/office/powerpoint/2019/9/main/command">
                <pc:docMk/>
                <pc:sldMk cId="2337784863" sldId="513"/>
                <pc2:cmMk id="{5E0F8A1F-99EC-4519-81A1-EB0021BA8B68}"/>
              </pc2:cmMkLst>
            </pc226:cmChg>
            <pc226:cmChg xmlns:pc226="http://schemas.microsoft.com/office/powerpoint/2022/06/main/command" chg="add del mod">
              <pc226:chgData name="Isis Greenspan" userId="464bb143-1349-4605-a567-29b98f388ffb" providerId="ADAL" clId="{A95153EC-68A8-498C-88C3-4D7464F7A9A6}" dt="2023-12-05T21:50:57.386" v="3767"/>
              <pc2:cmMkLst xmlns:pc2="http://schemas.microsoft.com/office/powerpoint/2019/9/main/command">
                <pc:docMk/>
                <pc:sldMk cId="2337784863" sldId="513"/>
                <pc2:cmMk id="{C2E7807B-C3A9-4C6F-8D9B-16A16FA74221}"/>
              </pc2:cmMkLst>
            </pc226:cmChg>
          </p:ext>
        </pc:extLst>
      </pc:sldChg>
      <pc:sldChg chg="modSp mod addCm delCm modCm">
        <pc:chgData name="Isis Greenspan" userId="464bb143-1349-4605-a567-29b98f388ffb" providerId="ADAL" clId="{A95153EC-68A8-498C-88C3-4D7464F7A9A6}" dt="2023-12-06T01:34:02.581" v="9393" actId="5793"/>
        <pc:sldMkLst>
          <pc:docMk/>
          <pc:sldMk cId="3320587973" sldId="514"/>
        </pc:sldMkLst>
        <pc:spChg chg="mod">
          <ac:chgData name="Isis Greenspan" userId="464bb143-1349-4605-a567-29b98f388ffb" providerId="ADAL" clId="{A95153EC-68A8-498C-88C3-4D7464F7A9A6}" dt="2023-12-05T21:50:15.856" v="3764" actId="20577"/>
          <ac:spMkLst>
            <pc:docMk/>
            <pc:sldMk cId="3320587973" sldId="514"/>
            <ac:spMk id="2" creationId="{00000000-0000-0000-0000-000000000000}"/>
          </ac:spMkLst>
        </pc:spChg>
        <pc:spChg chg="mod">
          <ac:chgData name="Isis Greenspan" userId="464bb143-1349-4605-a567-29b98f388ffb" providerId="ADAL" clId="{A95153EC-68A8-498C-88C3-4D7464F7A9A6}" dt="2023-12-06T01:34:02.581" v="9393" actId="5793"/>
          <ac:spMkLst>
            <pc:docMk/>
            <pc:sldMk cId="3320587973" sldId="514"/>
            <ac:spMk id="4" creationId="{00000000-0000-0000-0000-000000000000}"/>
          </ac:spMkLst>
        </pc:spChg>
        <pc:extLst>
          <p:ext xmlns:p="http://schemas.openxmlformats.org/presentationml/2006/main" uri="{D6D511B9-2390-475A-947B-AFAB55BFBCF1}">
            <pc226:cmChg xmlns:pc226="http://schemas.microsoft.com/office/powerpoint/2022/06/main/command" chg="add del mod">
              <pc226:chgData name="Isis Greenspan" userId="464bb143-1349-4605-a567-29b98f388ffb" providerId="ADAL" clId="{A95153EC-68A8-498C-88C3-4D7464F7A9A6}" dt="2023-12-05T23:03:31.968" v="8972"/>
              <pc2:cmMkLst xmlns:pc2="http://schemas.microsoft.com/office/powerpoint/2019/9/main/command">
                <pc:docMk/>
                <pc:sldMk cId="3320587973" sldId="514"/>
                <pc2:cmMk id="{E99FB619-CA14-43CE-9A2E-4718E326A5DF}"/>
              </pc2:cmMkLst>
            </pc226:cmChg>
          </p:ext>
        </pc:extLst>
      </pc:sldChg>
      <pc:sldChg chg="modSp del mod">
        <pc:chgData name="Isis Greenspan" userId="464bb143-1349-4605-a567-29b98f388ffb" providerId="ADAL" clId="{A95153EC-68A8-498C-88C3-4D7464F7A9A6}" dt="2023-12-05T01:14:41.984" v="2695" actId="47"/>
        <pc:sldMkLst>
          <pc:docMk/>
          <pc:sldMk cId="2677728031" sldId="515"/>
        </pc:sldMkLst>
        <pc:spChg chg="mod">
          <ac:chgData name="Isis Greenspan" userId="464bb143-1349-4605-a567-29b98f388ffb" providerId="ADAL" clId="{A95153EC-68A8-498C-88C3-4D7464F7A9A6}" dt="2023-12-05T01:14:06.144" v="2685" actId="21"/>
          <ac:spMkLst>
            <pc:docMk/>
            <pc:sldMk cId="2677728031" sldId="515"/>
            <ac:spMk id="4" creationId="{00000000-0000-0000-0000-000000000000}"/>
          </ac:spMkLst>
        </pc:spChg>
      </pc:sldChg>
      <pc:sldChg chg="modSp mod addCm modCm modNotes">
        <pc:chgData name="Isis Greenspan" userId="464bb143-1349-4605-a567-29b98f388ffb" providerId="ADAL" clId="{A95153EC-68A8-498C-88C3-4D7464F7A9A6}" dt="2023-12-06T18:33:01.944" v="9414" actId="255"/>
        <pc:sldMkLst>
          <pc:docMk/>
          <pc:sldMk cId="2220261104" sldId="528"/>
        </pc:sldMkLst>
        <pc:graphicFrameChg chg="mod modGraphic">
          <ac:chgData name="Isis Greenspan" userId="464bb143-1349-4605-a567-29b98f388ffb" providerId="ADAL" clId="{A95153EC-68A8-498C-88C3-4D7464F7A9A6}" dt="2023-12-06T18:33:01.944" v="9414" actId="255"/>
          <ac:graphicFrameMkLst>
            <pc:docMk/>
            <pc:sldMk cId="2220261104" sldId="528"/>
            <ac:graphicFrameMk id="7" creationId="{00000000-0000-0000-0000-000000000000}"/>
          </ac:graphicFrameMkLst>
        </pc:graphicFrame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0:43:09.872" v="1326"/>
              <pc2:cmMkLst xmlns:pc2="http://schemas.microsoft.com/office/powerpoint/2019/9/main/command">
                <pc:docMk/>
                <pc:sldMk cId="2220261104" sldId="528"/>
                <pc2:cmMk id="{3550161F-9569-4EFB-AD71-B27C1C3564E5}"/>
              </pc2:cmMkLst>
            </pc226:cmChg>
          </p:ext>
        </pc:extLst>
      </pc:sldChg>
      <pc:sldChg chg="modSp mod">
        <pc:chgData name="Isis Greenspan" userId="464bb143-1349-4605-a567-29b98f388ffb" providerId="ADAL" clId="{A95153EC-68A8-498C-88C3-4D7464F7A9A6}" dt="2023-12-05T21:56:10.997" v="3778" actId="962"/>
        <pc:sldMkLst>
          <pc:docMk/>
          <pc:sldMk cId="3487876274" sldId="529"/>
        </pc:sldMkLst>
        <pc:spChg chg="mod">
          <ac:chgData name="Isis Greenspan" userId="464bb143-1349-4605-a567-29b98f388ffb" providerId="ADAL" clId="{A95153EC-68A8-498C-88C3-4D7464F7A9A6}" dt="2023-12-05T21:56:10.997" v="3778" actId="962"/>
          <ac:spMkLst>
            <pc:docMk/>
            <pc:sldMk cId="3487876274" sldId="529"/>
            <ac:spMk id="7" creationId="{00000000-0000-0000-0000-000000000000}"/>
          </ac:spMkLst>
        </pc:spChg>
      </pc:sldChg>
      <pc:sldChg chg="delSp modSp mod modNotes modNotesTx">
        <pc:chgData name="Isis Greenspan" userId="464bb143-1349-4605-a567-29b98f388ffb" providerId="ADAL" clId="{A95153EC-68A8-498C-88C3-4D7464F7A9A6}" dt="2023-12-06T01:16:56.460" v="9333" actId="20577"/>
        <pc:sldMkLst>
          <pc:docMk/>
          <pc:sldMk cId="4063119011" sldId="1803"/>
        </pc:sldMkLst>
        <pc:spChg chg="mod">
          <ac:chgData name="Isis Greenspan" userId="464bb143-1349-4605-a567-29b98f388ffb" providerId="ADAL" clId="{A95153EC-68A8-498C-88C3-4D7464F7A9A6}" dt="2023-11-15T19:19:10.189" v="1181" actId="14100"/>
          <ac:spMkLst>
            <pc:docMk/>
            <pc:sldMk cId="4063119011" sldId="1803"/>
            <ac:spMk id="2" creationId="{FA53EF8A-2138-BEC6-B988-A7E10D1FF6B8}"/>
          </ac:spMkLst>
        </pc:spChg>
        <pc:spChg chg="mod">
          <ac:chgData name="Isis Greenspan" userId="464bb143-1349-4605-a567-29b98f388ffb" providerId="ADAL" clId="{A95153EC-68A8-498C-88C3-4D7464F7A9A6}" dt="2023-11-15T19:20:05.977" v="1187" actId="1076"/>
          <ac:spMkLst>
            <pc:docMk/>
            <pc:sldMk cId="4063119011" sldId="1803"/>
            <ac:spMk id="3" creationId="{3F77A08E-BCE2-5352-DB35-D013C5B835C2}"/>
          </ac:spMkLst>
        </pc:spChg>
        <pc:spChg chg="del">
          <ac:chgData name="Isis Greenspan" userId="464bb143-1349-4605-a567-29b98f388ffb" providerId="ADAL" clId="{A95153EC-68A8-498C-88C3-4D7464F7A9A6}" dt="2023-12-05T22:23:28.613" v="7899" actId="478"/>
          <ac:spMkLst>
            <pc:docMk/>
            <pc:sldMk cId="4063119011" sldId="1803"/>
            <ac:spMk id="4" creationId="{284CCE0E-68F3-2A40-03D6-A3D5643061AC}"/>
          </ac:spMkLst>
        </pc:spChg>
      </pc:sldChg>
      <pc:sldChg chg="modSp mod modNotes modNotesTx">
        <pc:chgData name="Isis Greenspan" userId="464bb143-1349-4605-a567-29b98f388ffb" providerId="ADAL" clId="{A95153EC-68A8-498C-88C3-4D7464F7A9A6}" dt="2023-12-06T00:27:12.402" v="9195" actId="20577"/>
        <pc:sldMkLst>
          <pc:docMk/>
          <pc:sldMk cId="2552670276" sldId="1831"/>
        </pc:sldMkLst>
        <pc:spChg chg="mod ord">
          <ac:chgData name="Isis Greenspan" userId="464bb143-1349-4605-a567-29b98f388ffb" providerId="ADAL" clId="{A95153EC-68A8-498C-88C3-4D7464F7A9A6}" dt="2023-12-05T22:40:29.072" v="8586" actId="13244"/>
          <ac:spMkLst>
            <pc:docMk/>
            <pc:sldMk cId="2552670276" sldId="1831"/>
            <ac:spMk id="4" creationId="{2B186A7F-F64A-E47E-5BAD-199309D1F92A}"/>
          </ac:spMkLst>
        </pc:spChg>
        <pc:spChg chg="mod">
          <ac:chgData name="Isis Greenspan" userId="464bb143-1349-4605-a567-29b98f388ffb" providerId="ADAL" clId="{A95153EC-68A8-498C-88C3-4D7464F7A9A6}" dt="2023-11-15T00:57:18.180" v="1027" actId="2711"/>
          <ac:spMkLst>
            <pc:docMk/>
            <pc:sldMk cId="2552670276" sldId="1831"/>
            <ac:spMk id="5" creationId="{6919B690-DF40-65CB-D466-CB0D0D95E796}"/>
          </ac:spMkLst>
        </pc:spChg>
      </pc:sldChg>
      <pc:sldChg chg="addSp delSp modSp mod modNotes modNotesTx">
        <pc:chgData name="Isis Greenspan" userId="464bb143-1349-4605-a567-29b98f388ffb" providerId="ADAL" clId="{A95153EC-68A8-498C-88C3-4D7464F7A9A6}" dt="2023-12-06T00:14:51.613" v="9127" actId="114"/>
        <pc:sldMkLst>
          <pc:docMk/>
          <pc:sldMk cId="2361436726" sldId="1842"/>
        </pc:sldMkLst>
        <pc:spChg chg="mod">
          <ac:chgData name="Isis Greenspan" userId="464bb143-1349-4605-a567-29b98f388ffb" providerId="ADAL" clId="{A95153EC-68A8-498C-88C3-4D7464F7A9A6}" dt="2023-11-15T00:37:57.747" v="949" actId="14100"/>
          <ac:spMkLst>
            <pc:docMk/>
            <pc:sldMk cId="2361436726" sldId="1842"/>
            <ac:spMk id="2" creationId="{5BC165B4-DE82-416E-B334-6625351FE91E}"/>
          </ac:spMkLst>
        </pc:spChg>
        <pc:spChg chg="mod">
          <ac:chgData name="Isis Greenspan" userId="464bb143-1349-4605-a567-29b98f388ffb" providerId="ADAL" clId="{A95153EC-68A8-498C-88C3-4D7464F7A9A6}" dt="2023-12-06T00:14:26.139" v="9125" actId="114"/>
          <ac:spMkLst>
            <pc:docMk/>
            <pc:sldMk cId="2361436726" sldId="1842"/>
            <ac:spMk id="3" creationId="{F4308FFA-1CB4-952A-A454-2F25014D6A8B}"/>
          </ac:spMkLst>
        </pc:spChg>
        <pc:spChg chg="add del mod">
          <ac:chgData name="Isis Greenspan" userId="464bb143-1349-4605-a567-29b98f388ffb" providerId="ADAL" clId="{A95153EC-68A8-498C-88C3-4D7464F7A9A6}" dt="2023-11-30T21:56:56.695" v="1673" actId="478"/>
          <ac:spMkLst>
            <pc:docMk/>
            <pc:sldMk cId="2361436726" sldId="1842"/>
            <ac:spMk id="4" creationId="{88ECACDF-622E-B373-6D08-1338152224AE}"/>
          </ac:spMkLst>
        </pc:spChg>
        <pc:spChg chg="mod">
          <ac:chgData name="Isis Greenspan" userId="464bb143-1349-4605-a567-29b98f388ffb" providerId="ADAL" clId="{A95153EC-68A8-498C-88C3-4D7464F7A9A6}" dt="2023-11-15T20:21:40.049" v="1273" actId="2710"/>
          <ac:spMkLst>
            <pc:docMk/>
            <pc:sldMk cId="2361436726" sldId="1842"/>
            <ac:spMk id="5" creationId="{02C07875-1192-83FE-9791-E0B36F7087EA}"/>
          </ac:spMkLst>
        </pc:spChg>
        <pc:spChg chg="del">
          <ac:chgData name="Isis Greenspan" userId="464bb143-1349-4605-a567-29b98f388ffb" providerId="ADAL" clId="{A95153EC-68A8-498C-88C3-4D7464F7A9A6}" dt="2023-11-15T00:36:53.630" v="944" actId="478"/>
          <ac:spMkLst>
            <pc:docMk/>
            <pc:sldMk cId="2361436726" sldId="1842"/>
            <ac:spMk id="11" creationId="{EC2A0912-EAAE-0DE0-4898-C39371046F54}"/>
          </ac:spMkLst>
        </pc:spChg>
      </pc:sldChg>
      <pc:sldChg chg="delSp modSp mod modNotes">
        <pc:chgData name="Isis Greenspan" userId="464bb143-1349-4605-a567-29b98f388ffb" providerId="ADAL" clId="{A95153EC-68A8-498C-88C3-4D7464F7A9A6}" dt="2023-12-06T00:08:46.845" v="9120" actId="14100"/>
        <pc:sldMkLst>
          <pc:docMk/>
          <pc:sldMk cId="1153566999" sldId="1948"/>
        </pc:sldMkLst>
        <pc:spChg chg="mod">
          <ac:chgData name="Isis Greenspan" userId="464bb143-1349-4605-a567-29b98f388ffb" providerId="ADAL" clId="{A95153EC-68A8-498C-88C3-4D7464F7A9A6}" dt="2023-12-06T00:08:46.845" v="9120" actId="14100"/>
          <ac:spMkLst>
            <pc:docMk/>
            <pc:sldMk cId="1153566999" sldId="1948"/>
            <ac:spMk id="2" creationId="{C5B503EA-53B3-497A-800E-58743534DD7B}"/>
          </ac:spMkLst>
        </pc:spChg>
        <pc:spChg chg="del">
          <ac:chgData name="Isis Greenspan" userId="464bb143-1349-4605-a567-29b98f388ffb" providerId="ADAL" clId="{A95153EC-68A8-498C-88C3-4D7464F7A9A6}" dt="2023-11-15T00:32:53.463" v="927" actId="478"/>
          <ac:spMkLst>
            <pc:docMk/>
            <pc:sldMk cId="1153566999" sldId="1948"/>
            <ac:spMk id="3" creationId="{6BAD80D2-4017-A6F7-CBB5-A23AF439BF07}"/>
          </ac:spMkLst>
        </pc:spChg>
        <pc:spChg chg="mod">
          <ac:chgData name="Isis Greenspan" userId="464bb143-1349-4605-a567-29b98f388ffb" providerId="ADAL" clId="{A95153EC-68A8-498C-88C3-4D7464F7A9A6}" dt="2023-11-15T00:41:10.259" v="976" actId="14100"/>
          <ac:spMkLst>
            <pc:docMk/>
            <pc:sldMk cId="1153566999" sldId="1948"/>
            <ac:spMk id="24" creationId="{EEB94558-5882-8579-31C1-E1CC9C74A352}"/>
          </ac:spMkLst>
        </pc:spChg>
        <pc:spChg chg="mod">
          <ac:chgData name="Isis Greenspan" userId="464bb143-1349-4605-a567-29b98f388ffb" providerId="ADAL" clId="{A95153EC-68A8-498C-88C3-4D7464F7A9A6}" dt="2023-11-15T00:45:05.613" v="978" actId="948"/>
          <ac:spMkLst>
            <pc:docMk/>
            <pc:sldMk cId="1153566999" sldId="1948"/>
            <ac:spMk id="26" creationId="{2492742E-D909-04BB-1400-96256D4F2AF9}"/>
          </ac:spMkLst>
        </pc:spChg>
        <pc:spChg chg="mod ord">
          <ac:chgData name="Isis Greenspan" userId="464bb143-1349-4605-a567-29b98f388ffb" providerId="ADAL" clId="{A95153EC-68A8-498C-88C3-4D7464F7A9A6}" dt="2023-12-05T22:32:03.374" v="8575" actId="13244"/>
          <ac:spMkLst>
            <pc:docMk/>
            <pc:sldMk cId="1153566999" sldId="1948"/>
            <ac:spMk id="27" creationId="{2F66182F-ED9C-AC8F-B75E-6E4B3BEB16B3}"/>
          </ac:spMkLst>
        </pc:spChg>
        <pc:spChg chg="mod ord">
          <ac:chgData name="Isis Greenspan" userId="464bb143-1349-4605-a567-29b98f388ffb" providerId="ADAL" clId="{A95153EC-68A8-498C-88C3-4D7464F7A9A6}" dt="2023-12-05T22:32:19.507" v="8577" actId="13244"/>
          <ac:spMkLst>
            <pc:docMk/>
            <pc:sldMk cId="1153566999" sldId="1948"/>
            <ac:spMk id="29" creationId="{85C291CE-EA05-8E14-F35A-C0AF0D168A19}"/>
          </ac:spMkLst>
        </pc:spChg>
        <pc:spChg chg="mod">
          <ac:chgData name="Isis Greenspan" userId="464bb143-1349-4605-a567-29b98f388ffb" providerId="ADAL" clId="{A95153EC-68A8-498C-88C3-4D7464F7A9A6}" dt="2023-11-15T20:20:38.606" v="1272" actId="20577"/>
          <ac:spMkLst>
            <pc:docMk/>
            <pc:sldMk cId="1153566999" sldId="1948"/>
            <ac:spMk id="31" creationId="{0B2ADC7C-101D-574E-6EE5-6E4255996AB1}"/>
          </ac:spMkLst>
        </pc:spChg>
        <pc:picChg chg="mod">
          <ac:chgData name="Isis Greenspan" userId="464bb143-1349-4605-a567-29b98f388ffb" providerId="ADAL" clId="{A95153EC-68A8-498C-88C3-4D7464F7A9A6}" dt="2023-12-05T21:59:16.588" v="3853" actId="962"/>
          <ac:picMkLst>
            <pc:docMk/>
            <pc:sldMk cId="1153566999" sldId="1948"/>
            <ac:picMk id="33" creationId="{2E9BF351-5808-7CD6-D450-2D9BE2D0BF98}"/>
          </ac:picMkLst>
        </pc:picChg>
        <pc:picChg chg="mod ord">
          <ac:chgData name="Isis Greenspan" userId="464bb143-1349-4605-a567-29b98f388ffb" providerId="ADAL" clId="{A95153EC-68A8-498C-88C3-4D7464F7A9A6}" dt="2023-12-05T22:32:13.663" v="8576" actId="13244"/>
          <ac:picMkLst>
            <pc:docMk/>
            <pc:sldMk cId="1153566999" sldId="1948"/>
            <ac:picMk id="34" creationId="{9B51B7BC-26F6-D5DE-09FA-51EF87549B4C}"/>
          </ac:picMkLst>
        </pc:picChg>
        <pc:picChg chg="mod ord">
          <ac:chgData name="Isis Greenspan" userId="464bb143-1349-4605-a567-29b98f388ffb" providerId="ADAL" clId="{A95153EC-68A8-498C-88C3-4D7464F7A9A6}" dt="2023-12-05T22:32:23.054" v="8578" actId="13244"/>
          <ac:picMkLst>
            <pc:docMk/>
            <pc:sldMk cId="1153566999" sldId="1948"/>
            <ac:picMk id="36" creationId="{267F58BC-781A-67B1-D099-8646E69C6C13}"/>
          </ac:picMkLst>
        </pc:picChg>
      </pc:sldChg>
      <pc:sldChg chg="delSp modSp mod addCm modCm modNotes modNotesTx">
        <pc:chgData name="Isis Greenspan" userId="464bb143-1349-4605-a567-29b98f388ffb" providerId="ADAL" clId="{A95153EC-68A8-498C-88C3-4D7464F7A9A6}" dt="2023-12-06T01:08:50.070" v="9318" actId="114"/>
        <pc:sldMkLst>
          <pc:docMk/>
          <pc:sldMk cId="65689994" sldId="3438"/>
        </pc:sldMkLst>
        <pc:spChg chg="mod">
          <ac:chgData name="Isis Greenspan" userId="464bb143-1349-4605-a567-29b98f388ffb" providerId="ADAL" clId="{A95153EC-68A8-498C-88C3-4D7464F7A9A6}" dt="2023-11-15T19:09:00.015" v="1171" actId="313"/>
          <ac:spMkLst>
            <pc:docMk/>
            <pc:sldMk cId="65689994" sldId="3438"/>
            <ac:spMk id="2" creationId="{5BC165B4-DE82-416E-B334-6625351FE91E}"/>
          </ac:spMkLst>
        </pc:spChg>
        <pc:spChg chg="mod">
          <ac:chgData name="Isis Greenspan" userId="464bb143-1349-4605-a567-29b98f388ffb" providerId="ADAL" clId="{A95153EC-68A8-498C-88C3-4D7464F7A9A6}" dt="2023-11-15T19:09:42.015" v="1176" actId="948"/>
          <ac:spMkLst>
            <pc:docMk/>
            <pc:sldMk cId="65689994" sldId="3438"/>
            <ac:spMk id="3" creationId="{054D2D5F-1836-54A6-01DE-172F98EE25E9}"/>
          </ac:spMkLst>
        </pc:spChg>
        <pc:spChg chg="del">
          <ac:chgData name="Isis Greenspan" userId="464bb143-1349-4605-a567-29b98f388ffb" providerId="ADAL" clId="{A95153EC-68A8-498C-88C3-4D7464F7A9A6}" dt="2023-11-15T19:08:10.692" v="1168" actId="478"/>
          <ac:spMkLst>
            <pc:docMk/>
            <pc:sldMk cId="65689994" sldId="3438"/>
            <ac:spMk id="8" creationId="{B6F91924-7AE8-2ED7-64C1-857C2361EA0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5T23:00:17.689" v="8971"/>
              <pc2:cmMkLst xmlns:pc2="http://schemas.microsoft.com/office/powerpoint/2019/9/main/command">
                <pc:docMk/>
                <pc:sldMk cId="65689994" sldId="3438"/>
                <pc2:cmMk id="{26FDC6E6-034D-4634-9945-75A59D1C46A0}"/>
              </pc2:cmMkLst>
              <pc226:cmRplyChg chg="add">
                <pc226:chgData name="Isis Greenspan" userId="464bb143-1349-4605-a567-29b98f388ffb" providerId="ADAL" clId="{A95153EC-68A8-498C-88C3-4D7464F7A9A6}" dt="2023-12-05T00:48:06.140" v="2614"/>
                <pc2:cmRplyMkLst xmlns:pc2="http://schemas.microsoft.com/office/powerpoint/2019/9/main/command">
                  <pc:docMk/>
                  <pc:sldMk cId="65689994" sldId="3438"/>
                  <pc2:cmMk id="{26FDC6E6-034D-4634-9945-75A59D1C46A0}"/>
                  <pc2:cmRplyMk id="{83A6F4F4-9EB4-45D7-BF6D-1E44E6E463F3}"/>
                </pc2:cmRplyMkLst>
              </pc226:cmRplyChg>
            </pc226:cmChg>
            <pc226:cmChg xmlns:pc226="http://schemas.microsoft.com/office/powerpoint/2022/06/main/command" chg="mod">
              <pc226:chgData name="Isis Greenspan" userId="464bb143-1349-4605-a567-29b98f388ffb" providerId="ADAL" clId="{A95153EC-68A8-498C-88C3-4D7464F7A9A6}" dt="2023-11-30T20:42:35.458" v="1325"/>
              <pc2:cmMkLst xmlns:pc2="http://schemas.microsoft.com/office/powerpoint/2019/9/main/command">
                <pc:docMk/>
                <pc:sldMk cId="65689994" sldId="3438"/>
                <pc2:cmMk id="{B4B90AFA-11CF-48DD-BCA3-65B9E7BAC562}"/>
              </pc2:cmMkLst>
            </pc226:cmChg>
          </p:ext>
        </pc:extLst>
      </pc:sldChg>
      <pc:sldChg chg="delSp modSp mod modNotes modNotesTx">
        <pc:chgData name="Isis Greenspan" userId="464bb143-1349-4605-a567-29b98f388ffb" providerId="ADAL" clId="{A95153EC-68A8-498C-88C3-4D7464F7A9A6}" dt="2023-12-05T23:58:13.695" v="9092" actId="114"/>
        <pc:sldMkLst>
          <pc:docMk/>
          <pc:sldMk cId="446175336" sldId="3756"/>
        </pc:sldMkLst>
        <pc:spChg chg="mod">
          <ac:chgData name="Isis Greenspan" userId="464bb143-1349-4605-a567-29b98f388ffb" providerId="ADAL" clId="{A95153EC-68A8-498C-88C3-4D7464F7A9A6}" dt="2023-11-15T00:21:42.433" v="902" actId="1076"/>
          <ac:spMkLst>
            <pc:docMk/>
            <pc:sldMk cId="446175336" sldId="3756"/>
            <ac:spMk id="2" creationId="{2A8F1BF8-D0D8-219E-97D1-C9A0FDD41136}"/>
          </ac:spMkLst>
        </pc:spChg>
        <pc:spChg chg="del mod">
          <ac:chgData name="Isis Greenspan" userId="464bb143-1349-4605-a567-29b98f388ffb" providerId="ADAL" clId="{A95153EC-68A8-498C-88C3-4D7464F7A9A6}" dt="2023-11-15T00:15:35.659" v="889" actId="478"/>
          <ac:spMkLst>
            <pc:docMk/>
            <pc:sldMk cId="446175336" sldId="3756"/>
            <ac:spMk id="3" creationId="{20B94FCF-26CE-245C-5153-051F7038B2A2}"/>
          </ac:spMkLst>
        </pc:spChg>
        <pc:spChg chg="mod">
          <ac:chgData name="Isis Greenspan" userId="464bb143-1349-4605-a567-29b98f388ffb" providerId="ADAL" clId="{A95153EC-68A8-498C-88C3-4D7464F7A9A6}" dt="2023-12-05T23:58:07.119" v="9090" actId="114"/>
          <ac:spMkLst>
            <pc:docMk/>
            <pc:sldMk cId="446175336" sldId="3756"/>
            <ac:spMk id="3" creationId="{2F3E2689-4264-583E-D5F3-54578586B4C0}"/>
          </ac:spMkLst>
        </pc:spChg>
        <pc:spChg chg="mod ord">
          <ac:chgData name="Isis Greenspan" userId="464bb143-1349-4605-a567-29b98f388ffb" providerId="ADAL" clId="{A95153EC-68A8-498C-88C3-4D7464F7A9A6}" dt="2023-12-05T22:31:31.126" v="8574" actId="13244"/>
          <ac:spMkLst>
            <pc:docMk/>
            <pc:sldMk cId="446175336" sldId="3756"/>
            <ac:spMk id="7" creationId="{B9100169-28E7-8BE7-B6B5-32FD39DADC60}"/>
          </ac:spMkLst>
        </pc:spChg>
        <pc:spChg chg="del">
          <ac:chgData name="Isis Greenspan" userId="464bb143-1349-4605-a567-29b98f388ffb" providerId="ADAL" clId="{A95153EC-68A8-498C-88C3-4D7464F7A9A6}" dt="2023-11-30T21:41:33.685" v="1612" actId="478"/>
          <ac:spMkLst>
            <pc:docMk/>
            <pc:sldMk cId="446175336" sldId="3756"/>
            <ac:spMk id="19" creationId="{EF6D0618-0F69-2061-D21E-CBE08F45C132}"/>
          </ac:spMkLst>
        </pc:spChg>
      </pc:sldChg>
      <pc:sldChg chg="modSp mod addCm modNotesTx">
        <pc:chgData name="Isis Greenspan" userId="464bb143-1349-4605-a567-29b98f388ffb" providerId="ADAL" clId="{A95153EC-68A8-498C-88C3-4D7464F7A9A6}" dt="2023-11-15T17:17:53.253" v="1052"/>
        <pc:sldMkLst>
          <pc:docMk/>
          <pc:sldMk cId="2719454604" sldId="3762"/>
        </pc:sldMkLst>
        <pc:spChg chg="mod">
          <ac:chgData name="Isis Greenspan" userId="464bb143-1349-4605-a567-29b98f388ffb" providerId="ADAL" clId="{A95153EC-68A8-498C-88C3-4D7464F7A9A6}" dt="2023-11-15T00:55:33.338" v="1022" actId="179"/>
          <ac:spMkLst>
            <pc:docMk/>
            <pc:sldMk cId="2719454604" sldId="3762"/>
            <ac:spMk id="2" creationId="{F34CB869-C677-5AE5-7A71-C4D7BFB5B926}"/>
          </ac:spMkLst>
        </pc:spChg>
        <pc:spChg chg="mod">
          <ac:chgData name="Isis Greenspan" userId="464bb143-1349-4605-a567-29b98f388ffb" providerId="ADAL" clId="{A95153EC-68A8-498C-88C3-4D7464F7A9A6}" dt="2023-11-15T17:17:24.462" v="1051" actId="20577"/>
          <ac:spMkLst>
            <pc:docMk/>
            <pc:sldMk cId="2719454604" sldId="3762"/>
            <ac:spMk id="10" creationId="{152E8471-78D1-A690-1CD0-934607EB9879}"/>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15T17:17:53.253" v="1052"/>
              <pc2:cmMkLst xmlns:pc2="http://schemas.microsoft.com/office/powerpoint/2019/9/main/command">
                <pc:docMk/>
                <pc:sldMk cId="2719454604" sldId="3762"/>
                <pc2:cmMk id="{48E60994-309B-4E64-98B0-D40A62F6E929}"/>
              </pc2:cmMkLst>
            </pc226:cmChg>
          </p:ext>
        </pc:extLst>
      </pc:sldChg>
      <pc:sldChg chg="modSp mod modCm modNotes modNotesTx">
        <pc:chgData name="Isis Greenspan" userId="464bb143-1349-4605-a567-29b98f388ffb" providerId="ADAL" clId="{A95153EC-68A8-498C-88C3-4D7464F7A9A6}" dt="2023-12-06T01:12:43.718" v="9322" actId="114"/>
        <pc:sldMkLst>
          <pc:docMk/>
          <pc:sldMk cId="2848969656" sldId="3769"/>
        </pc:sldMkLst>
        <pc:spChg chg="mod">
          <ac:chgData name="Isis Greenspan" userId="464bb143-1349-4605-a567-29b98f388ffb" providerId="ADAL" clId="{A95153EC-68A8-498C-88C3-4D7464F7A9A6}" dt="2023-12-06T01:12:36.780" v="9319" actId="114"/>
          <ac:spMkLst>
            <pc:docMk/>
            <pc:sldMk cId="2848969656" sldId="3769"/>
            <ac:spMk id="4" creationId="{C4F777D8-C942-FC0E-0B2A-18AEB4F8543F}"/>
          </ac:spMkLst>
        </pc:spChg>
        <pc:cxnChg chg="mod">
          <ac:chgData name="Isis Greenspan" userId="464bb143-1349-4605-a567-29b98f388ffb" providerId="ADAL" clId="{A95153EC-68A8-498C-88C3-4D7464F7A9A6}" dt="2023-12-05T22:23:13.153" v="7896" actId="962"/>
          <ac:cxnSpMkLst>
            <pc:docMk/>
            <pc:sldMk cId="2848969656" sldId="3769"/>
            <ac:cxnSpMk id="8" creationId="{8D84110C-FB1C-E2CC-23F9-66344D6D40BB}"/>
          </ac:cxnSpMkLst>
        </pc:cxnChg>
        <pc:cxnChg chg="mod">
          <ac:chgData name="Isis Greenspan" userId="464bb143-1349-4605-a567-29b98f388ffb" providerId="ADAL" clId="{A95153EC-68A8-498C-88C3-4D7464F7A9A6}" dt="2023-12-05T22:23:15.887" v="7897" actId="962"/>
          <ac:cxnSpMkLst>
            <pc:docMk/>
            <pc:sldMk cId="2848969656" sldId="3769"/>
            <ac:cxnSpMk id="9" creationId="{CFC17DDB-5F97-05B8-94D7-979F89D5AA0A}"/>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2-05T00:48:21.985" v="2615"/>
              <pc2:cmMkLst xmlns:pc2="http://schemas.microsoft.com/office/powerpoint/2019/9/main/command">
                <pc:docMk/>
                <pc:sldMk cId="2848969656" sldId="3769"/>
                <pc2:cmMk id="{6AE74F49-F13F-45C4-9F94-C98092861AE2}"/>
              </pc2:cmMkLst>
              <pc226:cmRplyChg chg="mod modRxn">
                <pc226:chgData name="Isis Greenspan" userId="464bb143-1349-4605-a567-29b98f388ffb" providerId="ADAL" clId="{A95153EC-68A8-498C-88C3-4D7464F7A9A6}" dt="2023-11-30T23:11:29.140" v="1857"/>
                <pc2:cmRplyMkLst xmlns:pc2="http://schemas.microsoft.com/office/powerpoint/2019/9/main/command">
                  <pc:docMk/>
                  <pc:sldMk cId="2848969656" sldId="3769"/>
                  <pc2:cmMk id="{6AE74F49-F13F-45C4-9F94-C98092861AE2}"/>
                  <pc2:cmRplyMk id="{9F358F77-D030-4F72-A1AE-78D4D458A450}"/>
                </pc2:cmRplyMkLst>
              </pc226:cmRplyChg>
            </pc226:cmChg>
          </p:ext>
        </pc:extLst>
      </pc:sldChg>
      <pc:sldChg chg="modSp mod">
        <pc:chgData name="Isis Greenspan" userId="464bb143-1349-4605-a567-29b98f388ffb" providerId="ADAL" clId="{A95153EC-68A8-498C-88C3-4D7464F7A9A6}" dt="2023-12-06T18:07:22.770" v="9408" actId="255"/>
        <pc:sldMkLst>
          <pc:docMk/>
          <pc:sldMk cId="3344395438" sldId="3771"/>
        </pc:sldMkLst>
        <pc:spChg chg="mod">
          <ac:chgData name="Isis Greenspan" userId="464bb143-1349-4605-a567-29b98f388ffb" providerId="ADAL" clId="{A95153EC-68A8-498C-88C3-4D7464F7A9A6}" dt="2023-12-06T18:07:22.770" v="9408" actId="255"/>
          <ac:spMkLst>
            <pc:docMk/>
            <pc:sldMk cId="3344395438" sldId="3771"/>
            <ac:spMk id="2" creationId="{00000000-0000-0000-0000-000000000000}"/>
          </ac:spMkLst>
        </pc:spChg>
        <pc:spChg chg="mod">
          <ac:chgData name="Isis Greenspan" userId="464bb143-1349-4605-a567-29b98f388ffb" providerId="ADAL" clId="{A95153EC-68A8-498C-88C3-4D7464F7A9A6}" dt="2023-12-06T01:41:10.131" v="9405" actId="114"/>
          <ac:spMkLst>
            <pc:docMk/>
            <pc:sldMk cId="3344395438" sldId="3771"/>
            <ac:spMk id="4" creationId="{00000000-0000-0000-0000-000000000000}"/>
          </ac:spMkLst>
        </pc:spChg>
      </pc:sldChg>
      <pc:sldChg chg="modSp mod">
        <pc:chgData name="Isis Greenspan" userId="464bb143-1349-4605-a567-29b98f388ffb" providerId="ADAL" clId="{A95153EC-68A8-498C-88C3-4D7464F7A9A6}" dt="2023-12-06T01:41:32.145" v="9407" actId="207"/>
        <pc:sldMkLst>
          <pc:docMk/>
          <pc:sldMk cId="2325773952" sldId="3772"/>
        </pc:sldMkLst>
        <pc:spChg chg="mod">
          <ac:chgData name="Isis Greenspan" userId="464bb143-1349-4605-a567-29b98f388ffb" providerId="ADAL" clId="{A95153EC-68A8-498C-88C3-4D7464F7A9A6}" dt="2023-12-05T18:20:34.784" v="3216" actId="20577"/>
          <ac:spMkLst>
            <pc:docMk/>
            <pc:sldMk cId="2325773952" sldId="3772"/>
            <ac:spMk id="2" creationId="{00000000-0000-0000-0000-000000000000}"/>
          </ac:spMkLst>
        </pc:spChg>
        <pc:spChg chg="mod">
          <ac:chgData name="Isis Greenspan" userId="464bb143-1349-4605-a567-29b98f388ffb" providerId="ADAL" clId="{A95153EC-68A8-498C-88C3-4D7464F7A9A6}" dt="2023-12-06T01:41:32.145" v="9407" actId="207"/>
          <ac:spMkLst>
            <pc:docMk/>
            <pc:sldMk cId="2325773952" sldId="3772"/>
            <ac:spMk id="4" creationId="{00000000-0000-0000-0000-000000000000}"/>
          </ac:spMkLst>
        </pc:spChg>
      </pc:sldChg>
      <pc:sldChg chg="modSp del mod">
        <pc:chgData name="Isis Greenspan" userId="464bb143-1349-4605-a567-29b98f388ffb" providerId="ADAL" clId="{A95153EC-68A8-498C-88C3-4D7464F7A9A6}" dt="2023-12-05T01:14:37.592" v="2693" actId="2696"/>
        <pc:sldMkLst>
          <pc:docMk/>
          <pc:sldMk cId="1558140387" sldId="3773"/>
        </pc:sldMkLst>
        <pc:spChg chg="mod">
          <ac:chgData name="Isis Greenspan" userId="464bb143-1349-4605-a567-29b98f388ffb" providerId="ADAL" clId="{A95153EC-68A8-498C-88C3-4D7464F7A9A6}" dt="2023-12-04T22:42:45.805" v="2058" actId="21"/>
          <ac:spMkLst>
            <pc:docMk/>
            <pc:sldMk cId="1558140387" sldId="3773"/>
            <ac:spMk id="3" creationId="{40912EC2-8CC0-38C0-355A-EB788DE88418}"/>
          </ac:spMkLst>
        </pc:spChg>
      </pc:sldChg>
      <pc:sldChg chg="delSp modSp del mod">
        <pc:chgData name="Isis Greenspan" userId="464bb143-1349-4605-a567-29b98f388ffb" providerId="ADAL" clId="{A95153EC-68A8-498C-88C3-4D7464F7A9A6}" dt="2023-12-05T01:14:39.465" v="2694" actId="47"/>
        <pc:sldMkLst>
          <pc:docMk/>
          <pc:sldMk cId="1619917700" sldId="3774"/>
        </pc:sldMkLst>
        <pc:spChg chg="mod">
          <ac:chgData name="Isis Greenspan" userId="464bb143-1349-4605-a567-29b98f388ffb" providerId="ADAL" clId="{A95153EC-68A8-498C-88C3-4D7464F7A9A6}" dt="2023-12-05T01:14:26.304" v="2690" actId="21"/>
          <ac:spMkLst>
            <pc:docMk/>
            <pc:sldMk cId="1619917700" sldId="3774"/>
            <ac:spMk id="3" creationId="{20D01724-9C83-8F5A-D1DC-4ED336A9B6F1}"/>
          </ac:spMkLst>
        </pc:spChg>
        <pc:spChg chg="del">
          <ac:chgData name="Isis Greenspan" userId="464bb143-1349-4605-a567-29b98f388ffb" providerId="ADAL" clId="{A95153EC-68A8-498C-88C3-4D7464F7A9A6}" dt="2023-11-30T23:49:57.738" v="1893" actId="478"/>
          <ac:spMkLst>
            <pc:docMk/>
            <pc:sldMk cId="1619917700" sldId="3774"/>
            <ac:spMk id="4" creationId="{123ADB6B-C8BD-3DC6-A03C-AEB85D6D17CE}"/>
          </ac:spMkLst>
        </pc:spChg>
      </pc:sldChg>
      <pc:sldChg chg="delSp modSp mod modNotes modNotesTx">
        <pc:chgData name="Isis Greenspan" userId="464bb143-1349-4605-a567-29b98f388ffb" providerId="ADAL" clId="{A95153EC-68A8-498C-88C3-4D7464F7A9A6}" dt="2023-12-06T00:08:53.363" v="9121" actId="14100"/>
        <pc:sldMkLst>
          <pc:docMk/>
          <pc:sldMk cId="3505137011" sldId="3776"/>
        </pc:sldMkLst>
        <pc:spChg chg="mod">
          <ac:chgData name="Isis Greenspan" userId="464bb143-1349-4605-a567-29b98f388ffb" providerId="ADAL" clId="{A95153EC-68A8-498C-88C3-4D7464F7A9A6}" dt="2023-12-06T00:08:53.363" v="9121" actId="14100"/>
          <ac:spMkLst>
            <pc:docMk/>
            <pc:sldMk cId="3505137011" sldId="3776"/>
            <ac:spMk id="2" creationId="{99E9C55D-B523-CF1E-32C0-CC5446676FBF}"/>
          </ac:spMkLst>
        </pc:spChg>
        <pc:spChg chg="del">
          <ac:chgData name="Isis Greenspan" userId="464bb143-1349-4605-a567-29b98f388ffb" providerId="ADAL" clId="{A95153EC-68A8-498C-88C3-4D7464F7A9A6}" dt="2023-11-15T00:31:37.191" v="924" actId="478"/>
          <ac:spMkLst>
            <pc:docMk/>
            <pc:sldMk cId="3505137011" sldId="3776"/>
            <ac:spMk id="3" creationId="{1C0E7F9D-2887-550D-8F25-0C2AE084D42C}"/>
          </ac:spMkLst>
        </pc:spChg>
        <pc:spChg chg="mod">
          <ac:chgData name="Isis Greenspan" userId="464bb143-1349-4605-a567-29b98f388ffb" providerId="ADAL" clId="{A95153EC-68A8-498C-88C3-4D7464F7A9A6}" dt="2023-11-15T20:19:34.071" v="1270" actId="948"/>
          <ac:spMkLst>
            <pc:docMk/>
            <pc:sldMk cId="3505137011" sldId="3776"/>
            <ac:spMk id="21" creationId="{6F24C320-11EA-8CEA-B23C-B6CAE19083E1}"/>
          </ac:spMkLst>
        </pc:spChg>
      </pc:sldChg>
      <pc:sldChg chg="modSp mod">
        <pc:chgData name="Isis Greenspan" userId="464bb143-1349-4605-a567-29b98f388ffb" providerId="ADAL" clId="{A95153EC-68A8-498C-88C3-4D7464F7A9A6}" dt="2023-11-14T23:37:48.020" v="151" actId="14100"/>
        <pc:sldMkLst>
          <pc:docMk/>
          <pc:sldMk cId="2697911498" sldId="3783"/>
        </pc:sldMkLst>
        <pc:spChg chg="mod">
          <ac:chgData name="Isis Greenspan" userId="464bb143-1349-4605-a567-29b98f388ffb" providerId="ADAL" clId="{A95153EC-68A8-498C-88C3-4D7464F7A9A6}" dt="2023-11-14T23:37:48.020" v="151" actId="14100"/>
          <ac:spMkLst>
            <pc:docMk/>
            <pc:sldMk cId="2697911498" sldId="3783"/>
            <ac:spMk id="2" creationId="{0A26AE3C-7586-C72C-08F9-F4757DF99662}"/>
          </ac:spMkLst>
        </pc:spChg>
      </pc:sldChg>
      <pc:sldChg chg="modSp mod">
        <pc:chgData name="Isis Greenspan" userId="464bb143-1349-4605-a567-29b98f388ffb" providerId="ADAL" clId="{A95153EC-68A8-498C-88C3-4D7464F7A9A6}" dt="2023-11-15T20:18:25.125" v="1261" actId="2711"/>
        <pc:sldMkLst>
          <pc:docMk/>
          <pc:sldMk cId="863208547" sldId="3784"/>
        </pc:sldMkLst>
        <pc:spChg chg="mod">
          <ac:chgData name="Isis Greenspan" userId="464bb143-1349-4605-a567-29b98f388ffb" providerId="ADAL" clId="{A95153EC-68A8-498C-88C3-4D7464F7A9A6}" dt="2023-11-15T20:18:25.125" v="1261" actId="2711"/>
          <ac:spMkLst>
            <pc:docMk/>
            <pc:sldMk cId="863208547" sldId="3784"/>
            <ac:spMk id="2" creationId="{0A26AE3C-7586-C72C-08F9-F4757DF99662}"/>
          </ac:spMkLst>
        </pc:spChg>
      </pc:sldChg>
      <pc:sldChg chg="delSp modSp mod">
        <pc:chgData name="Isis Greenspan" userId="464bb143-1349-4605-a567-29b98f388ffb" providerId="ADAL" clId="{A95153EC-68A8-498C-88C3-4D7464F7A9A6}" dt="2023-11-15T19:04:06.363" v="1160" actId="478"/>
        <pc:sldMkLst>
          <pc:docMk/>
          <pc:sldMk cId="3111410811" sldId="3785"/>
        </pc:sldMkLst>
        <pc:spChg chg="mod">
          <ac:chgData name="Isis Greenspan" userId="464bb143-1349-4605-a567-29b98f388ffb" providerId="ADAL" clId="{A95153EC-68A8-498C-88C3-4D7464F7A9A6}" dt="2023-11-15T19:03:58.670" v="1159" actId="14100"/>
          <ac:spMkLst>
            <pc:docMk/>
            <pc:sldMk cId="3111410811" sldId="3785"/>
            <ac:spMk id="2" creationId="{0A26AE3C-7586-C72C-08F9-F4757DF99662}"/>
          </ac:spMkLst>
        </pc:spChg>
        <pc:spChg chg="del">
          <ac:chgData name="Isis Greenspan" userId="464bb143-1349-4605-a567-29b98f388ffb" providerId="ADAL" clId="{A95153EC-68A8-498C-88C3-4D7464F7A9A6}" dt="2023-11-15T19:04:06.363" v="1160" actId="478"/>
          <ac:spMkLst>
            <pc:docMk/>
            <pc:sldMk cId="3111410811" sldId="3785"/>
            <ac:spMk id="3" creationId="{A2D537FD-2D27-63C5-EF5A-930A8A027F9A}"/>
          </ac:spMkLst>
        </pc:spChg>
      </pc:sldChg>
      <pc:sldChg chg="modSp mod">
        <pc:chgData name="Isis Greenspan" userId="464bb143-1349-4605-a567-29b98f388ffb" providerId="ADAL" clId="{A95153EC-68A8-498C-88C3-4D7464F7A9A6}" dt="2023-11-15T19:24:23.077" v="1198" actId="14100"/>
        <pc:sldMkLst>
          <pc:docMk/>
          <pc:sldMk cId="3799282250" sldId="3786"/>
        </pc:sldMkLst>
        <pc:spChg chg="mod">
          <ac:chgData name="Isis Greenspan" userId="464bb143-1349-4605-a567-29b98f388ffb" providerId="ADAL" clId="{A95153EC-68A8-498C-88C3-4D7464F7A9A6}" dt="2023-11-15T19:24:23.077" v="1198" actId="14100"/>
          <ac:spMkLst>
            <pc:docMk/>
            <pc:sldMk cId="3799282250" sldId="3786"/>
            <ac:spMk id="2" creationId="{0A26AE3C-7586-C72C-08F9-F4757DF99662}"/>
          </ac:spMkLst>
        </pc:spChg>
      </pc:sldChg>
      <pc:sldChg chg="modSp mod modNotes modNotesTx">
        <pc:chgData name="Isis Greenspan" userId="464bb143-1349-4605-a567-29b98f388ffb" providerId="ADAL" clId="{A95153EC-68A8-498C-88C3-4D7464F7A9A6}" dt="2023-12-06T00:40:17.962" v="9225" actId="20577"/>
        <pc:sldMkLst>
          <pc:docMk/>
          <pc:sldMk cId="47218119" sldId="3790"/>
        </pc:sldMkLst>
        <pc:spChg chg="mod">
          <ac:chgData name="Isis Greenspan" userId="464bb143-1349-4605-a567-29b98f388ffb" providerId="ADAL" clId="{A95153EC-68A8-498C-88C3-4D7464F7A9A6}" dt="2023-11-15T20:26:03.953" v="1287" actId="14100"/>
          <ac:spMkLst>
            <pc:docMk/>
            <pc:sldMk cId="47218119" sldId="3790"/>
            <ac:spMk id="2" creationId="{FA53EF8A-2138-BEC6-B988-A7E10D1FF6B8}"/>
          </ac:spMkLst>
        </pc:spChg>
        <pc:spChg chg="mod">
          <ac:chgData name="Isis Greenspan" userId="464bb143-1349-4605-a567-29b98f388ffb" providerId="ADAL" clId="{A95153EC-68A8-498C-88C3-4D7464F7A9A6}" dt="2023-12-06T00:38:36.578" v="9216" actId="114"/>
          <ac:spMkLst>
            <pc:docMk/>
            <pc:sldMk cId="47218119" sldId="3790"/>
            <ac:spMk id="3" creationId="{6EB078D5-38C2-C441-AC93-E94D50788D8E}"/>
          </ac:spMkLst>
        </pc:spChg>
        <pc:graphicFrameChg chg="mod">
          <ac:chgData name="Isis Greenspan" userId="464bb143-1349-4605-a567-29b98f388ffb" providerId="ADAL" clId="{A95153EC-68A8-498C-88C3-4D7464F7A9A6}" dt="2023-12-05T22:22:55.552" v="7895" actId="962"/>
          <ac:graphicFrameMkLst>
            <pc:docMk/>
            <pc:sldMk cId="47218119" sldId="3790"/>
            <ac:graphicFrameMk id="13" creationId="{EB911120-A94B-F50A-FA20-9A8248686740}"/>
          </ac:graphicFrameMkLst>
        </pc:graphicFrameChg>
      </pc:sldChg>
      <pc:sldChg chg="modSp mod addCm modCm modNotes modNotesTx">
        <pc:chgData name="Isis Greenspan" userId="464bb143-1349-4605-a567-29b98f388ffb" providerId="ADAL" clId="{A95153EC-68A8-498C-88C3-4D7464F7A9A6}" dt="2023-12-06T00:36:40.733" v="9205" actId="114"/>
        <pc:sldMkLst>
          <pc:docMk/>
          <pc:sldMk cId="1951318260" sldId="3793"/>
        </pc:sldMkLst>
        <pc:spChg chg="mod">
          <ac:chgData name="Isis Greenspan" userId="464bb143-1349-4605-a567-29b98f388ffb" providerId="ADAL" clId="{A95153EC-68A8-498C-88C3-4D7464F7A9A6}" dt="2023-11-30T19:45:53.535" v="1317" actId="20577"/>
          <ac:spMkLst>
            <pc:docMk/>
            <pc:sldMk cId="1951318260" sldId="3793"/>
            <ac:spMk id="7" creationId="{661FB317-A2A4-CA64-2979-FA8618F4F02D}"/>
          </ac:spMkLst>
        </pc:spChg>
        <pc:spChg chg="mod">
          <ac:chgData name="Isis Greenspan" userId="464bb143-1349-4605-a567-29b98f388ffb" providerId="ADAL" clId="{A95153EC-68A8-498C-88C3-4D7464F7A9A6}" dt="2023-12-06T00:36:30.011" v="9204" actId="114"/>
          <ac:spMkLst>
            <pc:docMk/>
            <pc:sldMk cId="1951318260" sldId="3793"/>
            <ac:spMk id="20" creationId="{76C607C2-374A-AEB2-1C0E-4754F0CE6B64}"/>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15:22.749" v="2471"/>
              <pc2:cmMkLst xmlns:pc2="http://schemas.microsoft.com/office/powerpoint/2019/9/main/command">
                <pc:docMk/>
                <pc:sldMk cId="1951318260" sldId="3793"/>
                <pc2:cmMk id="{EDEA2338-A335-4578-AA0A-138485901F4F}"/>
              </pc2:cmMkLst>
              <pc226:cmRplyChg chg="add">
                <pc226:chgData name="Isis Greenspan" userId="464bb143-1349-4605-a567-29b98f388ffb" providerId="ADAL" clId="{A95153EC-68A8-498C-88C3-4D7464F7A9A6}" dt="2023-12-04T22:06:12.618" v="2030"/>
                <pc2:cmRplyMkLst xmlns:pc2="http://schemas.microsoft.com/office/powerpoint/2019/9/main/command">
                  <pc:docMk/>
                  <pc:sldMk cId="1951318260" sldId="3793"/>
                  <pc2:cmMk id="{EDEA2338-A335-4578-AA0A-138485901F4F}"/>
                  <pc2:cmRplyMk id="{FC91F9DA-DD62-473A-AC05-67D252291D7E}"/>
                </pc2:cmRplyMkLst>
              </pc226:cmRplyChg>
            </pc226:cmChg>
            <pc226:cmChg xmlns:pc226="http://schemas.microsoft.com/office/powerpoint/2022/06/main/command" chg="mod">
              <pc226:chgData name="Isis Greenspan" userId="464bb143-1349-4605-a567-29b98f388ffb" providerId="ADAL" clId="{A95153EC-68A8-498C-88C3-4D7464F7A9A6}" dt="2023-11-30T19:59:11.492" v="1318"/>
              <pc2:cmMkLst xmlns:pc2="http://schemas.microsoft.com/office/powerpoint/2019/9/main/command">
                <pc:docMk/>
                <pc:sldMk cId="1951318260" sldId="3793"/>
                <pc2:cmMk id="{2A90F55F-489C-447F-9315-DEEA55483A3A}"/>
              </pc2:cmMkLst>
            </pc226:cmChg>
          </p:ext>
        </pc:extLst>
      </pc:sldChg>
      <pc:sldChg chg="delSp modSp mod modNotes">
        <pc:chgData name="Isis Greenspan" userId="464bb143-1349-4605-a567-29b98f388ffb" providerId="ADAL" clId="{A95153EC-68A8-498C-88C3-4D7464F7A9A6}" dt="2023-12-05T21:57:25.191" v="3779" actId="478"/>
        <pc:sldMkLst>
          <pc:docMk/>
          <pc:sldMk cId="703993736" sldId="3796"/>
        </pc:sldMkLst>
        <pc:spChg chg="mod">
          <ac:chgData name="Isis Greenspan" userId="464bb143-1349-4605-a567-29b98f388ffb" providerId="ADAL" clId="{A95153EC-68A8-498C-88C3-4D7464F7A9A6}" dt="2023-11-15T00:30:55.119" v="922" actId="14100"/>
          <ac:spMkLst>
            <pc:docMk/>
            <pc:sldMk cId="703993736" sldId="3796"/>
            <ac:spMk id="2" creationId="{FA53EF8A-2138-BEC6-B988-A7E10D1FF6B8}"/>
          </ac:spMkLst>
        </pc:spChg>
        <pc:spChg chg="del">
          <ac:chgData name="Isis Greenspan" userId="464bb143-1349-4605-a567-29b98f388ffb" providerId="ADAL" clId="{A95153EC-68A8-498C-88C3-4D7464F7A9A6}" dt="2023-11-15T00:31:46.400" v="925" actId="478"/>
          <ac:spMkLst>
            <pc:docMk/>
            <pc:sldMk cId="703993736" sldId="3796"/>
            <ac:spMk id="3" creationId="{BD9BD1D7-BA54-4C0D-D408-FBCBEBA523F7}"/>
          </ac:spMkLst>
        </pc:spChg>
        <pc:spChg chg="mod">
          <ac:chgData name="Isis Greenspan" userId="464bb143-1349-4605-a567-29b98f388ffb" providerId="ADAL" clId="{A95153EC-68A8-498C-88C3-4D7464F7A9A6}" dt="2023-11-15T20:19:05.669" v="1269" actId="20577"/>
          <ac:spMkLst>
            <pc:docMk/>
            <pc:sldMk cId="703993736" sldId="3796"/>
            <ac:spMk id="17" creationId="{F2ECE940-0679-4B15-F566-39091B412A5B}"/>
          </ac:spMkLst>
        </pc:spChg>
        <pc:spChg chg="del">
          <ac:chgData name="Isis Greenspan" userId="464bb143-1349-4605-a567-29b98f388ffb" providerId="ADAL" clId="{A95153EC-68A8-498C-88C3-4D7464F7A9A6}" dt="2023-12-05T21:57:25.191" v="3779" actId="478"/>
          <ac:spMkLst>
            <pc:docMk/>
            <pc:sldMk cId="703993736" sldId="3796"/>
            <ac:spMk id="18" creationId="{EF31C9E3-6E63-AD7D-138D-9D3DCC44A3B0}"/>
          </ac:spMkLst>
        </pc:spChg>
      </pc:sldChg>
      <pc:sldChg chg="modSp mod modCm modNotesTx">
        <pc:chgData name="Isis Greenspan" userId="464bb143-1349-4605-a567-29b98f388ffb" providerId="ADAL" clId="{A95153EC-68A8-498C-88C3-4D7464F7A9A6}" dt="2023-12-06T00:37:44.069" v="9215" actId="114"/>
        <pc:sldMkLst>
          <pc:docMk/>
          <pc:sldMk cId="2038514803" sldId="3797"/>
        </pc:sldMkLst>
        <pc:spChg chg="mod">
          <ac:chgData name="Isis Greenspan" userId="464bb143-1349-4605-a567-29b98f388ffb" providerId="ADAL" clId="{A95153EC-68A8-498C-88C3-4D7464F7A9A6}" dt="2023-11-15T18:35:40.264" v="1081" actId="255"/>
          <ac:spMkLst>
            <pc:docMk/>
            <pc:sldMk cId="2038514803" sldId="3797"/>
            <ac:spMk id="2" creationId="{FA53EF8A-2138-BEC6-B988-A7E10D1FF6B8}"/>
          </ac:spMkLst>
        </pc:spChg>
        <pc:spChg chg="mod">
          <ac:chgData name="Isis Greenspan" userId="464bb143-1349-4605-a567-29b98f388ffb" providerId="ADAL" clId="{A95153EC-68A8-498C-88C3-4D7464F7A9A6}" dt="2023-12-06T00:37:28.943" v="9206" actId="114"/>
          <ac:spMkLst>
            <pc:docMk/>
            <pc:sldMk cId="2038514803" sldId="3797"/>
            <ac:spMk id="3" creationId="{BA2B7E7E-D16E-D56A-0BE5-6C39C5186770}"/>
          </ac:spMkLst>
        </pc:spChg>
        <pc:spChg chg="mod">
          <ac:chgData name="Isis Greenspan" userId="464bb143-1349-4605-a567-29b98f388ffb" providerId="ADAL" clId="{A95153EC-68A8-498C-88C3-4D7464F7A9A6}" dt="2023-11-15T18:46:11.027" v="1117" actId="14100"/>
          <ac:spMkLst>
            <pc:docMk/>
            <pc:sldMk cId="2038514803" sldId="3797"/>
            <ac:spMk id="17" creationId="{F2ECE940-0679-4B15-F566-39091B412A5B}"/>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05:30.701" v="1319"/>
              <pc2:cmMkLst xmlns:pc2="http://schemas.microsoft.com/office/powerpoint/2019/9/main/command">
                <pc:docMk/>
                <pc:sldMk cId="2038514803" sldId="3797"/>
                <pc2:cmMk id="{F241DBAB-3DE3-4F9B-8971-7ACE7B17CE93}"/>
              </pc2:cmMkLst>
            </pc226:cmChg>
          </p:ext>
        </pc:extLst>
      </pc:sldChg>
      <pc:sldChg chg="addSp delSp modSp mod addCm delCm modNotes modNotesTx">
        <pc:chgData name="Isis Greenspan" userId="464bb143-1349-4605-a567-29b98f388ffb" providerId="ADAL" clId="{A95153EC-68A8-498C-88C3-4D7464F7A9A6}" dt="2023-12-06T00:28:13.566" v="9198" actId="114"/>
        <pc:sldMkLst>
          <pc:docMk/>
          <pc:sldMk cId="4041908155" sldId="3798"/>
        </pc:sldMkLst>
        <pc:spChg chg="mod">
          <ac:chgData name="Isis Greenspan" userId="464bb143-1349-4605-a567-29b98f388ffb" providerId="ADAL" clId="{A95153EC-68A8-498C-88C3-4D7464F7A9A6}" dt="2023-11-15T00:59:40.467" v="1034" actId="1076"/>
          <ac:spMkLst>
            <pc:docMk/>
            <pc:sldMk cId="4041908155" sldId="3798"/>
            <ac:spMk id="2" creationId="{5BC165B4-DE82-416E-B334-6625351FE91E}"/>
          </ac:spMkLst>
        </pc:spChg>
        <pc:spChg chg="del">
          <ac:chgData name="Isis Greenspan" userId="464bb143-1349-4605-a567-29b98f388ffb" providerId="ADAL" clId="{A95153EC-68A8-498C-88C3-4D7464F7A9A6}" dt="2023-11-15T00:57:44.777" v="1028" actId="478"/>
          <ac:spMkLst>
            <pc:docMk/>
            <pc:sldMk cId="4041908155" sldId="3798"/>
            <ac:spMk id="3" creationId="{6E7C230B-8501-BFEA-CBB1-D4A4A09F48DA}"/>
          </ac:spMkLst>
        </pc:spChg>
        <pc:spChg chg="add del mod">
          <ac:chgData name="Isis Greenspan" userId="464bb143-1349-4605-a567-29b98f388ffb" providerId="ADAL" clId="{A95153EC-68A8-498C-88C3-4D7464F7A9A6}" dt="2023-12-06T00:28:03.483" v="9196" actId="114"/>
          <ac:spMkLst>
            <pc:docMk/>
            <pc:sldMk cId="4041908155" sldId="3798"/>
            <ac:spMk id="3" creationId="{710C4486-02F8-6FEE-F870-8EB65F8E873D}"/>
          </ac:spMkLst>
        </pc:spChg>
        <pc:spChg chg="mod">
          <ac:chgData name="Isis Greenspan" userId="464bb143-1349-4605-a567-29b98f388ffb" providerId="ADAL" clId="{A95153EC-68A8-498C-88C3-4D7464F7A9A6}" dt="2023-11-15T20:23:14.798" v="1278" actId="1076"/>
          <ac:spMkLst>
            <pc:docMk/>
            <pc:sldMk cId="4041908155" sldId="3798"/>
            <ac:spMk id="4" creationId="{6240BCE7-73C6-D5DC-9C00-C095494D8BF6}"/>
          </ac:spMkLst>
        </pc:spChg>
        <pc:spChg chg="del mod">
          <ac:chgData name="Isis Greenspan" userId="464bb143-1349-4605-a567-29b98f388ffb" providerId="ADAL" clId="{A95153EC-68A8-498C-88C3-4D7464F7A9A6}" dt="2023-11-30T22:02:58.209" v="1704" actId="478"/>
          <ac:spMkLst>
            <pc:docMk/>
            <pc:sldMk cId="4041908155" sldId="3798"/>
            <ac:spMk id="6" creationId="{272F4E35-166A-ACA3-75A8-FAD2A9C708BD}"/>
          </ac:spMkLst>
        </pc:spChg>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A95153EC-68A8-498C-88C3-4D7464F7A9A6}" dt="2023-11-30T22:09:39.372" v="1734"/>
              <pc2:cmMkLst xmlns:pc2="http://schemas.microsoft.com/office/powerpoint/2019/9/main/command">
                <pc:docMk/>
                <pc:sldMk cId="4041908155" sldId="3798"/>
                <pc2:cmMk id="{4EB2D65E-9581-4392-989C-6CD7B0C29450}"/>
              </pc2:cmMkLst>
            </pc226:cmChg>
          </p:ext>
        </pc:extLst>
      </pc:sldChg>
      <pc:sldChg chg="modSp mod">
        <pc:chgData name="Isis Greenspan" userId="464bb143-1349-4605-a567-29b98f388ffb" providerId="ADAL" clId="{A95153EC-68A8-498C-88C3-4D7464F7A9A6}" dt="2023-12-06T00:50:48.038" v="9247" actId="1076"/>
        <pc:sldMkLst>
          <pc:docMk/>
          <pc:sldMk cId="1556062835" sldId="3799"/>
        </pc:sldMkLst>
        <pc:spChg chg="mod">
          <ac:chgData name="Isis Greenspan" userId="464bb143-1349-4605-a567-29b98f388ffb" providerId="ADAL" clId="{A95153EC-68A8-498C-88C3-4D7464F7A9A6}" dt="2023-12-06T00:50:48.038" v="9247" actId="1076"/>
          <ac:spMkLst>
            <pc:docMk/>
            <pc:sldMk cId="1556062835" sldId="3799"/>
            <ac:spMk id="2" creationId="{0A26AE3C-7586-C72C-08F9-F4757DF99662}"/>
          </ac:spMkLst>
        </pc:spChg>
      </pc:sldChg>
      <pc:sldChg chg="delSp modSp mod modCm modNotesTx">
        <pc:chgData name="Isis Greenspan" userId="464bb143-1349-4605-a567-29b98f388ffb" providerId="ADAL" clId="{A95153EC-68A8-498C-88C3-4D7464F7A9A6}" dt="2023-12-05T22:27:25.603" v="8554" actId="13244"/>
        <pc:sldMkLst>
          <pc:docMk/>
          <pc:sldMk cId="176220433" sldId="3803"/>
        </pc:sldMkLst>
        <pc:spChg chg="del">
          <ac:chgData name="Isis Greenspan" userId="464bb143-1349-4605-a567-29b98f388ffb" providerId="ADAL" clId="{A95153EC-68A8-498C-88C3-4D7464F7A9A6}" dt="2023-11-14T23:34:10.252" v="129" actId="478"/>
          <ac:spMkLst>
            <pc:docMk/>
            <pc:sldMk cId="176220433" sldId="3803"/>
            <ac:spMk id="2" creationId="{F160918D-2166-E068-A6B7-72B3E7D6FF59}"/>
          </ac:spMkLst>
        </pc:spChg>
        <pc:spChg chg="ord">
          <ac:chgData name="Isis Greenspan" userId="464bb143-1349-4605-a567-29b98f388ffb" providerId="ADAL" clId="{A95153EC-68A8-498C-88C3-4D7464F7A9A6}" dt="2023-12-05T22:27:17.377" v="8553" actId="13244"/>
          <ac:spMkLst>
            <pc:docMk/>
            <pc:sldMk cId="176220433" sldId="3803"/>
            <ac:spMk id="4" creationId="{00000000-0000-0000-0000-000000000000}"/>
          </ac:spMkLst>
        </pc:spChg>
        <pc:spChg chg="mod">
          <ac:chgData name="Isis Greenspan" userId="464bb143-1349-4605-a567-29b98f388ffb" providerId="ADAL" clId="{A95153EC-68A8-498C-88C3-4D7464F7A9A6}" dt="2023-11-15T20:15:24.598" v="1255" actId="242"/>
          <ac:spMkLst>
            <pc:docMk/>
            <pc:sldMk cId="176220433" sldId="3803"/>
            <ac:spMk id="6" creationId="{17A7844D-4854-6D9F-CD11-526ACF92C697}"/>
          </ac:spMkLst>
        </pc:spChg>
        <pc:spChg chg="ord">
          <ac:chgData name="Isis Greenspan" userId="464bb143-1349-4605-a567-29b98f388ffb" providerId="ADAL" clId="{A95153EC-68A8-498C-88C3-4D7464F7A9A6}" dt="2023-12-05T22:27:25.603" v="8554" actId="13244"/>
          <ac:spMkLst>
            <pc:docMk/>
            <pc:sldMk cId="176220433" sldId="3803"/>
            <ac:spMk id="8" creationId="{47A67174-44ED-BC17-2F9F-1606E3276B2C}"/>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7:49:19.783" v="1301"/>
              <pc2:cmMkLst xmlns:pc2="http://schemas.microsoft.com/office/powerpoint/2019/9/main/command">
                <pc:docMk/>
                <pc:sldMk cId="176220433" sldId="3803"/>
                <pc2:cmMk id="{46491253-CEC8-4F28-B947-AFD6D0FB5EF9}"/>
              </pc2:cmMkLst>
            </pc226:cmChg>
          </p:ext>
        </pc:extLst>
      </pc:sldChg>
      <pc:sldChg chg="modSp mod modNotes modNotesTx">
        <pc:chgData name="Isis Greenspan" userId="464bb143-1349-4605-a567-29b98f388ffb" providerId="ADAL" clId="{A95153EC-68A8-498C-88C3-4D7464F7A9A6}" dt="2023-12-06T00:35:45.701" v="9203" actId="20577"/>
        <pc:sldMkLst>
          <pc:docMk/>
          <pc:sldMk cId="2571931516" sldId="3804"/>
        </pc:sldMkLst>
        <pc:spChg chg="mod ord">
          <ac:chgData name="Isis Greenspan" userId="464bb143-1349-4605-a567-29b98f388ffb" providerId="ADAL" clId="{A95153EC-68A8-498C-88C3-4D7464F7A9A6}" dt="2023-12-05T22:41:04.311" v="8587" actId="13244"/>
          <ac:spMkLst>
            <pc:docMk/>
            <pc:sldMk cId="2571931516" sldId="3804"/>
            <ac:spMk id="4" creationId="{2B186A7F-F64A-E47E-5BAD-199309D1F92A}"/>
          </ac:spMkLst>
        </pc:spChg>
      </pc:sldChg>
      <pc:sldChg chg="modSp mod">
        <pc:chgData name="Isis Greenspan" userId="464bb143-1349-4605-a567-29b98f388ffb" providerId="ADAL" clId="{A95153EC-68A8-498C-88C3-4D7464F7A9A6}" dt="2023-11-15T18:34:42.587" v="1078" actId="14100"/>
        <pc:sldMkLst>
          <pc:docMk/>
          <pc:sldMk cId="2808723463" sldId="3805"/>
        </pc:sldMkLst>
        <pc:spChg chg="mod">
          <ac:chgData name="Isis Greenspan" userId="464bb143-1349-4605-a567-29b98f388ffb" providerId="ADAL" clId="{A95153EC-68A8-498C-88C3-4D7464F7A9A6}" dt="2023-11-15T18:34:42.587" v="1078" actId="14100"/>
          <ac:spMkLst>
            <pc:docMk/>
            <pc:sldMk cId="2808723463" sldId="3805"/>
            <ac:spMk id="2" creationId="{0A26AE3C-7586-C72C-08F9-F4757DF99662}"/>
          </ac:spMkLst>
        </pc:spChg>
      </pc:sldChg>
      <pc:sldChg chg="modSp mod modNotes modNotesTx">
        <pc:chgData name="Isis Greenspan" userId="464bb143-1349-4605-a567-29b98f388ffb" providerId="ADAL" clId="{A95153EC-68A8-498C-88C3-4D7464F7A9A6}" dt="2023-12-06T00:22:28.856" v="9183" actId="20577"/>
        <pc:sldMkLst>
          <pc:docMk/>
          <pc:sldMk cId="2555671229" sldId="3807"/>
        </pc:sldMkLst>
        <pc:spChg chg="ord">
          <ac:chgData name="Isis Greenspan" userId="464bb143-1349-4605-a567-29b98f388ffb" providerId="ADAL" clId="{A95153EC-68A8-498C-88C3-4D7464F7A9A6}" dt="2023-12-05T22:33:39.318" v="8582" actId="13244"/>
          <ac:spMkLst>
            <pc:docMk/>
            <pc:sldMk cId="2555671229" sldId="3807"/>
            <ac:spMk id="4" creationId="{2B186A7F-F64A-E47E-5BAD-199309D1F92A}"/>
          </ac:spMkLst>
        </pc:spChg>
      </pc:sldChg>
      <pc:sldChg chg="modSp mod modNotes modNotesTx">
        <pc:chgData name="Isis Greenspan" userId="464bb143-1349-4605-a567-29b98f388ffb" providerId="ADAL" clId="{A95153EC-68A8-498C-88C3-4D7464F7A9A6}" dt="2023-12-05T23:52:30.259" v="9085" actId="20577"/>
        <pc:sldMkLst>
          <pc:docMk/>
          <pc:sldMk cId="818622734" sldId="3808"/>
        </pc:sldMkLst>
        <pc:spChg chg="mod">
          <ac:chgData name="Isis Greenspan" userId="464bb143-1349-4605-a567-29b98f388ffb" providerId="ADAL" clId="{A95153EC-68A8-498C-88C3-4D7464F7A9A6}" dt="2023-12-05T22:44:44.397" v="8602" actId="13244"/>
          <ac:spMkLst>
            <pc:docMk/>
            <pc:sldMk cId="818622734" sldId="3808"/>
            <ac:spMk id="4" creationId="{2B186A7F-F64A-E47E-5BAD-199309D1F92A}"/>
          </ac:spMkLst>
        </pc:spChg>
      </pc:sldChg>
      <pc:sldChg chg="delSp modSp mod modNotes modNotesTx">
        <pc:chgData name="Isis Greenspan" userId="464bb143-1349-4605-a567-29b98f388ffb" providerId="ADAL" clId="{A95153EC-68A8-498C-88C3-4D7464F7A9A6}" dt="2023-12-06T00:57:14.788" v="9301" actId="113"/>
        <pc:sldMkLst>
          <pc:docMk/>
          <pc:sldMk cId="672970789" sldId="3809"/>
        </pc:sldMkLst>
        <pc:spChg chg="del">
          <ac:chgData name="Isis Greenspan" userId="464bb143-1349-4605-a567-29b98f388ffb" providerId="ADAL" clId="{A95153EC-68A8-498C-88C3-4D7464F7A9A6}" dt="2023-11-15T20:27:16.526" v="1290" actId="478"/>
          <ac:spMkLst>
            <pc:docMk/>
            <pc:sldMk cId="672970789" sldId="3809"/>
            <ac:spMk id="2" creationId="{5707CD3B-85B3-47D3-2C35-BBA917977A39}"/>
          </ac:spMkLst>
        </pc:spChg>
        <pc:spChg chg="mod">
          <ac:chgData name="Isis Greenspan" userId="464bb143-1349-4605-a567-29b98f388ffb" providerId="ADAL" clId="{A95153EC-68A8-498C-88C3-4D7464F7A9A6}" dt="2023-12-05T22:43:37.093" v="8599" actId="13244"/>
          <ac:spMkLst>
            <pc:docMk/>
            <pc:sldMk cId="672970789" sldId="3809"/>
            <ac:spMk id="4" creationId="{2B186A7F-F64A-E47E-5BAD-199309D1F92A}"/>
          </ac:spMkLst>
        </pc:spChg>
      </pc:sldChg>
      <pc:sldChg chg="addSp delSp modSp mod modClrScheme chgLayout modNotes modNotesTx">
        <pc:chgData name="Isis Greenspan" userId="464bb143-1349-4605-a567-29b98f388ffb" providerId="ADAL" clId="{A95153EC-68A8-498C-88C3-4D7464F7A9A6}" dt="2023-12-06T00:45:24.704" v="9246" actId="255"/>
        <pc:sldMkLst>
          <pc:docMk/>
          <pc:sldMk cId="1712251695" sldId="3810"/>
        </pc:sldMkLst>
        <pc:spChg chg="add del mod ord">
          <ac:chgData name="Isis Greenspan" userId="464bb143-1349-4605-a567-29b98f388ffb" providerId="ADAL" clId="{A95153EC-68A8-498C-88C3-4D7464F7A9A6}" dt="2023-12-06T00:43:47.255" v="9240" actId="14100"/>
          <ac:spMkLst>
            <pc:docMk/>
            <pc:sldMk cId="1712251695" sldId="3810"/>
            <ac:spMk id="2" creationId="{7F8B5219-C16E-C2F4-0905-2CB0E48736CB}"/>
          </ac:spMkLst>
        </pc:spChg>
        <pc:spChg chg="del">
          <ac:chgData name="Isis Greenspan" userId="464bb143-1349-4605-a567-29b98f388ffb" providerId="ADAL" clId="{A95153EC-68A8-498C-88C3-4D7464F7A9A6}" dt="2023-11-15T18:52:04.558" v="1130" actId="478"/>
          <ac:spMkLst>
            <pc:docMk/>
            <pc:sldMk cId="1712251695" sldId="3810"/>
            <ac:spMk id="2" creationId="{A6157AFF-E6D5-8736-BA91-75358D2D51EF}"/>
          </ac:spMkLst>
        </pc:spChg>
        <pc:spChg chg="add del mod ord">
          <ac:chgData name="Isis Greenspan" userId="464bb143-1349-4605-a567-29b98f388ffb" providerId="ADAL" clId="{A95153EC-68A8-498C-88C3-4D7464F7A9A6}" dt="2023-12-05T21:18:14.561" v="3478" actId="478"/>
          <ac:spMkLst>
            <pc:docMk/>
            <pc:sldMk cId="1712251695" sldId="3810"/>
            <ac:spMk id="3" creationId="{6CE49A26-882E-8F8C-1F08-8551A1B4859C}"/>
          </ac:spMkLst>
        </pc:spChg>
        <pc:spChg chg="add del mod ord">
          <ac:chgData name="Isis Greenspan" userId="464bb143-1349-4605-a567-29b98f388ffb" providerId="ADAL" clId="{A95153EC-68A8-498C-88C3-4D7464F7A9A6}" dt="2023-12-05T21:19:46.432" v="3498" actId="931"/>
          <ac:spMkLst>
            <pc:docMk/>
            <pc:sldMk cId="1712251695" sldId="3810"/>
            <ac:spMk id="4" creationId="{E8866238-ABA8-ED8A-2C15-5DDCE4D8F12E}"/>
          </ac:spMkLst>
        </pc:spChg>
        <pc:spChg chg="del mod">
          <ac:chgData name="Isis Greenspan" userId="464bb143-1349-4605-a567-29b98f388ffb" providerId="ADAL" clId="{A95153EC-68A8-498C-88C3-4D7464F7A9A6}" dt="2023-12-05T21:31:57.890" v="3703" actId="478"/>
          <ac:spMkLst>
            <pc:docMk/>
            <pc:sldMk cId="1712251695" sldId="3810"/>
            <ac:spMk id="5" creationId="{11CB886A-F637-0861-ACD0-26998288A1AD}"/>
          </ac:spMkLst>
        </pc:spChg>
        <pc:spChg chg="del mod">
          <ac:chgData name="Isis Greenspan" userId="464bb143-1349-4605-a567-29b98f388ffb" providerId="ADAL" clId="{A95153EC-68A8-498C-88C3-4D7464F7A9A6}" dt="2023-12-05T21:23:09.167" v="3544"/>
          <ac:spMkLst>
            <pc:docMk/>
            <pc:sldMk cId="1712251695" sldId="3810"/>
            <ac:spMk id="7" creationId="{021F9684-EBCC-E380-8F32-BF3A2CD276AD}"/>
          </ac:spMkLst>
        </pc:spChg>
        <pc:spChg chg="del mod">
          <ac:chgData name="Isis Greenspan" userId="464bb143-1349-4605-a567-29b98f388ffb" providerId="ADAL" clId="{A95153EC-68A8-498C-88C3-4D7464F7A9A6}" dt="2023-12-05T21:23:09.167" v="3548"/>
          <ac:spMkLst>
            <pc:docMk/>
            <pc:sldMk cId="1712251695" sldId="3810"/>
            <ac:spMk id="8" creationId="{99C02448-BB71-0126-38CF-76C79424403E}"/>
          </ac:spMkLst>
        </pc:spChg>
        <pc:spChg chg="del mod">
          <ac:chgData name="Isis Greenspan" userId="464bb143-1349-4605-a567-29b98f388ffb" providerId="ADAL" clId="{A95153EC-68A8-498C-88C3-4D7464F7A9A6}" dt="2023-12-05T21:26:21.543" v="3575"/>
          <ac:spMkLst>
            <pc:docMk/>
            <pc:sldMk cId="1712251695" sldId="3810"/>
            <ac:spMk id="9" creationId="{26FBEB2A-9F4C-38C3-B413-A4E4E0F946E5}"/>
          </ac:spMkLst>
        </pc:spChg>
        <pc:spChg chg="del mod">
          <ac:chgData name="Isis Greenspan" userId="464bb143-1349-4605-a567-29b98f388ffb" providerId="ADAL" clId="{A95153EC-68A8-498C-88C3-4D7464F7A9A6}" dt="2023-12-05T21:28:34.723" v="3611"/>
          <ac:spMkLst>
            <pc:docMk/>
            <pc:sldMk cId="1712251695" sldId="3810"/>
            <ac:spMk id="10" creationId="{730C4DB7-5745-32C1-8D23-49BA8CDADC96}"/>
          </ac:spMkLst>
        </pc:spChg>
        <pc:spChg chg="del mod">
          <ac:chgData name="Isis Greenspan" userId="464bb143-1349-4605-a567-29b98f388ffb" providerId="ADAL" clId="{A95153EC-68A8-498C-88C3-4D7464F7A9A6}" dt="2023-12-05T21:28:34.739" v="3615"/>
          <ac:spMkLst>
            <pc:docMk/>
            <pc:sldMk cId="1712251695" sldId="3810"/>
            <ac:spMk id="11" creationId="{DB7C41DF-C8F5-EEF5-B864-ECD890B82564}"/>
          </ac:spMkLst>
        </pc:spChg>
        <pc:spChg chg="del mod">
          <ac:chgData name="Isis Greenspan" userId="464bb143-1349-4605-a567-29b98f388ffb" providerId="ADAL" clId="{A95153EC-68A8-498C-88C3-4D7464F7A9A6}" dt="2023-12-05T21:23:09.167" v="3546"/>
          <ac:spMkLst>
            <pc:docMk/>
            <pc:sldMk cId="1712251695" sldId="3810"/>
            <ac:spMk id="12" creationId="{2578A033-DD09-CA1C-E310-46E774EAB325}"/>
          </ac:spMkLst>
        </pc:spChg>
        <pc:spChg chg="del mod">
          <ac:chgData name="Isis Greenspan" userId="464bb143-1349-4605-a567-29b98f388ffb" providerId="ADAL" clId="{A95153EC-68A8-498C-88C3-4D7464F7A9A6}" dt="2023-12-05T21:23:09.167" v="3550"/>
          <ac:spMkLst>
            <pc:docMk/>
            <pc:sldMk cId="1712251695" sldId="3810"/>
            <ac:spMk id="13" creationId="{4887884E-5AC3-0D23-B69D-3EFB8CC50F2A}"/>
          </ac:spMkLst>
        </pc:spChg>
        <pc:spChg chg="del mod">
          <ac:chgData name="Isis Greenspan" userId="464bb143-1349-4605-a567-29b98f388ffb" providerId="ADAL" clId="{A95153EC-68A8-498C-88C3-4D7464F7A9A6}" dt="2023-12-05T21:26:21.550" v="3577"/>
          <ac:spMkLst>
            <pc:docMk/>
            <pc:sldMk cId="1712251695" sldId="3810"/>
            <ac:spMk id="14" creationId="{5409201A-4B37-703E-9978-5B666DE6A6F4}"/>
          </ac:spMkLst>
        </pc:spChg>
        <pc:spChg chg="del mod">
          <ac:chgData name="Isis Greenspan" userId="464bb143-1349-4605-a567-29b98f388ffb" providerId="ADAL" clId="{A95153EC-68A8-498C-88C3-4D7464F7A9A6}" dt="2023-12-05T21:28:34.723" v="3613"/>
          <ac:spMkLst>
            <pc:docMk/>
            <pc:sldMk cId="1712251695" sldId="3810"/>
            <ac:spMk id="15" creationId="{98800C5A-4527-4B2D-833B-EB4538D7986B}"/>
          </ac:spMkLst>
        </pc:spChg>
        <pc:spChg chg="del mod">
          <ac:chgData name="Isis Greenspan" userId="464bb143-1349-4605-a567-29b98f388ffb" providerId="ADAL" clId="{A95153EC-68A8-498C-88C3-4D7464F7A9A6}" dt="2023-12-05T21:28:34.739" v="3617"/>
          <ac:spMkLst>
            <pc:docMk/>
            <pc:sldMk cId="1712251695" sldId="3810"/>
            <ac:spMk id="16" creationId="{C1353B69-F58E-3FAD-7757-D6453733051C}"/>
          </ac:spMkLst>
        </pc:spChg>
        <pc:spChg chg="add del mod ord">
          <ac:chgData name="Isis Greenspan" userId="464bb143-1349-4605-a567-29b98f388ffb" providerId="ADAL" clId="{A95153EC-68A8-498C-88C3-4D7464F7A9A6}" dt="2023-12-05T21:18:46.745" v="3485" actId="478"/>
          <ac:spMkLst>
            <pc:docMk/>
            <pc:sldMk cId="1712251695" sldId="3810"/>
            <ac:spMk id="17" creationId="{145E8999-47C8-179E-0C8D-2E93840F660C}"/>
          </ac:spMkLst>
        </pc:spChg>
        <pc:spChg chg="add del mod ord">
          <ac:chgData name="Isis Greenspan" userId="464bb143-1349-4605-a567-29b98f388ffb" providerId="ADAL" clId="{A95153EC-68A8-498C-88C3-4D7464F7A9A6}" dt="2023-12-05T21:18:40.055" v="3484" actId="478"/>
          <ac:spMkLst>
            <pc:docMk/>
            <pc:sldMk cId="1712251695" sldId="3810"/>
            <ac:spMk id="18" creationId="{2B2CD7DD-BA7D-F9E2-2392-0B79A2252A9D}"/>
          </ac:spMkLst>
        </pc:spChg>
        <pc:spChg chg="add del mod ord">
          <ac:chgData name="Isis Greenspan" userId="464bb143-1349-4605-a567-29b98f388ffb" providerId="ADAL" clId="{A95153EC-68A8-498C-88C3-4D7464F7A9A6}" dt="2023-12-05T21:18:33.697" v="3483" actId="478"/>
          <ac:spMkLst>
            <pc:docMk/>
            <pc:sldMk cId="1712251695" sldId="3810"/>
            <ac:spMk id="19" creationId="{217FD914-848D-A4C1-AC77-81C4E8AE1A80}"/>
          </ac:spMkLst>
        </pc:spChg>
        <pc:spChg chg="add del mod ord">
          <ac:chgData name="Isis Greenspan" userId="464bb143-1349-4605-a567-29b98f388ffb" providerId="ADAL" clId="{A95153EC-68A8-498C-88C3-4D7464F7A9A6}" dt="2023-12-05T21:18:29.209" v="3482" actId="478"/>
          <ac:spMkLst>
            <pc:docMk/>
            <pc:sldMk cId="1712251695" sldId="3810"/>
            <ac:spMk id="20" creationId="{D71E6934-72B4-3BE6-E6E5-0C04F534319E}"/>
          </ac:spMkLst>
        </pc:spChg>
        <pc:spChg chg="add del mod ord">
          <ac:chgData name="Isis Greenspan" userId="464bb143-1349-4605-a567-29b98f388ffb" providerId="ADAL" clId="{A95153EC-68A8-498C-88C3-4D7464F7A9A6}" dt="2023-12-05T21:33:24.818" v="3711" actId="1076"/>
          <ac:spMkLst>
            <pc:docMk/>
            <pc:sldMk cId="1712251695" sldId="3810"/>
            <ac:spMk id="21" creationId="{92EA90B3-8251-FDDF-BB33-C36FC5B241F2}"/>
          </ac:spMkLst>
        </pc:spChg>
        <pc:spChg chg="add del mod ord">
          <ac:chgData name="Isis Greenspan" userId="464bb143-1349-4605-a567-29b98f388ffb" providerId="ADAL" clId="{A95153EC-68A8-498C-88C3-4D7464F7A9A6}" dt="2023-12-05T21:33:12.243" v="3710" actId="1076"/>
          <ac:spMkLst>
            <pc:docMk/>
            <pc:sldMk cId="1712251695" sldId="3810"/>
            <ac:spMk id="22" creationId="{26415F7E-0715-3EE2-C181-C815117FD80C}"/>
          </ac:spMkLst>
        </pc:spChg>
        <pc:spChg chg="add del mod ord">
          <ac:chgData name="Isis Greenspan" userId="464bb143-1349-4605-a567-29b98f388ffb" providerId="ADAL" clId="{A95153EC-68A8-498C-88C3-4D7464F7A9A6}" dt="2023-12-05T21:33:04.190" v="3709" actId="1076"/>
          <ac:spMkLst>
            <pc:docMk/>
            <pc:sldMk cId="1712251695" sldId="3810"/>
            <ac:spMk id="23" creationId="{583A67D7-73C9-E462-FADB-BA781FD496B5}"/>
          </ac:spMkLst>
        </pc:spChg>
        <pc:spChg chg="add del mod ord">
          <ac:chgData name="Isis Greenspan" userId="464bb143-1349-4605-a567-29b98f388ffb" providerId="ADAL" clId="{A95153EC-68A8-498C-88C3-4D7464F7A9A6}" dt="2023-12-05T21:29:16.907" v="3623" actId="1076"/>
          <ac:spMkLst>
            <pc:docMk/>
            <pc:sldMk cId="1712251695" sldId="3810"/>
            <ac:spMk id="24" creationId="{D0CC4CD6-8558-80F0-9951-2636F8125684}"/>
          </ac:spMkLst>
        </pc:spChg>
        <pc:spChg chg="add del mod ord">
          <ac:chgData name="Isis Greenspan" userId="464bb143-1349-4605-a567-29b98f388ffb" providerId="ADAL" clId="{A95153EC-68A8-498C-88C3-4D7464F7A9A6}" dt="2023-12-05T21:30:00.642" v="3629" actId="1076"/>
          <ac:spMkLst>
            <pc:docMk/>
            <pc:sldMk cId="1712251695" sldId="3810"/>
            <ac:spMk id="25" creationId="{09581F4B-799E-5FC4-2205-31484786F72F}"/>
          </ac:spMkLst>
        </pc:spChg>
        <pc:spChg chg="add del mod ord">
          <ac:chgData name="Isis Greenspan" userId="464bb143-1349-4605-a567-29b98f388ffb" providerId="ADAL" clId="{A95153EC-68A8-498C-88C3-4D7464F7A9A6}" dt="2023-12-06T00:45:24.704" v="9246" actId="255"/>
          <ac:spMkLst>
            <pc:docMk/>
            <pc:sldMk cId="1712251695" sldId="3810"/>
            <ac:spMk id="26" creationId="{EADA0461-2A63-20D9-41E8-73356A731D94}"/>
          </ac:spMkLst>
        </pc:spChg>
        <pc:spChg chg="add del mod ord">
          <ac:chgData name="Isis Greenspan" userId="464bb143-1349-4605-a567-29b98f388ffb" providerId="ADAL" clId="{A95153EC-68A8-498C-88C3-4D7464F7A9A6}" dt="2023-12-06T00:45:24.704" v="9246" actId="255"/>
          <ac:spMkLst>
            <pc:docMk/>
            <pc:sldMk cId="1712251695" sldId="3810"/>
            <ac:spMk id="27" creationId="{422C61AD-3DF0-716A-3A36-5D176C0E508B}"/>
          </ac:spMkLst>
        </pc:spChg>
        <pc:spChg chg="add del mod ord">
          <ac:chgData name="Isis Greenspan" userId="464bb143-1349-4605-a567-29b98f388ffb" providerId="ADAL" clId="{A95153EC-68A8-498C-88C3-4D7464F7A9A6}" dt="2023-12-06T00:45:24.704" v="9246" actId="255"/>
          <ac:spMkLst>
            <pc:docMk/>
            <pc:sldMk cId="1712251695" sldId="3810"/>
            <ac:spMk id="28" creationId="{7CA5EDB8-4309-60B1-F9BB-05A0EA3728FA}"/>
          </ac:spMkLst>
        </pc:spChg>
        <pc:spChg chg="add del mod ord">
          <ac:chgData name="Isis Greenspan" userId="464bb143-1349-4605-a567-29b98f388ffb" providerId="ADAL" clId="{A95153EC-68A8-498C-88C3-4D7464F7A9A6}" dt="2023-12-06T00:45:24.704" v="9246" actId="255"/>
          <ac:spMkLst>
            <pc:docMk/>
            <pc:sldMk cId="1712251695" sldId="3810"/>
            <ac:spMk id="29" creationId="{BC418F29-C15D-BCD7-0D42-899CAC06D135}"/>
          </ac:spMkLst>
        </pc:spChg>
        <pc:spChg chg="add del mod ord">
          <ac:chgData name="Isis Greenspan" userId="464bb143-1349-4605-a567-29b98f388ffb" providerId="ADAL" clId="{A95153EC-68A8-498C-88C3-4D7464F7A9A6}" dt="2023-12-06T00:45:24.704" v="9246" actId="255"/>
          <ac:spMkLst>
            <pc:docMk/>
            <pc:sldMk cId="1712251695" sldId="3810"/>
            <ac:spMk id="30" creationId="{3FA2C777-5BFF-AE09-3909-B5FC742F9384}"/>
          </ac:spMkLst>
        </pc:spChg>
        <pc:picChg chg="del">
          <ac:chgData name="Isis Greenspan" userId="464bb143-1349-4605-a567-29b98f388ffb" providerId="ADAL" clId="{A95153EC-68A8-498C-88C3-4D7464F7A9A6}" dt="2023-12-05T21:18:06.503" v="3477" actId="478"/>
          <ac:picMkLst>
            <pc:docMk/>
            <pc:sldMk cId="1712251695" sldId="3810"/>
            <ac:picMk id="6" creationId="{6D25F430-4F0E-414F-E3D0-4ED89E42A4FF}"/>
          </ac:picMkLst>
        </pc:picChg>
        <pc:picChg chg="add del mod modCrop">
          <ac:chgData name="Isis Greenspan" userId="464bb143-1349-4605-a567-29b98f388ffb" providerId="ADAL" clId="{A95153EC-68A8-498C-88C3-4D7464F7A9A6}" dt="2023-12-05T21:19:40.477" v="3497" actId="931"/>
          <ac:picMkLst>
            <pc:docMk/>
            <pc:sldMk cId="1712251695" sldId="3810"/>
            <ac:picMk id="32" creationId="{1CDC3FC9-EAB7-3BDC-685F-5D756D05AB03}"/>
          </ac:picMkLst>
        </pc:picChg>
        <pc:picChg chg="add mod modCrop">
          <ac:chgData name="Isis Greenspan" userId="464bb143-1349-4605-a567-29b98f388ffb" providerId="ADAL" clId="{A95153EC-68A8-498C-88C3-4D7464F7A9A6}" dt="2023-12-05T22:12:21.373" v="5893" actId="962"/>
          <ac:picMkLst>
            <pc:docMk/>
            <pc:sldMk cId="1712251695" sldId="3810"/>
            <ac:picMk id="34" creationId="{A59DA40E-7825-69E2-B96A-E63BF4B6B404}"/>
          </ac:picMkLst>
        </pc:picChg>
      </pc:sldChg>
      <pc:sldChg chg="addSp delSp modSp mod">
        <pc:chgData name="Isis Greenspan" userId="464bb143-1349-4605-a567-29b98f388ffb" providerId="ADAL" clId="{A95153EC-68A8-498C-88C3-4D7464F7A9A6}" dt="2023-11-14T23:25:57.226" v="128" actId="1076"/>
        <pc:sldMkLst>
          <pc:docMk/>
          <pc:sldMk cId="500820418" sldId="3840"/>
        </pc:sldMkLst>
        <pc:spChg chg="del mod">
          <ac:chgData name="Isis Greenspan" userId="464bb143-1349-4605-a567-29b98f388ffb" providerId="ADAL" clId="{A95153EC-68A8-498C-88C3-4D7464F7A9A6}" dt="2023-11-14T23:23:28.208" v="119" actId="478"/>
          <ac:spMkLst>
            <pc:docMk/>
            <pc:sldMk cId="500820418" sldId="3840"/>
            <ac:spMk id="4" creationId="{33B9C5ED-657B-6ABD-1C97-B7E6A9F5731E}"/>
          </ac:spMkLst>
        </pc:spChg>
        <pc:spChg chg="add mod">
          <ac:chgData name="Isis Greenspan" userId="464bb143-1349-4605-a567-29b98f388ffb" providerId="ADAL" clId="{A95153EC-68A8-498C-88C3-4D7464F7A9A6}" dt="2023-11-14T23:25:57.226" v="128" actId="1076"/>
          <ac:spMkLst>
            <pc:docMk/>
            <pc:sldMk cId="500820418" sldId="3840"/>
            <ac:spMk id="6" creationId="{72239EC6-EDE1-A7EC-5B69-3004009BAD1B}"/>
          </ac:spMkLst>
        </pc:spChg>
      </pc:sldChg>
      <pc:sldChg chg="delSp modSp mod modNotes modNotesTx">
        <pc:chgData name="Isis Greenspan" userId="464bb143-1349-4605-a567-29b98f388ffb" providerId="ADAL" clId="{A95153EC-68A8-498C-88C3-4D7464F7A9A6}" dt="2023-12-05T23:52:07.958" v="9082" actId="313"/>
        <pc:sldMkLst>
          <pc:docMk/>
          <pc:sldMk cId="1659090370" sldId="4636"/>
        </pc:sldMkLst>
        <pc:spChg chg="mod ord">
          <ac:chgData name="Isis Greenspan" userId="464bb143-1349-4605-a567-29b98f388ffb" providerId="ADAL" clId="{A95153EC-68A8-498C-88C3-4D7464F7A9A6}" dt="2023-12-05T23:43:09.966" v="9050" actId="20577"/>
          <ac:spMkLst>
            <pc:docMk/>
            <pc:sldMk cId="1659090370" sldId="4636"/>
            <ac:spMk id="2" creationId="{C840CB55-2F87-8E0B-FCB3-92D5EBD22EA3}"/>
          </ac:spMkLst>
        </pc:spChg>
        <pc:spChg chg="del">
          <ac:chgData name="Isis Greenspan" userId="464bb143-1349-4605-a567-29b98f388ffb" providerId="ADAL" clId="{A95153EC-68A8-498C-88C3-4D7464F7A9A6}" dt="2023-11-14T23:56:12.321" v="681" actId="478"/>
          <ac:spMkLst>
            <pc:docMk/>
            <pc:sldMk cId="1659090370" sldId="4636"/>
            <ac:spMk id="3" creationId="{3B488E06-DBBE-02CE-008A-B6202413E6D0}"/>
          </ac:spMkLst>
        </pc:spChg>
        <pc:spChg chg="mod">
          <ac:chgData name="Isis Greenspan" userId="464bb143-1349-4605-a567-29b98f388ffb" providerId="ADAL" clId="{A95153EC-68A8-498C-88C3-4D7464F7A9A6}" dt="2023-12-05T23:35:00.477" v="9028" actId="114"/>
          <ac:spMkLst>
            <pc:docMk/>
            <pc:sldMk cId="1659090370" sldId="4636"/>
            <ac:spMk id="3" creationId="{B57021E0-B746-4D3A-0FA0-9CBE4306716D}"/>
          </ac:spMkLst>
        </pc:spChg>
        <pc:spChg chg="mod">
          <ac:chgData name="Isis Greenspan" userId="464bb143-1349-4605-a567-29b98f388ffb" providerId="ADAL" clId="{A95153EC-68A8-498C-88C3-4D7464F7A9A6}" dt="2023-12-05T23:44:47.032" v="9062" actId="20577"/>
          <ac:spMkLst>
            <pc:docMk/>
            <pc:sldMk cId="1659090370" sldId="4636"/>
            <ac:spMk id="5" creationId="{5517F1B7-952A-44C7-856C-D9FD1B6B4EA8}"/>
          </ac:spMkLst>
        </pc:spChg>
        <pc:spChg chg="del mod">
          <ac:chgData name="Isis Greenspan" userId="464bb143-1349-4605-a567-29b98f388ffb" providerId="ADAL" clId="{A95153EC-68A8-498C-88C3-4D7464F7A9A6}" dt="2023-11-30T21:38:23.035" v="1443" actId="478"/>
          <ac:spMkLst>
            <pc:docMk/>
            <pc:sldMk cId="1659090370" sldId="4636"/>
            <ac:spMk id="7" creationId="{EC142FAF-63D5-4C5F-82A4-D14B97130C2D}"/>
          </ac:spMkLst>
        </pc:spChg>
        <pc:spChg chg="del ord">
          <ac:chgData name="Isis Greenspan" userId="464bb143-1349-4605-a567-29b98f388ffb" providerId="ADAL" clId="{A95153EC-68A8-498C-88C3-4D7464F7A9A6}" dt="2023-12-05T22:29:15.223" v="8562" actId="478"/>
          <ac:spMkLst>
            <pc:docMk/>
            <pc:sldMk cId="1659090370" sldId="4636"/>
            <ac:spMk id="8" creationId="{651A5A9B-50BE-38B7-C174-46D573721033}"/>
          </ac:spMkLst>
        </pc:spChg>
      </pc:sldChg>
      <pc:sldChg chg="delSp modSp mod modNotes modNotesTx">
        <pc:chgData name="Isis Greenspan" userId="464bb143-1349-4605-a567-29b98f388ffb" providerId="ADAL" clId="{A95153EC-68A8-498C-88C3-4D7464F7A9A6}" dt="2023-12-05T23:53:27.727" v="9086" actId="114"/>
        <pc:sldMkLst>
          <pc:docMk/>
          <pc:sldMk cId="503846415" sldId="4637"/>
        </pc:sldMkLst>
        <pc:spChg chg="del">
          <ac:chgData name="Isis Greenspan" userId="464bb143-1349-4605-a567-29b98f388ffb" providerId="ADAL" clId="{A95153EC-68A8-498C-88C3-4D7464F7A9A6}" dt="2023-11-14T23:59:46.685" v="694" actId="478"/>
          <ac:spMkLst>
            <pc:docMk/>
            <pc:sldMk cId="503846415" sldId="4637"/>
            <ac:spMk id="2" creationId="{4915C6C4-94A7-4F85-13CC-11A302C7FB34}"/>
          </ac:spMkLst>
        </pc:spChg>
        <pc:spChg chg="mod">
          <ac:chgData name="Isis Greenspan" userId="464bb143-1349-4605-a567-29b98f388ffb" providerId="ADAL" clId="{A95153EC-68A8-498C-88C3-4D7464F7A9A6}" dt="2023-12-05T23:45:26.981" v="9070" actId="20577"/>
          <ac:spMkLst>
            <pc:docMk/>
            <pc:sldMk cId="503846415" sldId="4637"/>
            <ac:spMk id="3" creationId="{0C1DA3E3-8423-126F-0545-5443F757FA6A}"/>
          </ac:spMkLst>
        </pc:spChg>
        <pc:spChg chg="mod ord">
          <ac:chgData name="Isis Greenspan" userId="464bb143-1349-4605-a567-29b98f388ffb" providerId="ADAL" clId="{A95153EC-68A8-498C-88C3-4D7464F7A9A6}" dt="2023-12-05T23:45:40.673" v="9074" actId="20577"/>
          <ac:spMkLst>
            <pc:docMk/>
            <pc:sldMk cId="503846415" sldId="4637"/>
            <ac:spMk id="5" creationId="{B05BD51E-D24A-1F6C-C68D-73F3530D2251}"/>
          </ac:spMkLst>
        </pc:spChg>
        <pc:spChg chg="mod">
          <ac:chgData name="Isis Greenspan" userId="464bb143-1349-4605-a567-29b98f388ffb" providerId="ADAL" clId="{A95153EC-68A8-498C-88C3-4D7464F7A9A6}" dt="2023-12-05T23:36:38.712" v="9029" actId="114"/>
          <ac:spMkLst>
            <pc:docMk/>
            <pc:sldMk cId="503846415" sldId="4637"/>
            <ac:spMk id="7" creationId="{00000000-0000-0000-0000-000000000000}"/>
          </ac:spMkLst>
        </pc:spChg>
        <pc:graphicFrameChg chg="mod">
          <ac:chgData name="Isis Greenspan" userId="464bb143-1349-4605-a567-29b98f388ffb" providerId="ADAL" clId="{A95153EC-68A8-498C-88C3-4D7464F7A9A6}" dt="2023-11-15T00:05:00.859" v="716"/>
          <ac:graphicFrameMkLst>
            <pc:docMk/>
            <pc:sldMk cId="503846415" sldId="4637"/>
            <ac:graphicFrameMk id="4" creationId="{00000000-0000-0000-0000-000000000000}"/>
          </ac:graphicFrameMkLst>
        </pc:graphicFrameChg>
      </pc:sldChg>
      <pc:sldChg chg="modSp mod modNotes modNotesTx">
        <pc:chgData name="Isis Greenspan" userId="464bb143-1349-4605-a567-29b98f388ffb" providerId="ADAL" clId="{A95153EC-68A8-498C-88C3-4D7464F7A9A6}" dt="2023-12-05T23:49:30.998" v="9081" actId="20577"/>
        <pc:sldMkLst>
          <pc:docMk/>
          <pc:sldMk cId="2444637796" sldId="4639"/>
        </pc:sldMkLst>
        <pc:spChg chg="mod">
          <ac:chgData name="Isis Greenspan" userId="464bb143-1349-4605-a567-29b98f388ffb" providerId="ADAL" clId="{A95153EC-68A8-498C-88C3-4D7464F7A9A6}" dt="2023-11-14T23:38:23.645" v="185" actId="20577"/>
          <ac:spMkLst>
            <pc:docMk/>
            <pc:sldMk cId="2444637796" sldId="4639"/>
            <ac:spMk id="2" creationId="{6E19249B-1395-4E88-69F0-F4BC913852A6}"/>
          </ac:spMkLst>
        </pc:spChg>
        <pc:spChg chg="mod">
          <ac:chgData name="Isis Greenspan" userId="464bb143-1349-4605-a567-29b98f388ffb" providerId="ADAL" clId="{A95153EC-68A8-498C-88C3-4D7464F7A9A6}" dt="2023-12-05T23:44:16.539" v="9054" actId="20577"/>
          <ac:spMkLst>
            <pc:docMk/>
            <pc:sldMk cId="2444637796" sldId="4639"/>
            <ac:spMk id="3" creationId="{8AE89BC0-FA1D-EAB5-E8EA-F10B3892075C}"/>
          </ac:spMkLst>
        </pc:spChg>
        <pc:spChg chg="mod">
          <ac:chgData name="Isis Greenspan" userId="464bb143-1349-4605-a567-29b98f388ffb" providerId="ADAL" clId="{A95153EC-68A8-498C-88C3-4D7464F7A9A6}" dt="2023-12-05T23:23:01.645" v="8994" actId="114"/>
          <ac:spMkLst>
            <pc:docMk/>
            <pc:sldMk cId="2444637796" sldId="4639"/>
            <ac:spMk id="4" creationId="{5735BCD5-8239-C9B2-8B1F-730F3BBB2BDF}"/>
          </ac:spMkLst>
        </pc:spChg>
        <pc:spChg chg="ord">
          <ac:chgData name="Isis Greenspan" userId="464bb143-1349-4605-a567-29b98f388ffb" providerId="ADAL" clId="{A95153EC-68A8-498C-88C3-4D7464F7A9A6}" dt="2023-12-05T22:28:08.732" v="8556" actId="13244"/>
          <ac:spMkLst>
            <pc:docMk/>
            <pc:sldMk cId="2444637796" sldId="4639"/>
            <ac:spMk id="6" creationId="{B43D0A8D-106F-93AA-CE6A-BDE3DC466014}"/>
          </ac:spMkLst>
        </pc:spChg>
        <pc:spChg chg="ord">
          <ac:chgData name="Isis Greenspan" userId="464bb143-1349-4605-a567-29b98f388ffb" providerId="ADAL" clId="{A95153EC-68A8-498C-88C3-4D7464F7A9A6}" dt="2023-12-05T22:28:18.283" v="8559"/>
          <ac:spMkLst>
            <pc:docMk/>
            <pc:sldMk cId="2444637796" sldId="4639"/>
            <ac:spMk id="7" creationId="{B28868D1-2BC1-BA43-F527-5C774A32DB28}"/>
          </ac:spMkLst>
        </pc:spChg>
        <pc:graphicFrameChg chg="mod">
          <ac:chgData name="Isis Greenspan" userId="464bb143-1349-4605-a567-29b98f388ffb" providerId="ADAL" clId="{A95153EC-68A8-498C-88C3-4D7464F7A9A6}" dt="2023-12-05T22:28:03.585" v="8555" actId="13244"/>
          <ac:graphicFrameMkLst>
            <pc:docMk/>
            <pc:sldMk cId="2444637796" sldId="4639"/>
            <ac:graphicFrameMk id="5" creationId="{95A60B06-405B-CEED-1092-54362FC2DEDA}"/>
          </ac:graphicFrameMkLst>
        </pc:graphicFrameChg>
      </pc:sldChg>
      <pc:sldChg chg="modSp mod modNotes modNotesTx">
        <pc:chgData name="Isis Greenspan" userId="464bb143-1349-4605-a567-29b98f388ffb" providerId="ADAL" clId="{A95153EC-68A8-498C-88C3-4D7464F7A9A6}" dt="2023-12-05T23:44:37.471" v="9058" actId="20577"/>
        <pc:sldMkLst>
          <pc:docMk/>
          <pc:sldMk cId="1216185020" sldId="4640"/>
        </pc:sldMkLst>
        <pc:spChg chg="mod">
          <ac:chgData name="Isis Greenspan" userId="464bb143-1349-4605-a567-29b98f388ffb" providerId="ADAL" clId="{A95153EC-68A8-498C-88C3-4D7464F7A9A6}" dt="2023-11-15T00:12:46.629" v="875" actId="255"/>
          <ac:spMkLst>
            <pc:docMk/>
            <pc:sldMk cId="1216185020" sldId="4640"/>
            <ac:spMk id="2" creationId="{6E19249B-1395-4E88-69F0-F4BC913852A6}"/>
          </ac:spMkLst>
        </pc:spChg>
        <pc:spChg chg="mod">
          <ac:chgData name="Isis Greenspan" userId="464bb143-1349-4605-a567-29b98f388ffb" providerId="ADAL" clId="{A95153EC-68A8-498C-88C3-4D7464F7A9A6}" dt="2023-12-05T23:44:37.471" v="9058" actId="20577"/>
          <ac:spMkLst>
            <pc:docMk/>
            <pc:sldMk cId="1216185020" sldId="4640"/>
            <ac:spMk id="3" creationId="{8AE89BC0-FA1D-EAB5-E8EA-F10B3892075C}"/>
          </ac:spMkLst>
        </pc:spChg>
        <pc:spChg chg="mod">
          <ac:chgData name="Isis Greenspan" userId="464bb143-1349-4605-a567-29b98f388ffb" providerId="ADAL" clId="{A95153EC-68A8-498C-88C3-4D7464F7A9A6}" dt="2023-12-05T23:33:23.017" v="9027" actId="207"/>
          <ac:spMkLst>
            <pc:docMk/>
            <pc:sldMk cId="1216185020" sldId="4640"/>
            <ac:spMk id="4" creationId="{5735BCD5-8239-C9B2-8B1F-730F3BBB2BDF}"/>
          </ac:spMkLst>
        </pc:spChg>
        <pc:graphicFrameChg chg="mod">
          <ac:chgData name="Isis Greenspan" userId="464bb143-1349-4605-a567-29b98f388ffb" providerId="ADAL" clId="{A95153EC-68A8-498C-88C3-4D7464F7A9A6}" dt="2023-11-14T23:49:35.674" v="431"/>
          <ac:graphicFrameMkLst>
            <pc:docMk/>
            <pc:sldMk cId="1216185020" sldId="4640"/>
            <ac:graphicFrameMk id="10" creationId="{190DF9D0-1DD5-9EA8-8DA2-99D1EEFE84F3}"/>
          </ac:graphicFrameMkLst>
        </pc:graphicFrameChg>
      </pc:sldChg>
      <pc:sldChg chg="delSp modSp mod modNotes modNotesTx">
        <pc:chgData name="Isis Greenspan" userId="464bb143-1349-4605-a567-29b98f388ffb" providerId="ADAL" clId="{A95153EC-68A8-498C-88C3-4D7464F7A9A6}" dt="2023-12-05T23:59:44.707" v="9095" actId="114"/>
        <pc:sldMkLst>
          <pc:docMk/>
          <pc:sldMk cId="3366562117" sldId="4641"/>
        </pc:sldMkLst>
        <pc:spChg chg="mod">
          <ac:chgData name="Isis Greenspan" userId="464bb143-1349-4605-a567-29b98f388ffb" providerId="ADAL" clId="{A95153EC-68A8-498C-88C3-4D7464F7A9A6}" dt="2023-12-05T23:59:39.007" v="9093" actId="114"/>
          <ac:spMkLst>
            <pc:docMk/>
            <pc:sldMk cId="3366562117" sldId="4641"/>
            <ac:spMk id="3" creationId="{B7D0CB61-AFA7-C5ED-DAB0-72F881BC888C}"/>
          </ac:spMkLst>
        </pc:spChg>
        <pc:spChg chg="del">
          <ac:chgData name="Isis Greenspan" userId="464bb143-1349-4605-a567-29b98f388ffb" providerId="ADAL" clId="{A95153EC-68A8-498C-88C3-4D7464F7A9A6}" dt="2023-11-15T00:26:32.231" v="916" actId="478"/>
          <ac:spMkLst>
            <pc:docMk/>
            <pc:sldMk cId="3366562117" sldId="4641"/>
            <ac:spMk id="3" creationId="{C254C99B-6AEB-A43B-CAAB-97107DD5E5DD}"/>
          </ac:spMkLst>
        </pc:spChg>
        <pc:spChg chg="del">
          <ac:chgData name="Isis Greenspan" userId="464bb143-1349-4605-a567-29b98f388ffb" providerId="ADAL" clId="{A95153EC-68A8-498C-88C3-4D7464F7A9A6}" dt="2023-11-30T21:43:34.781" v="1614" actId="478"/>
          <ac:spMkLst>
            <pc:docMk/>
            <pc:sldMk cId="3366562117" sldId="4641"/>
            <ac:spMk id="7" creationId="{84099960-61AC-EC32-90BD-2A94DFE1B057}"/>
          </ac:spMkLst>
        </pc:spChg>
        <pc:spChg chg="mod">
          <ac:chgData name="Isis Greenspan" userId="464bb143-1349-4605-a567-29b98f388ffb" providerId="ADAL" clId="{A95153EC-68A8-498C-88C3-4D7464F7A9A6}" dt="2023-11-15T00:26:23.574" v="915" actId="948"/>
          <ac:spMkLst>
            <pc:docMk/>
            <pc:sldMk cId="3366562117" sldId="4641"/>
            <ac:spMk id="8" creationId="{C9BD4AF0-A507-7BDB-87E0-1C475F036699}"/>
          </ac:spMkLst>
        </pc:spChg>
        <pc:picChg chg="mod">
          <ac:chgData name="Isis Greenspan" userId="464bb143-1349-4605-a567-29b98f388ffb" providerId="ADAL" clId="{A95153EC-68A8-498C-88C3-4D7464F7A9A6}" dt="2023-12-05T22:48:05.568" v="8671" actId="962"/>
          <ac:picMkLst>
            <pc:docMk/>
            <pc:sldMk cId="3366562117" sldId="4641"/>
            <ac:picMk id="26" creationId="{0C1E60AE-3BA9-0980-C8CC-4F40E396622E}"/>
          </ac:picMkLst>
        </pc:picChg>
      </pc:sldChg>
      <pc:sldChg chg="modSp mod addCm modCm modNotes modNotesTx">
        <pc:chgData name="Isis Greenspan" userId="464bb143-1349-4605-a567-29b98f388ffb" providerId="ADAL" clId="{A95153EC-68A8-498C-88C3-4D7464F7A9A6}" dt="2023-12-06T00:41:24.427" v="9239" actId="255"/>
        <pc:sldMkLst>
          <pc:docMk/>
          <pc:sldMk cId="2753713221" sldId="4642"/>
        </pc:sldMkLst>
        <pc:spChg chg="mod">
          <ac:chgData name="Isis Greenspan" userId="464bb143-1349-4605-a567-29b98f388ffb" providerId="ADAL" clId="{A95153EC-68A8-498C-88C3-4D7464F7A9A6}" dt="2023-12-06T00:40:29.144" v="9226" actId="114"/>
          <ac:spMkLst>
            <pc:docMk/>
            <pc:sldMk cId="2753713221" sldId="4642"/>
            <ac:spMk id="10" creationId="{D4955327-2771-C1CF-6098-A17AD9F20AD3}"/>
          </ac:spMkLst>
        </pc:spChg>
        <pc:spChg chg="mod">
          <ac:chgData name="Isis Greenspan" userId="464bb143-1349-4605-a567-29b98f388ffb" providerId="ADAL" clId="{A95153EC-68A8-498C-88C3-4D7464F7A9A6}" dt="2023-12-06T00:41:24.427" v="9239" actId="255"/>
          <ac:spMkLst>
            <pc:docMk/>
            <pc:sldMk cId="2753713221" sldId="4642"/>
            <ac:spMk id="11" creationId="{41C8BAF4-E0A8-3BC7-9574-6EC002463213}"/>
          </ac:spMkLst>
        </pc:spChg>
        <pc:spChg chg="mod">
          <ac:chgData name="Isis Greenspan" userId="464bb143-1349-4605-a567-29b98f388ffb" providerId="ADAL" clId="{A95153EC-68A8-498C-88C3-4D7464F7A9A6}" dt="2023-11-15T18:47:40.548" v="1119" actId="20577"/>
          <ac:spMkLst>
            <pc:docMk/>
            <pc:sldMk cId="2753713221" sldId="4642"/>
            <ac:spMk id="14" creationId="{A1D9758B-91C6-7B58-701E-A3790C83871C}"/>
          </ac:spMkLst>
        </pc:spChg>
        <pc:spChg chg="mod">
          <ac:chgData name="Isis Greenspan" userId="464bb143-1349-4605-a567-29b98f388ffb" providerId="ADAL" clId="{A95153EC-68A8-498C-88C3-4D7464F7A9A6}" dt="2023-11-15T18:51:34.065" v="1129" actId="255"/>
          <ac:spMkLst>
            <pc:docMk/>
            <pc:sldMk cId="2753713221" sldId="4642"/>
            <ac:spMk id="23" creationId="{D48D856E-7A54-9092-32DD-68E199684325}"/>
          </ac:spMkLst>
        </pc:spChg>
        <pc:spChg chg="ord">
          <ac:chgData name="Isis Greenspan" userId="464bb143-1349-4605-a567-29b98f388ffb" providerId="ADAL" clId="{A95153EC-68A8-498C-88C3-4D7464F7A9A6}" dt="2023-12-05T22:41:58.509" v="8593" actId="13244"/>
          <ac:spMkLst>
            <pc:docMk/>
            <pc:sldMk cId="2753713221" sldId="4642"/>
            <ac:spMk id="28" creationId="{B61AEFBC-D631-ABD9-6087-10D00087BE5A}"/>
          </ac:spMkLst>
        </pc:spChg>
        <pc:spChg chg="ord">
          <ac:chgData name="Isis Greenspan" userId="464bb143-1349-4605-a567-29b98f388ffb" providerId="ADAL" clId="{A95153EC-68A8-498C-88C3-4D7464F7A9A6}" dt="2023-12-05T22:41:41.380" v="8590" actId="13244"/>
          <ac:spMkLst>
            <pc:docMk/>
            <pc:sldMk cId="2753713221" sldId="4642"/>
            <ac:spMk id="29" creationId="{B774A1C2-A413-15D6-4BF3-EC81367C8668}"/>
          </ac:spMkLst>
        </pc:spChg>
        <pc:spChg chg="ord">
          <ac:chgData name="Isis Greenspan" userId="464bb143-1349-4605-a567-29b98f388ffb" providerId="ADAL" clId="{A95153EC-68A8-498C-88C3-4D7464F7A9A6}" dt="2023-12-05T22:41:50.686" v="8592" actId="13244"/>
          <ac:spMkLst>
            <pc:docMk/>
            <pc:sldMk cId="2753713221" sldId="4642"/>
            <ac:spMk id="30" creationId="{6E4C03FC-3F86-8A04-DF7E-25CBC55B4247}"/>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48:54.174" v="2536"/>
              <pc2:cmMkLst xmlns:pc2="http://schemas.microsoft.com/office/powerpoint/2019/9/main/command">
                <pc:docMk/>
                <pc:sldMk cId="2753713221" sldId="4642"/>
                <pc2:cmMk id="{49EF41D3-0E7C-4503-9E27-E8A57683C932}"/>
              </pc2:cmMkLst>
            </pc226:cmChg>
          </p:ext>
        </pc:extLst>
      </pc:sldChg>
      <pc:sldChg chg="modSp mod modNotes modNotesTx">
        <pc:chgData name="Isis Greenspan" userId="464bb143-1349-4605-a567-29b98f388ffb" providerId="ADAL" clId="{A95153EC-68A8-498C-88C3-4D7464F7A9A6}" dt="2023-12-06T01:05:04.713" v="9311" actId="114"/>
        <pc:sldMkLst>
          <pc:docMk/>
          <pc:sldMk cId="2091108521" sldId="4643"/>
        </pc:sldMkLst>
        <pc:spChg chg="mod">
          <ac:chgData name="Isis Greenspan" userId="464bb143-1349-4605-a567-29b98f388ffb" providerId="ADAL" clId="{A95153EC-68A8-498C-88C3-4D7464F7A9A6}" dt="2023-12-06T01:04:46.725" v="9308" actId="14100"/>
          <ac:spMkLst>
            <pc:docMk/>
            <pc:sldMk cId="2091108521" sldId="4643"/>
            <ac:spMk id="3" creationId="{95624D25-AA2F-B478-E436-538EE48BD3C7}"/>
          </ac:spMkLst>
        </pc:spChg>
        <pc:spChg chg="mod">
          <ac:chgData name="Isis Greenspan" userId="464bb143-1349-4605-a567-29b98f388ffb" providerId="ADAL" clId="{A95153EC-68A8-498C-88C3-4D7464F7A9A6}" dt="2023-11-15T19:04:33.694" v="1161" actId="255"/>
          <ac:spMkLst>
            <pc:docMk/>
            <pc:sldMk cId="2091108521" sldId="4643"/>
            <ac:spMk id="5" creationId="{F3BCA1AF-C714-CBC0-84A7-8394B252BEF2}"/>
          </ac:spMkLst>
        </pc:spChg>
        <pc:spChg chg="mod">
          <ac:chgData name="Isis Greenspan" userId="464bb143-1349-4605-a567-29b98f388ffb" providerId="ADAL" clId="{A95153EC-68A8-498C-88C3-4D7464F7A9A6}" dt="2023-12-06T01:04:51.553" v="9309" actId="114"/>
          <ac:spMkLst>
            <pc:docMk/>
            <pc:sldMk cId="2091108521" sldId="4643"/>
            <ac:spMk id="19" creationId="{F055428C-C59F-42F9-C2C6-406BA658964A}"/>
          </ac:spMkLst>
        </pc:spChg>
      </pc:sldChg>
      <pc:sldChg chg="modSp mod modCm modNotesTx">
        <pc:chgData name="Isis Greenspan" userId="464bb143-1349-4605-a567-29b98f388ffb" providerId="ADAL" clId="{A95153EC-68A8-498C-88C3-4D7464F7A9A6}" dt="2023-12-06T01:06:23.236" v="9315" actId="114"/>
        <pc:sldMkLst>
          <pc:docMk/>
          <pc:sldMk cId="4063859370" sldId="4644"/>
        </pc:sldMkLst>
        <pc:spChg chg="mod">
          <ac:chgData name="Isis Greenspan" userId="464bb143-1349-4605-a567-29b98f388ffb" providerId="ADAL" clId="{A95153EC-68A8-498C-88C3-4D7464F7A9A6}" dt="2023-12-06T01:06:17.709" v="9313" actId="114"/>
          <ac:spMkLst>
            <pc:docMk/>
            <pc:sldMk cId="4063859370" sldId="4644"/>
            <ac:spMk id="19" creationId="{BE08D5C1-90C3-ADBB-BF23-01CC11C955B7}"/>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2-05T01:15:42.050" v="2705"/>
              <pc2:cmMkLst xmlns:pc2="http://schemas.microsoft.com/office/powerpoint/2019/9/main/command">
                <pc:docMk/>
                <pc:sldMk cId="4063859370" sldId="4644"/>
                <pc2:cmMk id="{063BDBEA-8D66-481F-8A51-FCBABE985860}"/>
              </pc2:cmMkLst>
            </pc226:cmChg>
          </p:ext>
        </pc:extLst>
      </pc:sldChg>
      <pc:sldChg chg="modSp mod addCm modCm modNotes modNotesTx">
        <pc:chgData name="Isis Greenspan" userId="464bb143-1349-4605-a567-29b98f388ffb" providerId="ADAL" clId="{A95153EC-68A8-498C-88C3-4D7464F7A9A6}" dt="2023-12-06T18:35:21.967" v="9416" actId="115"/>
        <pc:sldMkLst>
          <pc:docMk/>
          <pc:sldMk cId="351370186" sldId="4645"/>
        </pc:sldMkLst>
        <pc:spChg chg="mod">
          <ac:chgData name="Isis Greenspan" userId="464bb143-1349-4605-a567-29b98f388ffb" providerId="ADAL" clId="{A95153EC-68A8-498C-88C3-4D7464F7A9A6}" dt="2023-12-06T01:17:20.884" v="9339" actId="14100"/>
          <ac:spMkLst>
            <pc:docMk/>
            <pc:sldMk cId="351370186" sldId="4645"/>
            <ac:spMk id="3" creationId="{5B248C60-2AAA-61AD-8739-8C83FDE679EE}"/>
          </ac:spMkLst>
        </pc:spChg>
        <pc:spChg chg="mod">
          <ac:chgData name="Isis Greenspan" userId="464bb143-1349-4605-a567-29b98f388ffb" providerId="ADAL" clId="{A95153EC-68A8-498C-88C3-4D7464F7A9A6}" dt="2023-12-06T18:35:21.967" v="9416" actId="115"/>
          <ac:spMkLst>
            <pc:docMk/>
            <pc:sldMk cId="351370186" sldId="4645"/>
            <ac:spMk id="4" creationId="{5090A887-C679-113F-531C-EF2B16AEE09C}"/>
          </ac:spMkLst>
        </pc:spChg>
        <pc:spChg chg="mod">
          <ac:chgData name="Isis Greenspan" userId="464bb143-1349-4605-a567-29b98f388ffb" providerId="ADAL" clId="{A95153EC-68A8-498C-88C3-4D7464F7A9A6}" dt="2023-12-06T18:35:17.230" v="9415" actId="115"/>
          <ac:spMkLst>
            <pc:docMk/>
            <pc:sldMk cId="351370186" sldId="4645"/>
            <ac:spMk id="5" creationId="{C03EBF1A-8C26-62E1-AE4B-2D7931DECC57}"/>
          </ac:spMkLst>
        </pc:spChg>
        <pc:spChg chg="mod">
          <ac:chgData name="Isis Greenspan" userId="464bb143-1349-4605-a567-29b98f388ffb" providerId="ADAL" clId="{A95153EC-68A8-498C-88C3-4D7464F7A9A6}" dt="2023-12-06T01:17:35.553" v="9341" actId="114"/>
          <ac:spMkLst>
            <pc:docMk/>
            <pc:sldMk cId="351370186" sldId="4645"/>
            <ac:spMk id="6" creationId="{8991C468-6703-43A5-C01F-0251B9ABD85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2:51:19.618" v="1854"/>
              <pc2:cmMkLst xmlns:pc2="http://schemas.microsoft.com/office/powerpoint/2019/9/main/command">
                <pc:docMk/>
                <pc:sldMk cId="351370186" sldId="4645"/>
                <pc2:cmMk id="{EE32A35B-E5BB-4F0B-A09C-02F9AF9106DB}"/>
              </pc2:cmMkLst>
            </pc226:cmChg>
            <pc226:cmChg xmlns:pc226="http://schemas.microsoft.com/office/powerpoint/2022/06/main/command" chg="add mod">
              <pc226:chgData name="Isis Greenspan" userId="464bb143-1349-4605-a567-29b98f388ffb" providerId="ADAL" clId="{A95153EC-68A8-498C-88C3-4D7464F7A9A6}" dt="2023-11-30T22:51:48.594" v="1855" actId="20577"/>
              <pc2:cmMkLst xmlns:pc2="http://schemas.microsoft.com/office/powerpoint/2019/9/main/command">
                <pc:docMk/>
                <pc:sldMk cId="351370186" sldId="4645"/>
                <pc2:cmMk id="{77F6DEC8-E487-46E8-AC49-DABB5890F7EE}"/>
              </pc2:cmMkLst>
            </pc226:cmChg>
          </p:ext>
        </pc:extLst>
      </pc:sldChg>
      <pc:sldChg chg="addSp modSp mod addCm delCm modCm modNotes modNotesTx">
        <pc:chgData name="Isis Greenspan" userId="464bb143-1349-4605-a567-29b98f388ffb" providerId="ADAL" clId="{A95153EC-68A8-498C-88C3-4D7464F7A9A6}" dt="2023-12-06T18:36:19.811" v="9417" actId="1076"/>
        <pc:sldMkLst>
          <pc:docMk/>
          <pc:sldMk cId="3212756172" sldId="4646"/>
        </pc:sldMkLst>
        <pc:spChg chg="mod">
          <ac:chgData name="Isis Greenspan" userId="464bb143-1349-4605-a567-29b98f388ffb" providerId="ADAL" clId="{A95153EC-68A8-498C-88C3-4D7464F7A9A6}" dt="2023-12-06T01:25:42.719" v="9375" actId="14100"/>
          <ac:spMkLst>
            <pc:docMk/>
            <pc:sldMk cId="3212756172" sldId="4646"/>
            <ac:spMk id="2" creationId="{F64F89A8-94AC-0268-ECB7-A6CC78178193}"/>
          </ac:spMkLst>
        </pc:spChg>
        <pc:spChg chg="mod">
          <ac:chgData name="Isis Greenspan" userId="464bb143-1349-4605-a567-29b98f388ffb" providerId="ADAL" clId="{A95153EC-68A8-498C-88C3-4D7464F7A9A6}" dt="2023-11-15T19:36:32.096" v="1232" actId="2710"/>
          <ac:spMkLst>
            <pc:docMk/>
            <pc:sldMk cId="3212756172" sldId="4646"/>
            <ac:spMk id="3" creationId="{40DFFE6F-2BD7-0BCE-5CFF-D98BE632DB7A}"/>
          </ac:spMkLst>
        </pc:spChg>
        <pc:spChg chg="mod">
          <ac:chgData name="Isis Greenspan" userId="464bb143-1349-4605-a567-29b98f388ffb" providerId="ADAL" clId="{A95153EC-68A8-498C-88C3-4D7464F7A9A6}" dt="2023-11-15T19:36:36.859" v="1233" actId="1076"/>
          <ac:spMkLst>
            <pc:docMk/>
            <pc:sldMk cId="3212756172" sldId="4646"/>
            <ac:spMk id="4" creationId="{349FB4BF-25C1-4765-20A7-FCB0A5E4744C}"/>
          </ac:spMkLst>
        </pc:spChg>
        <pc:spChg chg="mod">
          <ac:chgData name="Isis Greenspan" userId="464bb143-1349-4605-a567-29b98f388ffb" providerId="ADAL" clId="{A95153EC-68A8-498C-88C3-4D7464F7A9A6}" dt="2023-12-06T01:26:14.575" v="9382" actId="20577"/>
          <ac:spMkLst>
            <pc:docMk/>
            <pc:sldMk cId="3212756172" sldId="4646"/>
            <ac:spMk id="5" creationId="{3CA9BF63-6472-A2BE-922F-4587DF8943E7}"/>
          </ac:spMkLst>
        </pc:spChg>
        <pc:spChg chg="add mod ord">
          <ac:chgData name="Isis Greenspan" userId="464bb143-1349-4605-a567-29b98f388ffb" providerId="ADAL" clId="{A95153EC-68A8-498C-88C3-4D7464F7A9A6}" dt="2023-11-30T20:56:47.526" v="1359" actId="167"/>
          <ac:spMkLst>
            <pc:docMk/>
            <pc:sldMk cId="3212756172" sldId="4646"/>
            <ac:spMk id="8" creationId="{4E644435-2A8B-DC5C-1A53-9659F4B16115}"/>
          </ac:spMkLst>
        </pc:spChg>
        <pc:picChg chg="mod">
          <ac:chgData name="Isis Greenspan" userId="464bb143-1349-4605-a567-29b98f388ffb" providerId="ADAL" clId="{A95153EC-68A8-498C-88C3-4D7464F7A9A6}" dt="2023-12-06T18:36:19.811" v="9417" actId="1076"/>
          <ac:picMkLst>
            <pc:docMk/>
            <pc:sldMk cId="3212756172" sldId="4646"/>
            <ac:picMk id="6" creationId="{33A9A971-5445-7A22-FAFC-8DD8C5C3A7CF}"/>
          </ac:picMkLst>
        </pc:picChg>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A95153EC-68A8-498C-88C3-4D7464F7A9A6}" dt="2023-12-05T01:15:20.701" v="2704"/>
              <pc2:cmMkLst xmlns:pc2="http://schemas.microsoft.com/office/powerpoint/2019/9/main/command">
                <pc:docMk/>
                <pc:sldMk cId="3212756172" sldId="4646"/>
                <pc2:cmMk id="{BF405B5A-D6CC-4ABB-A7C9-08CA5053AEA4}"/>
              </pc2:cmMkLst>
              <pc226:cmRplyChg chg="add">
                <pc226:chgData name="Isis Greenspan" userId="464bb143-1349-4605-a567-29b98f388ffb" providerId="ADAL" clId="{A95153EC-68A8-498C-88C3-4D7464F7A9A6}" dt="2023-12-04T21:38:48.846" v="2029"/>
                <pc2:cmRplyMkLst xmlns:pc2="http://schemas.microsoft.com/office/powerpoint/2019/9/main/command">
                  <pc:docMk/>
                  <pc:sldMk cId="3212756172" sldId="4646"/>
                  <pc2:cmMk id="{BF405B5A-D6CC-4ABB-A7C9-08CA5053AEA4}"/>
                  <pc2:cmRplyMk id="{1BF4EE4E-EBB0-49B5-BB14-27650183BF85}"/>
                </pc2:cmRplyMkLst>
              </pc226:cmRplyChg>
            </pc226:cmChg>
            <pc226:cmChg xmlns:pc226="http://schemas.microsoft.com/office/powerpoint/2022/06/main/command" chg="add mod">
              <pc226:chgData name="Isis Greenspan" userId="464bb143-1349-4605-a567-29b98f388ffb" providerId="ADAL" clId="{A95153EC-68A8-498C-88C3-4D7464F7A9A6}" dt="2023-12-05T01:03:37.037" v="2665"/>
              <pc2:cmMkLst xmlns:pc2="http://schemas.microsoft.com/office/powerpoint/2019/9/main/command">
                <pc:docMk/>
                <pc:sldMk cId="3212756172" sldId="4646"/>
                <pc2:cmMk id="{87C92E6E-4942-4CEB-9D89-5E09DE79B6E5}"/>
              </pc2:cmMkLst>
              <pc226:cmRplyChg chg="add">
                <pc226:chgData name="Isis Greenspan" userId="464bb143-1349-4605-a567-29b98f388ffb" providerId="ADAL" clId="{A95153EC-68A8-498C-88C3-4D7464F7A9A6}" dt="2023-11-30T20:57:39.302" v="1360"/>
                <pc2:cmRplyMkLst xmlns:pc2="http://schemas.microsoft.com/office/powerpoint/2019/9/main/command">
                  <pc:docMk/>
                  <pc:sldMk cId="3212756172" sldId="4646"/>
                  <pc2:cmMk id="{87C92E6E-4942-4CEB-9D89-5E09DE79B6E5}"/>
                  <pc2:cmRplyMk id="{2679F8A7-6BA5-4FEE-A901-706B07E101BF}"/>
                </pc2:cmRplyMkLst>
              </pc226:cmRplyChg>
            </pc226:cmChg>
          </p:ext>
        </pc:extLst>
      </pc:sldChg>
      <pc:sldChg chg="modSp mod">
        <pc:chgData name="Isis Greenspan" userId="464bb143-1349-4605-a567-29b98f388ffb" providerId="ADAL" clId="{A95153EC-68A8-498C-88C3-4D7464F7A9A6}" dt="2023-12-06T01:30:49.155" v="9390" actId="207"/>
        <pc:sldMkLst>
          <pc:docMk/>
          <pc:sldMk cId="2999505099" sldId="4647"/>
        </pc:sldMkLst>
        <pc:spChg chg="mod">
          <ac:chgData name="Isis Greenspan" userId="464bb143-1349-4605-a567-29b98f388ffb" providerId="ADAL" clId="{A95153EC-68A8-498C-88C3-4D7464F7A9A6}" dt="2023-11-15T19:38:29.416" v="1252" actId="1076"/>
          <ac:spMkLst>
            <pc:docMk/>
            <pc:sldMk cId="2999505099" sldId="4647"/>
            <ac:spMk id="2" creationId="{469D86B6-EFFF-CE55-126F-F334B6522867}"/>
          </ac:spMkLst>
        </pc:spChg>
        <pc:spChg chg="mod">
          <ac:chgData name="Isis Greenspan" userId="464bb143-1349-4605-a567-29b98f388ffb" providerId="ADAL" clId="{A95153EC-68A8-498C-88C3-4D7464F7A9A6}" dt="2023-12-06T01:30:49.155" v="9390" actId="207"/>
          <ac:spMkLst>
            <pc:docMk/>
            <pc:sldMk cId="2999505099" sldId="4647"/>
            <ac:spMk id="3" creationId="{A4A2CAAE-2C30-5837-0C07-EEDCFBFCE218}"/>
          </ac:spMkLst>
        </pc:spChg>
        <pc:spChg chg="mod">
          <ac:chgData name="Isis Greenspan" userId="464bb143-1349-4605-a567-29b98f388ffb" providerId="ADAL" clId="{A95153EC-68A8-498C-88C3-4D7464F7A9A6}" dt="2023-12-06T01:30:09.717" v="9388" actId="16037"/>
          <ac:spMkLst>
            <pc:docMk/>
            <pc:sldMk cId="2999505099" sldId="4647"/>
            <ac:spMk id="4" creationId="{CCF0BBC6-B550-AB84-7FFF-7ABFDB67ABF0}"/>
          </ac:spMkLst>
        </pc:spChg>
        <pc:spChg chg="mod">
          <ac:chgData name="Isis Greenspan" userId="464bb143-1349-4605-a567-29b98f388ffb" providerId="ADAL" clId="{A95153EC-68A8-498C-88C3-4D7464F7A9A6}" dt="2023-12-05T22:47:03.330" v="8611" actId="13244"/>
          <ac:spMkLst>
            <pc:docMk/>
            <pc:sldMk cId="2999505099" sldId="4647"/>
            <ac:spMk id="6" creationId="{D665883A-C76B-1288-BDDE-9EDCC12D54B1}"/>
          </ac:spMkLst>
        </pc:spChg>
      </pc:sldChg>
      <pc:sldChg chg="delSp modSp del mod addCm modCm modNotesTx">
        <pc:chgData name="Isis Greenspan" userId="464bb143-1349-4605-a567-29b98f388ffb" providerId="ADAL" clId="{A95153EC-68A8-498C-88C3-4D7464F7A9A6}" dt="2023-12-04T23:14:05.639" v="2433" actId="47"/>
        <pc:sldMkLst>
          <pc:docMk/>
          <pc:sldMk cId="571009376" sldId="4649"/>
        </pc:sldMkLst>
        <pc:spChg chg="del mod">
          <ac:chgData name="Isis Greenspan" userId="464bb143-1349-4605-a567-29b98f388ffb" providerId="ADAL" clId="{A95153EC-68A8-498C-88C3-4D7464F7A9A6}" dt="2023-11-30T22:00:49.173" v="1700"/>
          <ac:spMkLst>
            <pc:docMk/>
            <pc:sldMk cId="571009376" sldId="4649"/>
            <ac:spMk id="11" creationId="{522AC8CC-4148-CA35-C602-A616339A61EC}"/>
          </ac:spMkLst>
        </pc:sp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30T22:00:24.686" v="1697"/>
              <pc2:cmMkLst xmlns:pc2="http://schemas.microsoft.com/office/powerpoint/2019/9/main/command">
                <pc:docMk/>
                <pc:sldMk cId="571009376" sldId="4649"/>
                <pc2:cmMk id="{6418268A-C480-4398-967C-4E41E0CB153F}"/>
              </pc2:cmMkLst>
            </pc226:cmChg>
            <pc226:cmChg xmlns:pc226="http://schemas.microsoft.com/office/powerpoint/2022/06/main/command" chg="mod">
              <pc226:chgData name="Isis Greenspan" userId="464bb143-1349-4605-a567-29b98f388ffb" providerId="ADAL" clId="{A95153EC-68A8-498C-88C3-4D7464F7A9A6}" dt="2023-11-30T19:29:49.453" v="1305"/>
              <pc2:cmMkLst xmlns:pc2="http://schemas.microsoft.com/office/powerpoint/2019/9/main/command">
                <pc:docMk/>
                <pc:sldMk cId="571009376" sldId="4649"/>
                <pc2:cmMk id="{921FBECD-FA6C-47B1-882E-25FD3F5AA56E}"/>
              </pc2:cmMkLst>
            </pc226:cmChg>
          </p:ext>
        </pc:extLst>
      </pc:sldChg>
      <pc:sldChg chg="delSp modSp new mod modNotesTx">
        <pc:chgData name="Isis Greenspan" userId="464bb143-1349-4605-a567-29b98f388ffb" providerId="ADAL" clId="{A95153EC-68A8-498C-88C3-4D7464F7A9A6}" dt="2023-12-06T18:28:36.658" v="9411" actId="207"/>
        <pc:sldMkLst>
          <pc:docMk/>
          <pc:sldMk cId="130668740" sldId="4650"/>
        </pc:sldMkLst>
        <pc:spChg chg="mod ord">
          <ac:chgData name="Isis Greenspan" userId="464bb143-1349-4605-a567-29b98f388ffb" providerId="ADAL" clId="{A95153EC-68A8-498C-88C3-4D7464F7A9A6}" dt="2023-12-06T00:23:52.434" v="9185" actId="114"/>
          <ac:spMkLst>
            <pc:docMk/>
            <pc:sldMk cId="130668740" sldId="4650"/>
            <ac:spMk id="2" creationId="{6DCAF864-8450-2B21-4066-840F8E5CC9CB}"/>
          </ac:spMkLst>
        </pc:spChg>
        <pc:spChg chg="mod ord">
          <ac:chgData name="Isis Greenspan" userId="464bb143-1349-4605-a567-29b98f388ffb" providerId="ADAL" clId="{A95153EC-68A8-498C-88C3-4D7464F7A9A6}" dt="2023-12-05T22:33:52.220" v="8583" actId="13244"/>
          <ac:spMkLst>
            <pc:docMk/>
            <pc:sldMk cId="130668740" sldId="4650"/>
            <ac:spMk id="3" creationId="{5271360C-D41D-8C7E-3A58-5BA1B1A8F082}"/>
          </ac:spMkLst>
        </pc:spChg>
        <pc:spChg chg="mod">
          <ac:chgData name="Isis Greenspan" userId="464bb143-1349-4605-a567-29b98f388ffb" providerId="ADAL" clId="{A95153EC-68A8-498C-88C3-4D7464F7A9A6}" dt="2023-12-06T18:28:25.390" v="9409" actId="207"/>
          <ac:spMkLst>
            <pc:docMk/>
            <pc:sldMk cId="130668740" sldId="4650"/>
            <ac:spMk id="4" creationId="{48641BCD-E03D-C3D2-49EE-E6CCA5890402}"/>
          </ac:spMkLst>
        </pc:spChg>
        <pc:spChg chg="mod">
          <ac:chgData name="Isis Greenspan" userId="464bb143-1349-4605-a567-29b98f388ffb" providerId="ADAL" clId="{A95153EC-68A8-498C-88C3-4D7464F7A9A6}" dt="2023-12-06T18:28:36.658" v="9411" actId="207"/>
          <ac:spMkLst>
            <pc:docMk/>
            <pc:sldMk cId="130668740" sldId="4650"/>
            <ac:spMk id="5" creationId="{60ADCE60-5D69-CA49-B5A5-AC684F3C6A54}"/>
          </ac:spMkLst>
        </pc:spChg>
        <pc:spChg chg="mod">
          <ac:chgData name="Isis Greenspan" userId="464bb143-1349-4605-a567-29b98f388ffb" providerId="ADAL" clId="{A95153EC-68A8-498C-88C3-4D7464F7A9A6}" dt="2023-12-05T21:14:03.069" v="3473" actId="1076"/>
          <ac:spMkLst>
            <pc:docMk/>
            <pc:sldMk cId="130668740" sldId="4650"/>
            <ac:spMk id="6" creationId="{1D2BBD62-F0B5-8A18-F008-F4843EC05D23}"/>
          </ac:spMkLst>
        </pc:spChg>
        <pc:spChg chg="del">
          <ac:chgData name="Isis Greenspan" userId="464bb143-1349-4605-a567-29b98f388ffb" providerId="ADAL" clId="{A95153EC-68A8-498C-88C3-4D7464F7A9A6}" dt="2023-12-04T23:05:18.680" v="2340" actId="478"/>
          <ac:spMkLst>
            <pc:docMk/>
            <pc:sldMk cId="130668740" sldId="4650"/>
            <ac:spMk id="7" creationId="{F7FE304F-BE24-7C27-1076-B527F3D74E64}"/>
          </ac:spMkLst>
        </pc:spChg>
        <pc:spChg chg="del">
          <ac:chgData name="Isis Greenspan" userId="464bb143-1349-4605-a567-29b98f388ffb" providerId="ADAL" clId="{A95153EC-68A8-498C-88C3-4D7464F7A9A6}" dt="2023-12-04T23:05:22.100" v="2341" actId="478"/>
          <ac:spMkLst>
            <pc:docMk/>
            <pc:sldMk cId="130668740" sldId="4650"/>
            <ac:spMk id="8" creationId="{BD0B0CA1-0B2B-4765-55E8-19E0EEDCD0DE}"/>
          </ac:spMkLst>
        </pc:spChg>
      </pc:sldChg>
      <pc:sldChg chg="modSp add del mod">
        <pc:chgData name="Isis Greenspan" userId="464bb143-1349-4605-a567-29b98f388ffb" providerId="ADAL" clId="{A95153EC-68A8-498C-88C3-4D7464F7A9A6}" dt="2023-12-05T21:42:32.486" v="3746" actId="47"/>
        <pc:sldMkLst>
          <pc:docMk/>
          <pc:sldMk cId="113048058" sldId="4651"/>
        </pc:sldMkLst>
        <pc:spChg chg="mod">
          <ac:chgData name="Isis Greenspan" userId="464bb143-1349-4605-a567-29b98f388ffb" providerId="ADAL" clId="{A95153EC-68A8-498C-88C3-4D7464F7A9A6}" dt="2023-12-05T21:42:08.928" v="3741" actId="20577"/>
          <ac:spMkLst>
            <pc:docMk/>
            <pc:sldMk cId="113048058" sldId="4651"/>
            <ac:spMk id="2" creationId="{00000000-0000-0000-0000-000000000000}"/>
          </ac:spMkLst>
        </pc:spChg>
        <pc:spChg chg="mod">
          <ac:chgData name="Isis Greenspan" userId="464bb143-1349-4605-a567-29b98f388ffb" providerId="ADAL" clId="{A95153EC-68A8-498C-88C3-4D7464F7A9A6}" dt="2023-12-05T20:44:02.898" v="3457" actId="179"/>
          <ac:spMkLst>
            <pc:docMk/>
            <pc:sldMk cId="113048058" sldId="4651"/>
            <ac:spMk id="4" creationId="{00000000-0000-0000-0000-000000000000}"/>
          </ac:spMkLst>
        </pc:spChg>
      </pc:sldChg>
      <pc:sldChg chg="addSp modSp add mod">
        <pc:chgData name="Isis Greenspan" userId="464bb143-1349-4605-a567-29b98f388ffb" providerId="ADAL" clId="{A95153EC-68A8-498C-88C3-4D7464F7A9A6}" dt="2023-12-05T22:59:27.716" v="8966" actId="20577"/>
        <pc:sldMkLst>
          <pc:docMk/>
          <pc:sldMk cId="1512995075" sldId="4652"/>
        </pc:sldMkLst>
        <pc:spChg chg="mod">
          <ac:chgData name="Isis Greenspan" userId="464bb143-1349-4605-a567-29b98f388ffb" providerId="ADAL" clId="{A95153EC-68A8-498C-88C3-4D7464F7A9A6}" dt="2023-12-05T22:26:55.616" v="8552" actId="20577"/>
          <ac:spMkLst>
            <pc:docMk/>
            <pc:sldMk cId="1512995075" sldId="4652"/>
            <ac:spMk id="2" creationId="{00000000-0000-0000-0000-000000000000}"/>
          </ac:spMkLst>
        </pc:spChg>
        <pc:spChg chg="mod">
          <ac:chgData name="Isis Greenspan" userId="464bb143-1349-4605-a567-29b98f388ffb" providerId="ADAL" clId="{A95153EC-68A8-498C-88C3-4D7464F7A9A6}" dt="2023-12-05T22:26:21.987" v="8545" actId="962"/>
          <ac:spMkLst>
            <pc:docMk/>
            <pc:sldMk cId="1512995075" sldId="4652"/>
            <ac:spMk id="4" creationId="{00000000-0000-0000-0000-000000000000}"/>
          </ac:spMkLst>
        </pc:spChg>
        <pc:spChg chg="add mod">
          <ac:chgData name="Isis Greenspan" userId="464bb143-1349-4605-a567-29b98f388ffb" providerId="ADAL" clId="{A95153EC-68A8-498C-88C3-4D7464F7A9A6}" dt="2023-12-05T22:59:27.716" v="8966" actId="20577"/>
          <ac:spMkLst>
            <pc:docMk/>
            <pc:sldMk cId="1512995075" sldId="4652"/>
            <ac:spMk id="5" creationId="{7F00D3CB-5030-DA33-CDFA-4CAE4D4B4D61}"/>
          </ac:spMkLst>
        </pc:spChg>
      </pc:sldChg>
      <pc:sldChg chg="modSp add del mod">
        <pc:chgData name="Isis Greenspan" userId="464bb143-1349-4605-a567-29b98f388ffb" providerId="ADAL" clId="{A95153EC-68A8-498C-88C3-4D7464F7A9A6}" dt="2023-12-06T18:39:19.459" v="9435" actId="2696"/>
        <pc:sldMkLst>
          <pc:docMk/>
          <pc:sldMk cId="3688679748" sldId="4653"/>
        </pc:sldMkLst>
        <pc:spChg chg="mod">
          <ac:chgData name="Isis Greenspan" userId="464bb143-1349-4605-a567-29b98f388ffb" providerId="ADAL" clId="{A95153EC-68A8-498C-88C3-4D7464F7A9A6}" dt="2023-12-06T18:38:40.290" v="9434" actId="255"/>
          <ac:spMkLst>
            <pc:docMk/>
            <pc:sldMk cId="3688679748" sldId="4653"/>
            <ac:spMk id="2" creationId="{F64F89A8-94AC-0268-ECB7-A6CC78178193}"/>
          </ac:spMkLst>
        </pc:spChg>
        <pc:spChg chg="mod">
          <ac:chgData name="Isis Greenspan" userId="464bb143-1349-4605-a567-29b98f388ffb" providerId="ADAL" clId="{A95153EC-68A8-498C-88C3-4D7464F7A9A6}" dt="2023-12-06T18:38:18.078" v="9431" actId="14100"/>
          <ac:spMkLst>
            <pc:docMk/>
            <pc:sldMk cId="3688679748" sldId="4653"/>
            <ac:spMk id="3" creationId="{40DFFE6F-2BD7-0BCE-5CFF-D98BE632DB7A}"/>
          </ac:spMkLst>
        </pc:spChg>
        <pc:spChg chg="mod">
          <ac:chgData name="Isis Greenspan" userId="464bb143-1349-4605-a567-29b98f388ffb" providerId="ADAL" clId="{A95153EC-68A8-498C-88C3-4D7464F7A9A6}" dt="2023-12-06T18:38:25.573" v="9433" actId="1076"/>
          <ac:spMkLst>
            <pc:docMk/>
            <pc:sldMk cId="3688679748" sldId="4653"/>
            <ac:spMk id="4" creationId="{349FB4BF-25C1-4765-20A7-FCB0A5E4744C}"/>
          </ac:spMkLst>
        </pc:spChg>
        <pc:picChg chg="mod">
          <ac:chgData name="Isis Greenspan" userId="464bb143-1349-4605-a567-29b98f388ffb" providerId="ADAL" clId="{A95153EC-68A8-498C-88C3-4D7464F7A9A6}" dt="2023-12-06T18:38:11.123" v="9429" actId="14100"/>
          <ac:picMkLst>
            <pc:docMk/>
            <pc:sldMk cId="3688679748" sldId="4653"/>
            <ac:picMk id="6" creationId="{33A9A971-5445-7A22-FAFC-8DD8C5C3A7CF}"/>
          </ac:picMkLst>
        </pc:picChg>
      </pc:sldChg>
    </pc:docChg>
  </pc:docChgLst>
  <pc:docChgLst>
    <pc:chgData name="Isis Greenspan" userId="S::igreenspan@cffutures.net::464bb143-1349-4605-a567-29b98f388ffb" providerId="AD" clId="Web-{E9A708B4-1F39-81F4-14AF-297D55A1F3E4}"/>
    <pc:docChg chg="modSld">
      <pc:chgData name="Isis Greenspan" userId="S::igreenspan@cffutures.net::464bb143-1349-4605-a567-29b98f388ffb" providerId="AD" clId="Web-{E9A708B4-1F39-81F4-14AF-297D55A1F3E4}" dt="2024-01-08T16:14:05.072" v="1"/>
      <pc:docMkLst>
        <pc:docMk/>
      </pc:docMkLst>
      <pc:sldChg chg="modSp">
        <pc:chgData name="Isis Greenspan" userId="S::igreenspan@cffutures.net::464bb143-1349-4605-a567-29b98f388ffb" providerId="AD" clId="Web-{E9A708B4-1F39-81F4-14AF-297D55A1F3E4}" dt="2024-01-08T16:14:05.072" v="1"/>
        <pc:sldMkLst>
          <pc:docMk/>
          <pc:sldMk cId="2623151652" sldId="4735"/>
        </pc:sldMkLst>
        <pc:spChg chg="mod">
          <ac:chgData name="Isis Greenspan" userId="S::igreenspan@cffutures.net::464bb143-1349-4605-a567-29b98f388ffb" providerId="AD" clId="Web-{E9A708B4-1F39-81F4-14AF-297D55A1F3E4}" dt="2024-01-08T16:14:05.072" v="1"/>
          <ac:spMkLst>
            <pc:docMk/>
            <pc:sldMk cId="2623151652" sldId="4735"/>
            <ac:spMk id="2" creationId="{99E9C55D-B523-CF1E-32C0-CC5446676FBF}"/>
          </ac:spMkLst>
        </pc:spChg>
      </pc:sldChg>
    </pc:docChg>
  </pc:docChgLst>
  <pc:docChgLst>
    <pc:chgData name="Darron Petit" userId="fa1b50a9-2e46-4990-9854-aef413bde390" providerId="ADAL" clId="{5C653982-59C5-4616-A3A9-B6588FCF950F}"/>
    <pc:docChg chg="undo custSel modSld">
      <pc:chgData name="Darron Petit" userId="fa1b50a9-2e46-4990-9854-aef413bde390" providerId="ADAL" clId="{5C653982-59C5-4616-A3A9-B6588FCF950F}" dt="2024-03-07T20:03:38.897" v="1637" actId="962"/>
      <pc:docMkLst>
        <pc:docMk/>
      </pc:docMkLst>
      <pc:sldChg chg="modSp mod">
        <pc:chgData name="Darron Petit" userId="fa1b50a9-2e46-4990-9854-aef413bde390" providerId="ADAL" clId="{5C653982-59C5-4616-A3A9-B6588FCF950F}" dt="2024-03-07T19:26:01.316" v="968" actId="962"/>
        <pc:sldMkLst>
          <pc:docMk/>
          <pc:sldMk cId="3736783467" sldId="256"/>
        </pc:sldMkLst>
        <pc:spChg chg="mod">
          <ac:chgData name="Darron Petit" userId="fa1b50a9-2e46-4990-9854-aef413bde390" providerId="ADAL" clId="{5C653982-59C5-4616-A3A9-B6588FCF950F}" dt="2024-03-07T19:25:38.537" v="952" actId="962"/>
          <ac:spMkLst>
            <pc:docMk/>
            <pc:sldMk cId="3736783467" sldId="256"/>
            <ac:spMk id="13" creationId="{EA3630C2-4BFE-69ED-BE0D-47382373813C}"/>
          </ac:spMkLst>
        </pc:spChg>
        <pc:spChg chg="mod">
          <ac:chgData name="Darron Petit" userId="fa1b50a9-2e46-4990-9854-aef413bde390" providerId="ADAL" clId="{5C653982-59C5-4616-A3A9-B6588FCF950F}" dt="2024-03-07T19:25:46.285" v="956" actId="962"/>
          <ac:spMkLst>
            <pc:docMk/>
            <pc:sldMk cId="3736783467" sldId="256"/>
            <ac:spMk id="16" creationId="{710B54F7-592F-8FB0-126F-B7EF777F3EAB}"/>
          </ac:spMkLst>
        </pc:spChg>
        <pc:spChg chg="mod">
          <ac:chgData name="Darron Petit" userId="fa1b50a9-2e46-4990-9854-aef413bde390" providerId="ADAL" clId="{5C653982-59C5-4616-A3A9-B6588FCF950F}" dt="2024-03-07T19:26:01.316" v="968" actId="962"/>
          <ac:spMkLst>
            <pc:docMk/>
            <pc:sldMk cId="3736783467" sldId="256"/>
            <ac:spMk id="17" creationId="{8240D650-2A04-70F0-5164-1660BE762A6D}"/>
          </ac:spMkLst>
        </pc:spChg>
        <pc:spChg chg="mod">
          <ac:chgData name="Darron Petit" userId="fa1b50a9-2e46-4990-9854-aef413bde390" providerId="ADAL" clId="{5C653982-59C5-4616-A3A9-B6588FCF950F}" dt="2024-03-07T19:25:50.879" v="960" actId="962"/>
          <ac:spMkLst>
            <pc:docMk/>
            <pc:sldMk cId="3736783467" sldId="256"/>
            <ac:spMk id="18" creationId="{A8E0EFF6-BE7F-9F02-C587-F15983477032}"/>
          </ac:spMkLst>
        </pc:spChg>
        <pc:spChg chg="mod">
          <ac:chgData name="Darron Petit" userId="fa1b50a9-2e46-4990-9854-aef413bde390" providerId="ADAL" clId="{5C653982-59C5-4616-A3A9-B6588FCF950F}" dt="2024-03-07T19:25:55.687" v="964" actId="962"/>
          <ac:spMkLst>
            <pc:docMk/>
            <pc:sldMk cId="3736783467" sldId="256"/>
            <ac:spMk id="20" creationId="{A8B8CF6B-D151-02C6-0978-86A5FCBF2DAD}"/>
          </ac:spMkLst>
        </pc:spChg>
      </pc:sldChg>
      <pc:sldChg chg="modSp mod">
        <pc:chgData name="Darron Petit" userId="fa1b50a9-2e46-4990-9854-aef413bde390" providerId="ADAL" clId="{5C653982-59C5-4616-A3A9-B6588FCF950F}" dt="2024-03-07T19:52:13.916" v="1396" actId="962"/>
        <pc:sldMkLst>
          <pc:docMk/>
          <pc:sldMk cId="2537358949" sldId="263"/>
        </pc:sldMkLst>
        <pc:spChg chg="mod">
          <ac:chgData name="Darron Petit" userId="fa1b50a9-2e46-4990-9854-aef413bde390" providerId="ADAL" clId="{5C653982-59C5-4616-A3A9-B6588FCF950F}" dt="2024-03-07T19:52:13.916" v="1396" actId="962"/>
          <ac:spMkLst>
            <pc:docMk/>
            <pc:sldMk cId="2537358949" sldId="263"/>
            <ac:spMk id="7" creationId="{2BE78494-99E1-4CA3-C657-7E00B717756B}"/>
          </ac:spMkLst>
        </pc:spChg>
        <pc:spChg chg="mod">
          <ac:chgData name="Darron Petit" userId="fa1b50a9-2e46-4990-9854-aef413bde390" providerId="ADAL" clId="{5C653982-59C5-4616-A3A9-B6588FCF950F}" dt="2024-03-07T19:51:19.581" v="1220" actId="962"/>
          <ac:spMkLst>
            <pc:docMk/>
            <pc:sldMk cId="2537358949" sldId="263"/>
            <ac:spMk id="688" creationId="{00000000-0000-0000-0000-000000000000}"/>
          </ac:spMkLst>
        </pc:spChg>
      </pc:sldChg>
      <pc:sldChg chg="modSp mod">
        <pc:chgData name="Darron Petit" userId="fa1b50a9-2e46-4990-9854-aef413bde390" providerId="ADAL" clId="{5C653982-59C5-4616-A3A9-B6588FCF950F}" dt="2024-03-07T19:54:28.367" v="1459" actId="962"/>
        <pc:sldMkLst>
          <pc:docMk/>
          <pc:sldMk cId="4137781758" sldId="268"/>
        </pc:sldMkLst>
        <pc:spChg chg="mod">
          <ac:chgData name="Darron Petit" userId="fa1b50a9-2e46-4990-9854-aef413bde390" providerId="ADAL" clId="{5C653982-59C5-4616-A3A9-B6588FCF950F}" dt="2024-03-07T19:54:28.367" v="1459" actId="962"/>
          <ac:spMkLst>
            <pc:docMk/>
            <pc:sldMk cId="4137781758" sldId="268"/>
            <ac:spMk id="3" creationId="{BF2FB662-320E-583C-26AE-BA54C10A6B47}"/>
          </ac:spMkLst>
        </pc:spChg>
      </pc:sldChg>
      <pc:sldChg chg="modSp mod">
        <pc:chgData name="Darron Petit" userId="fa1b50a9-2e46-4990-9854-aef413bde390" providerId="ADAL" clId="{5C653982-59C5-4616-A3A9-B6588FCF950F}" dt="2024-03-07T19:54:04.709" v="1433" actId="962"/>
        <pc:sldMkLst>
          <pc:docMk/>
          <pc:sldMk cId="2126809809" sldId="279"/>
        </pc:sldMkLst>
        <pc:spChg chg="mod">
          <ac:chgData name="Darron Petit" userId="fa1b50a9-2e46-4990-9854-aef413bde390" providerId="ADAL" clId="{5C653982-59C5-4616-A3A9-B6588FCF950F}" dt="2024-03-07T19:54:04.709" v="1433" actId="962"/>
          <ac:spMkLst>
            <pc:docMk/>
            <pc:sldMk cId="2126809809" sldId="279"/>
            <ac:spMk id="3" creationId="{BFD3172B-67DA-D6E0-024D-A995CDC7E9F9}"/>
          </ac:spMkLst>
        </pc:spChg>
      </pc:sldChg>
      <pc:sldChg chg="modSp mod">
        <pc:chgData name="Darron Petit" userId="fa1b50a9-2e46-4990-9854-aef413bde390" providerId="ADAL" clId="{5C653982-59C5-4616-A3A9-B6588FCF950F}" dt="2024-03-07T20:00:28.517" v="1595" actId="962"/>
        <pc:sldMkLst>
          <pc:docMk/>
          <pc:sldMk cId="3841886373" sldId="379"/>
        </pc:sldMkLst>
        <pc:spChg chg="mod">
          <ac:chgData name="Darron Petit" userId="fa1b50a9-2e46-4990-9854-aef413bde390" providerId="ADAL" clId="{5C653982-59C5-4616-A3A9-B6588FCF950F}" dt="2024-03-07T20:00:28.517" v="1595" actId="962"/>
          <ac:spMkLst>
            <pc:docMk/>
            <pc:sldMk cId="3841886373" sldId="379"/>
            <ac:spMk id="8" creationId="{435B9F91-8920-B5A6-20BF-8D3AEB13D10E}"/>
          </ac:spMkLst>
        </pc:spChg>
      </pc:sldChg>
      <pc:sldChg chg="modSp mod">
        <pc:chgData name="Darron Petit" userId="fa1b50a9-2e46-4990-9854-aef413bde390" providerId="ADAL" clId="{5C653982-59C5-4616-A3A9-B6588FCF950F}" dt="2024-03-07T20:00:21.603" v="1591" actId="962"/>
        <pc:sldMkLst>
          <pc:docMk/>
          <pc:sldMk cId="1059097255" sldId="394"/>
        </pc:sldMkLst>
        <pc:spChg chg="mod">
          <ac:chgData name="Darron Petit" userId="fa1b50a9-2e46-4990-9854-aef413bde390" providerId="ADAL" clId="{5C653982-59C5-4616-A3A9-B6588FCF950F}" dt="2024-03-07T20:00:21.603" v="1591" actId="962"/>
          <ac:spMkLst>
            <pc:docMk/>
            <pc:sldMk cId="1059097255" sldId="394"/>
            <ac:spMk id="5" creationId="{B9878AC6-68ED-248D-BE16-060C55E0A3A5}"/>
          </ac:spMkLst>
        </pc:spChg>
      </pc:sldChg>
      <pc:sldChg chg="modSp mod">
        <pc:chgData name="Darron Petit" userId="fa1b50a9-2e46-4990-9854-aef413bde390" providerId="ADAL" clId="{5C653982-59C5-4616-A3A9-B6588FCF950F}" dt="2024-03-07T19:31:32.077" v="1029" actId="962"/>
        <pc:sldMkLst>
          <pc:docMk/>
          <pc:sldMk cId="2967566870" sldId="395"/>
        </pc:sldMkLst>
        <pc:spChg chg="mod">
          <ac:chgData name="Darron Petit" userId="fa1b50a9-2e46-4990-9854-aef413bde390" providerId="ADAL" clId="{5C653982-59C5-4616-A3A9-B6588FCF950F}" dt="2024-03-07T19:31:03.017" v="1028" actId="962"/>
          <ac:spMkLst>
            <pc:docMk/>
            <pc:sldMk cId="2967566870" sldId="395"/>
            <ac:spMk id="3" creationId="{00000000-0000-0000-0000-000000000000}"/>
          </ac:spMkLst>
        </pc:spChg>
        <pc:grpChg chg="mod">
          <ac:chgData name="Darron Petit" userId="fa1b50a9-2e46-4990-9854-aef413bde390" providerId="ADAL" clId="{5C653982-59C5-4616-A3A9-B6588FCF950F}" dt="2024-03-07T19:31:32.077" v="1029" actId="962"/>
          <ac:grpSpMkLst>
            <pc:docMk/>
            <pc:sldMk cId="2967566870" sldId="395"/>
            <ac:grpSpMk id="2" creationId="{D92776EC-74B0-60AC-6096-D9FD1465D27E}"/>
          </ac:grpSpMkLst>
        </pc:grpChg>
      </pc:sldChg>
      <pc:sldChg chg="modSp mod">
        <pc:chgData name="Darron Petit" userId="fa1b50a9-2e46-4990-9854-aef413bde390" providerId="ADAL" clId="{5C653982-59C5-4616-A3A9-B6588FCF950F}" dt="2024-03-07T19:33:52.564" v="1071" actId="962"/>
        <pc:sldMkLst>
          <pc:docMk/>
          <pc:sldMk cId="1017929480" sldId="405"/>
        </pc:sldMkLst>
        <pc:spChg chg="mod">
          <ac:chgData name="Darron Petit" userId="fa1b50a9-2e46-4990-9854-aef413bde390" providerId="ADAL" clId="{5C653982-59C5-4616-A3A9-B6588FCF950F}" dt="2024-03-07T19:33:52.564" v="1071" actId="962"/>
          <ac:spMkLst>
            <pc:docMk/>
            <pc:sldMk cId="1017929480" sldId="405"/>
            <ac:spMk id="2" creationId="{00000000-0000-0000-0000-000000000000}"/>
          </ac:spMkLst>
        </pc:spChg>
      </pc:sldChg>
      <pc:sldChg chg="modSp mod">
        <pc:chgData name="Darron Petit" userId="fa1b50a9-2e46-4990-9854-aef413bde390" providerId="ADAL" clId="{5C653982-59C5-4616-A3A9-B6588FCF950F}" dt="2024-03-07T19:32:26.101" v="1031" actId="962"/>
        <pc:sldMkLst>
          <pc:docMk/>
          <pc:sldMk cId="851599122" sldId="409"/>
        </pc:sldMkLst>
        <pc:spChg chg="mod">
          <ac:chgData name="Darron Petit" userId="fa1b50a9-2e46-4990-9854-aef413bde390" providerId="ADAL" clId="{5C653982-59C5-4616-A3A9-B6588FCF950F}" dt="2024-03-07T19:32:26.101" v="1031" actId="962"/>
          <ac:spMkLst>
            <pc:docMk/>
            <pc:sldMk cId="851599122" sldId="409"/>
            <ac:spMk id="2" creationId="{00000000-0000-0000-0000-000000000000}"/>
          </ac:spMkLst>
        </pc:spChg>
      </pc:sldChg>
      <pc:sldChg chg="modSp mod">
        <pc:chgData name="Darron Petit" userId="fa1b50a9-2e46-4990-9854-aef413bde390" providerId="ADAL" clId="{5C653982-59C5-4616-A3A9-B6588FCF950F}" dt="2024-03-07T20:01:49.075" v="1603" actId="962"/>
        <pc:sldMkLst>
          <pc:docMk/>
          <pc:sldMk cId="2320346158" sldId="487"/>
        </pc:sldMkLst>
        <pc:spChg chg="mod">
          <ac:chgData name="Darron Petit" userId="fa1b50a9-2e46-4990-9854-aef413bde390" providerId="ADAL" clId="{5C653982-59C5-4616-A3A9-B6588FCF950F}" dt="2024-03-07T20:01:49.075" v="1603" actId="962"/>
          <ac:spMkLst>
            <pc:docMk/>
            <pc:sldMk cId="2320346158" sldId="487"/>
            <ac:spMk id="2" creationId="{00000000-0000-0000-0000-000000000000}"/>
          </ac:spMkLst>
        </pc:spChg>
      </pc:sldChg>
      <pc:sldChg chg="modSp mod">
        <pc:chgData name="Darron Petit" userId="fa1b50a9-2e46-4990-9854-aef413bde390" providerId="ADAL" clId="{5C653982-59C5-4616-A3A9-B6588FCF950F}" dt="2024-03-07T19:57:02.502" v="1529" actId="962"/>
        <pc:sldMkLst>
          <pc:docMk/>
          <pc:sldMk cId="927041623" sldId="508"/>
        </pc:sldMkLst>
        <pc:spChg chg="mod">
          <ac:chgData name="Darron Petit" userId="fa1b50a9-2e46-4990-9854-aef413bde390" providerId="ADAL" clId="{5C653982-59C5-4616-A3A9-B6588FCF950F}" dt="2024-03-07T19:56:41.198" v="1519" actId="962"/>
          <ac:spMkLst>
            <pc:docMk/>
            <pc:sldMk cId="927041623" sldId="508"/>
            <ac:spMk id="2" creationId="{5BC165B4-DE82-416E-B334-6625351FE91E}"/>
          </ac:spMkLst>
        </pc:spChg>
        <pc:spChg chg="mod">
          <ac:chgData name="Darron Petit" userId="fa1b50a9-2e46-4990-9854-aef413bde390" providerId="ADAL" clId="{5C653982-59C5-4616-A3A9-B6588FCF950F}" dt="2024-03-07T19:57:02.502" v="1529" actId="962"/>
          <ac:spMkLst>
            <pc:docMk/>
            <pc:sldMk cId="927041623" sldId="508"/>
            <ac:spMk id="3" creationId="{054D2D5F-1836-54A6-01DE-172F98EE25E9}"/>
          </ac:spMkLst>
        </pc:spChg>
      </pc:sldChg>
      <pc:sldChg chg="modSp mod">
        <pc:chgData name="Darron Petit" userId="fa1b50a9-2e46-4990-9854-aef413bde390" providerId="ADAL" clId="{5C653982-59C5-4616-A3A9-B6588FCF950F}" dt="2024-03-07T20:01:57.307" v="1619" actId="962"/>
        <pc:sldMkLst>
          <pc:docMk/>
          <pc:sldMk cId="719802235" sldId="511"/>
        </pc:sldMkLst>
        <pc:spChg chg="mod">
          <ac:chgData name="Darron Petit" userId="fa1b50a9-2e46-4990-9854-aef413bde390" providerId="ADAL" clId="{5C653982-59C5-4616-A3A9-B6588FCF950F}" dt="2024-03-07T20:01:57.307" v="1619" actId="962"/>
          <ac:spMkLst>
            <pc:docMk/>
            <pc:sldMk cId="719802235" sldId="511"/>
            <ac:spMk id="2" creationId="{00000000-0000-0000-0000-000000000000}"/>
          </ac:spMkLst>
        </pc:spChg>
      </pc:sldChg>
      <pc:sldChg chg="modSp mod">
        <pc:chgData name="Darron Petit" userId="fa1b50a9-2e46-4990-9854-aef413bde390" providerId="ADAL" clId="{5C653982-59C5-4616-A3A9-B6588FCF950F}" dt="2024-03-07T20:02:02.351" v="1623" actId="962"/>
        <pc:sldMkLst>
          <pc:docMk/>
          <pc:sldMk cId="2337784863" sldId="513"/>
        </pc:sldMkLst>
        <pc:spChg chg="mod">
          <ac:chgData name="Darron Petit" userId="fa1b50a9-2e46-4990-9854-aef413bde390" providerId="ADAL" clId="{5C653982-59C5-4616-A3A9-B6588FCF950F}" dt="2024-03-07T20:02:02.351" v="1623" actId="962"/>
          <ac:spMkLst>
            <pc:docMk/>
            <pc:sldMk cId="2337784863" sldId="513"/>
            <ac:spMk id="2" creationId="{00000000-0000-0000-0000-000000000000}"/>
          </ac:spMkLst>
        </pc:spChg>
      </pc:sldChg>
      <pc:sldChg chg="modSp mod">
        <pc:chgData name="Darron Petit" userId="fa1b50a9-2e46-4990-9854-aef413bde390" providerId="ADAL" clId="{5C653982-59C5-4616-A3A9-B6588FCF950F}" dt="2024-03-07T20:02:06.695" v="1625" actId="962"/>
        <pc:sldMkLst>
          <pc:docMk/>
          <pc:sldMk cId="3320587973" sldId="514"/>
        </pc:sldMkLst>
        <pc:spChg chg="mod">
          <ac:chgData name="Darron Petit" userId="fa1b50a9-2e46-4990-9854-aef413bde390" providerId="ADAL" clId="{5C653982-59C5-4616-A3A9-B6588FCF950F}" dt="2024-03-07T20:02:06.695" v="1625" actId="962"/>
          <ac:spMkLst>
            <pc:docMk/>
            <pc:sldMk cId="3320587973" sldId="514"/>
            <ac:spMk id="2" creationId="{00000000-0000-0000-0000-000000000000}"/>
          </ac:spMkLst>
        </pc:spChg>
      </pc:sldChg>
      <pc:sldChg chg="modSp mod">
        <pc:chgData name="Darron Petit" userId="fa1b50a9-2e46-4990-9854-aef413bde390" providerId="ADAL" clId="{5C653982-59C5-4616-A3A9-B6588FCF950F}" dt="2024-03-07T19:34:10.517" v="1075" actId="962"/>
        <pc:sldMkLst>
          <pc:docMk/>
          <pc:sldMk cId="2552670276" sldId="1831"/>
        </pc:sldMkLst>
        <pc:spChg chg="mod">
          <ac:chgData name="Darron Petit" userId="fa1b50a9-2e46-4990-9854-aef413bde390" providerId="ADAL" clId="{5C653982-59C5-4616-A3A9-B6588FCF950F}" dt="2024-03-07T19:34:10.517" v="1075" actId="962"/>
          <ac:spMkLst>
            <pc:docMk/>
            <pc:sldMk cId="2552670276" sldId="1831"/>
            <ac:spMk id="5" creationId="{6919B690-DF40-65CB-D466-CB0D0D95E796}"/>
          </ac:spMkLst>
        </pc:spChg>
      </pc:sldChg>
      <pc:sldChg chg="modSp mod">
        <pc:chgData name="Darron Petit" userId="fa1b50a9-2e46-4990-9854-aef413bde390" providerId="ADAL" clId="{5C653982-59C5-4616-A3A9-B6588FCF950F}" dt="2024-03-07T19:26:29.235" v="972" actId="962"/>
        <pc:sldMkLst>
          <pc:docMk/>
          <pc:sldMk cId="2361436726" sldId="1842"/>
        </pc:sldMkLst>
        <pc:spChg chg="mod">
          <ac:chgData name="Darron Petit" userId="fa1b50a9-2e46-4990-9854-aef413bde390" providerId="ADAL" clId="{5C653982-59C5-4616-A3A9-B6588FCF950F}" dt="2024-03-07T19:26:29.235" v="972" actId="962"/>
          <ac:spMkLst>
            <pc:docMk/>
            <pc:sldMk cId="2361436726" sldId="1842"/>
            <ac:spMk id="2" creationId="{5BC165B4-DE82-416E-B334-6625351FE91E}"/>
          </ac:spMkLst>
        </pc:spChg>
      </pc:sldChg>
      <pc:sldChg chg="modSp mod">
        <pc:chgData name="Darron Petit" userId="fa1b50a9-2e46-4990-9854-aef413bde390" providerId="ADAL" clId="{5C653982-59C5-4616-A3A9-B6588FCF950F}" dt="2024-03-07T19:57:20.489" v="1537" actId="962"/>
        <pc:sldMkLst>
          <pc:docMk/>
          <pc:sldMk cId="65689994" sldId="3438"/>
        </pc:sldMkLst>
        <pc:spChg chg="mod">
          <ac:chgData name="Darron Petit" userId="fa1b50a9-2e46-4990-9854-aef413bde390" providerId="ADAL" clId="{5C653982-59C5-4616-A3A9-B6588FCF950F}" dt="2024-03-07T19:57:12.710" v="1531" actId="962"/>
          <ac:spMkLst>
            <pc:docMk/>
            <pc:sldMk cId="65689994" sldId="3438"/>
            <ac:spMk id="2" creationId="{5BC165B4-DE82-416E-B334-6625351FE91E}"/>
          </ac:spMkLst>
        </pc:spChg>
        <pc:spChg chg="mod">
          <ac:chgData name="Darron Petit" userId="fa1b50a9-2e46-4990-9854-aef413bde390" providerId="ADAL" clId="{5C653982-59C5-4616-A3A9-B6588FCF950F}" dt="2024-03-07T19:57:20.489" v="1537" actId="962"/>
          <ac:spMkLst>
            <pc:docMk/>
            <pc:sldMk cId="65689994" sldId="3438"/>
            <ac:spMk id="3" creationId="{054D2D5F-1836-54A6-01DE-172F98EE25E9}"/>
          </ac:spMkLst>
        </pc:spChg>
      </pc:sldChg>
      <pc:sldChg chg="delSp modSp mod">
        <pc:chgData name="Darron Petit" userId="fa1b50a9-2e46-4990-9854-aef413bde390" providerId="ADAL" clId="{5C653982-59C5-4616-A3A9-B6588FCF950F}" dt="2024-03-07T19:20:56.940" v="792" actId="962"/>
        <pc:sldMkLst>
          <pc:docMk/>
          <pc:sldMk cId="446175336" sldId="3756"/>
        </pc:sldMkLst>
        <pc:spChg chg="ord">
          <ac:chgData name="Darron Petit" userId="fa1b50a9-2e46-4990-9854-aef413bde390" providerId="ADAL" clId="{5C653982-59C5-4616-A3A9-B6588FCF950F}" dt="2024-03-07T19:20:14.049" v="762" actId="13244"/>
          <ac:spMkLst>
            <pc:docMk/>
            <pc:sldMk cId="446175336" sldId="3756"/>
            <ac:spMk id="2" creationId="{2A8F1BF8-D0D8-219E-97D1-C9A0FDD41136}"/>
          </ac:spMkLst>
        </pc:spChg>
        <pc:spChg chg="mod">
          <ac:chgData name="Darron Petit" userId="fa1b50a9-2e46-4990-9854-aef413bde390" providerId="ADAL" clId="{5C653982-59C5-4616-A3A9-B6588FCF950F}" dt="2024-03-07T19:19:29.973" v="754" actId="962"/>
          <ac:spMkLst>
            <pc:docMk/>
            <pc:sldMk cId="446175336" sldId="3756"/>
            <ac:spMk id="7" creationId="{B9100169-28E7-8BE7-B6B5-32FD39DADC60}"/>
          </ac:spMkLst>
        </pc:spChg>
        <pc:spChg chg="mod">
          <ac:chgData name="Darron Petit" userId="fa1b50a9-2e46-4990-9854-aef413bde390" providerId="ADAL" clId="{5C653982-59C5-4616-A3A9-B6588FCF950F}" dt="2024-03-07T19:20:29.472" v="767" actId="962"/>
          <ac:spMkLst>
            <pc:docMk/>
            <pc:sldMk cId="446175336" sldId="3756"/>
            <ac:spMk id="8" creationId="{DF5E12E7-2D06-3A3B-D98E-EDAFC2B45B09}"/>
          </ac:spMkLst>
        </pc:spChg>
        <pc:spChg chg="mod">
          <ac:chgData name="Darron Petit" userId="fa1b50a9-2e46-4990-9854-aef413bde390" providerId="ADAL" clId="{5C653982-59C5-4616-A3A9-B6588FCF950F}" dt="2024-03-07T19:20:34.468" v="772" actId="962"/>
          <ac:spMkLst>
            <pc:docMk/>
            <pc:sldMk cId="446175336" sldId="3756"/>
            <ac:spMk id="9" creationId="{FC501082-D0F6-C185-8C44-23011C5E2EB7}"/>
          </ac:spMkLst>
        </pc:spChg>
        <pc:spChg chg="mod">
          <ac:chgData name="Darron Petit" userId="fa1b50a9-2e46-4990-9854-aef413bde390" providerId="ADAL" clId="{5C653982-59C5-4616-A3A9-B6588FCF950F}" dt="2024-03-07T19:20:56.940" v="792" actId="962"/>
          <ac:spMkLst>
            <pc:docMk/>
            <pc:sldMk cId="446175336" sldId="3756"/>
            <ac:spMk id="10" creationId="{6E47F300-682D-91B9-BD04-6674113F01B7}"/>
          </ac:spMkLst>
        </pc:spChg>
        <pc:spChg chg="mod">
          <ac:chgData name="Darron Petit" userId="fa1b50a9-2e46-4990-9854-aef413bde390" providerId="ADAL" clId="{5C653982-59C5-4616-A3A9-B6588FCF950F}" dt="2024-03-07T19:20:52.049" v="786" actId="962"/>
          <ac:spMkLst>
            <pc:docMk/>
            <pc:sldMk cId="446175336" sldId="3756"/>
            <ac:spMk id="11" creationId="{B928E651-C4AE-7188-C148-CFA8A8FF3729}"/>
          </ac:spMkLst>
        </pc:spChg>
        <pc:spChg chg="ord">
          <ac:chgData name="Darron Petit" userId="fa1b50a9-2e46-4990-9854-aef413bde390" providerId="ADAL" clId="{5C653982-59C5-4616-A3A9-B6588FCF950F}" dt="2024-03-07T19:20:04.032" v="759" actId="13244"/>
          <ac:spMkLst>
            <pc:docMk/>
            <pc:sldMk cId="446175336" sldId="3756"/>
            <ac:spMk id="13" creationId="{CC859A6F-508A-BFD9-4BD7-EE5558BE2AFC}"/>
          </ac:spMkLst>
        </pc:spChg>
        <pc:spChg chg="ord">
          <ac:chgData name="Darron Petit" userId="fa1b50a9-2e46-4990-9854-aef413bde390" providerId="ADAL" clId="{5C653982-59C5-4616-A3A9-B6588FCF950F}" dt="2024-03-07T19:20:06.868" v="760" actId="13244"/>
          <ac:spMkLst>
            <pc:docMk/>
            <pc:sldMk cId="446175336" sldId="3756"/>
            <ac:spMk id="15" creationId="{0C806447-724A-28F8-2769-5EEE3E4FFBAA}"/>
          </ac:spMkLst>
        </pc:spChg>
        <pc:spChg chg="ord">
          <ac:chgData name="Darron Petit" userId="fa1b50a9-2e46-4990-9854-aef413bde390" providerId="ADAL" clId="{5C653982-59C5-4616-A3A9-B6588FCF950F}" dt="2024-03-07T19:20:11.330" v="761" actId="13244"/>
          <ac:spMkLst>
            <pc:docMk/>
            <pc:sldMk cId="446175336" sldId="3756"/>
            <ac:spMk id="16" creationId="{C2766906-40A5-607F-6F62-07FD1EDBEEB2}"/>
          </ac:spMkLst>
        </pc:spChg>
        <pc:picChg chg="del mod">
          <ac:chgData name="Darron Petit" userId="fa1b50a9-2e46-4990-9854-aef413bde390" providerId="ADAL" clId="{5C653982-59C5-4616-A3A9-B6588FCF950F}" dt="2024-03-07T19:19:51.750" v="758" actId="478"/>
          <ac:picMkLst>
            <pc:docMk/>
            <pc:sldMk cId="446175336" sldId="3756"/>
            <ac:picMk id="4" creationId="{8E97BA21-3CDA-0C46-FFD0-4868CFCBE191}"/>
          </ac:picMkLst>
        </pc:picChg>
        <pc:picChg chg="mod">
          <ac:chgData name="Darron Petit" userId="fa1b50a9-2e46-4990-9854-aef413bde390" providerId="ADAL" clId="{5C653982-59C5-4616-A3A9-B6588FCF950F}" dt="2024-03-07T19:19:38.649" v="756" actId="1076"/>
          <ac:picMkLst>
            <pc:docMk/>
            <pc:sldMk cId="446175336" sldId="3756"/>
            <ac:picMk id="6" creationId="{24B2C7D1-7D87-452F-FD91-9C90E8805694}"/>
          </ac:picMkLst>
        </pc:picChg>
      </pc:sldChg>
      <pc:sldChg chg="modSp mod">
        <pc:chgData name="Darron Petit" userId="fa1b50a9-2e46-4990-9854-aef413bde390" providerId="ADAL" clId="{5C653982-59C5-4616-A3A9-B6588FCF950F}" dt="2024-03-07T19:43:11.438" v="1136" actId="13244"/>
        <pc:sldMkLst>
          <pc:docMk/>
          <pc:sldMk cId="47218119" sldId="3790"/>
        </pc:sldMkLst>
        <pc:spChg chg="mod ord">
          <ac:chgData name="Darron Petit" userId="fa1b50a9-2e46-4990-9854-aef413bde390" providerId="ADAL" clId="{5C653982-59C5-4616-A3A9-B6588FCF950F}" dt="2024-03-07T19:43:11.438" v="1136" actId="13244"/>
          <ac:spMkLst>
            <pc:docMk/>
            <pc:sldMk cId="47218119" sldId="3790"/>
            <ac:spMk id="2" creationId="{FA53EF8A-2138-BEC6-B988-A7E10D1FF6B8}"/>
          </ac:spMkLst>
        </pc:spChg>
      </pc:sldChg>
      <pc:sldChg chg="modSp mod">
        <pc:chgData name="Darron Petit" userId="fa1b50a9-2e46-4990-9854-aef413bde390" providerId="ADAL" clId="{5C653982-59C5-4616-A3A9-B6588FCF950F}" dt="2024-03-07T19:42:24.437" v="1130" actId="962"/>
        <pc:sldMkLst>
          <pc:docMk/>
          <pc:sldMk cId="1951318260" sldId="3793"/>
        </pc:sldMkLst>
        <pc:spChg chg="mod">
          <ac:chgData name="Darron Petit" userId="fa1b50a9-2e46-4990-9854-aef413bde390" providerId="ADAL" clId="{5C653982-59C5-4616-A3A9-B6588FCF950F}" dt="2024-03-07T19:42:01.490" v="1110" actId="962"/>
          <ac:spMkLst>
            <pc:docMk/>
            <pc:sldMk cId="1951318260" sldId="3793"/>
            <ac:spMk id="2" creationId="{FA53EF8A-2138-BEC6-B988-A7E10D1FF6B8}"/>
          </ac:spMkLst>
        </pc:spChg>
        <pc:spChg chg="mod">
          <ac:chgData name="Darron Petit" userId="fa1b50a9-2e46-4990-9854-aef413bde390" providerId="ADAL" clId="{5C653982-59C5-4616-A3A9-B6588FCF950F}" dt="2024-03-07T19:42:07.856" v="1114" actId="962"/>
          <ac:spMkLst>
            <pc:docMk/>
            <pc:sldMk cId="1951318260" sldId="3793"/>
            <ac:spMk id="4" creationId="{4961A110-5ED3-2EF3-1652-A2A76551013C}"/>
          </ac:spMkLst>
        </pc:spChg>
        <pc:spChg chg="mod">
          <ac:chgData name="Darron Petit" userId="fa1b50a9-2e46-4990-9854-aef413bde390" providerId="ADAL" clId="{5C653982-59C5-4616-A3A9-B6588FCF950F}" dt="2024-03-07T19:42:11.928" v="1118" actId="962"/>
          <ac:spMkLst>
            <pc:docMk/>
            <pc:sldMk cId="1951318260" sldId="3793"/>
            <ac:spMk id="7" creationId="{661FB317-A2A4-CA64-2979-FA8618F4F02D}"/>
          </ac:spMkLst>
        </pc:spChg>
        <pc:spChg chg="mod">
          <ac:chgData name="Darron Petit" userId="fa1b50a9-2e46-4990-9854-aef413bde390" providerId="ADAL" clId="{5C653982-59C5-4616-A3A9-B6588FCF950F}" dt="2024-03-07T19:42:16.458" v="1122" actId="962"/>
          <ac:spMkLst>
            <pc:docMk/>
            <pc:sldMk cId="1951318260" sldId="3793"/>
            <ac:spMk id="9" creationId="{707CEAC5-221E-B16E-B890-DEC427E5AC5D}"/>
          </ac:spMkLst>
        </pc:spChg>
        <pc:spChg chg="mod">
          <ac:chgData name="Darron Petit" userId="fa1b50a9-2e46-4990-9854-aef413bde390" providerId="ADAL" clId="{5C653982-59C5-4616-A3A9-B6588FCF950F}" dt="2024-03-07T19:42:20.744" v="1126" actId="962"/>
          <ac:spMkLst>
            <pc:docMk/>
            <pc:sldMk cId="1951318260" sldId="3793"/>
            <ac:spMk id="13" creationId="{1E203965-ED9D-8447-41E8-174C16AD40C8}"/>
          </ac:spMkLst>
        </pc:spChg>
        <pc:spChg chg="mod">
          <ac:chgData name="Darron Petit" userId="fa1b50a9-2e46-4990-9854-aef413bde390" providerId="ADAL" clId="{5C653982-59C5-4616-A3A9-B6588FCF950F}" dt="2024-03-07T19:42:24.437" v="1130" actId="962"/>
          <ac:spMkLst>
            <pc:docMk/>
            <pc:sldMk cId="1951318260" sldId="3793"/>
            <ac:spMk id="15" creationId="{3DEE3AC0-6CA6-5972-E8A1-21D95C136E07}"/>
          </ac:spMkLst>
        </pc:spChg>
      </pc:sldChg>
      <pc:sldChg chg="modSp mod">
        <pc:chgData name="Darron Petit" userId="fa1b50a9-2e46-4990-9854-aef413bde390" providerId="ADAL" clId="{5C653982-59C5-4616-A3A9-B6588FCF950F}" dt="2024-03-07T20:03:38.897" v="1637" actId="962"/>
        <pc:sldMkLst>
          <pc:docMk/>
          <pc:sldMk cId="4041908155" sldId="3798"/>
        </pc:sldMkLst>
        <pc:spChg chg="mod ord">
          <ac:chgData name="Darron Petit" userId="fa1b50a9-2e46-4990-9854-aef413bde390" providerId="ADAL" clId="{5C653982-59C5-4616-A3A9-B6588FCF950F}" dt="2024-03-07T20:03:38.897" v="1637" actId="962"/>
          <ac:spMkLst>
            <pc:docMk/>
            <pc:sldMk cId="4041908155" sldId="3798"/>
            <ac:spMk id="2" creationId="{5BC165B4-DE82-416E-B334-6625351FE91E}"/>
          </ac:spMkLst>
        </pc:spChg>
        <pc:spChg chg="ord">
          <ac:chgData name="Darron Petit" userId="fa1b50a9-2e46-4990-9854-aef413bde390" providerId="ADAL" clId="{5C653982-59C5-4616-A3A9-B6588FCF950F}" dt="2024-03-07T19:34:49.349" v="1080" actId="13244"/>
          <ac:spMkLst>
            <pc:docMk/>
            <pc:sldMk cId="4041908155" sldId="3798"/>
            <ac:spMk id="4" creationId="{EF167A75-BCEC-7D03-237D-734028686F58}"/>
          </ac:spMkLst>
        </pc:spChg>
        <pc:spChg chg="ord">
          <ac:chgData name="Darron Petit" userId="fa1b50a9-2e46-4990-9854-aef413bde390" providerId="ADAL" clId="{5C653982-59C5-4616-A3A9-B6588FCF950F}" dt="2024-03-07T19:34:41.177" v="1078" actId="13244"/>
          <ac:spMkLst>
            <pc:docMk/>
            <pc:sldMk cId="4041908155" sldId="3798"/>
            <ac:spMk id="7" creationId="{1F163D69-A332-287A-CF3A-10D72223121B}"/>
          </ac:spMkLst>
        </pc:spChg>
        <pc:spChg chg="mod ord">
          <ac:chgData name="Darron Petit" userId="fa1b50a9-2e46-4990-9854-aef413bde390" providerId="ADAL" clId="{5C653982-59C5-4616-A3A9-B6588FCF950F}" dt="2024-03-07T19:40:37.181" v="1090" actId="962"/>
          <ac:spMkLst>
            <pc:docMk/>
            <pc:sldMk cId="4041908155" sldId="3798"/>
            <ac:spMk id="9" creationId="{EC3C4FB5-AA72-D90A-0E0C-E07A6316C718}"/>
          </ac:spMkLst>
        </pc:spChg>
        <pc:spChg chg="mod ord">
          <ac:chgData name="Darron Petit" userId="fa1b50a9-2e46-4990-9854-aef413bde390" providerId="ADAL" clId="{5C653982-59C5-4616-A3A9-B6588FCF950F}" dt="2024-03-07T19:40:43.809" v="1094" actId="962"/>
          <ac:spMkLst>
            <pc:docMk/>
            <pc:sldMk cId="4041908155" sldId="3798"/>
            <ac:spMk id="11" creationId="{9AF32F3C-2B29-A633-9A50-AB48199D2862}"/>
          </ac:spMkLst>
        </pc:spChg>
        <pc:spChg chg="mod ord">
          <ac:chgData name="Darron Petit" userId="fa1b50a9-2e46-4990-9854-aef413bde390" providerId="ADAL" clId="{5C653982-59C5-4616-A3A9-B6588FCF950F}" dt="2024-03-07T19:40:50.386" v="1098" actId="962"/>
          <ac:spMkLst>
            <pc:docMk/>
            <pc:sldMk cId="4041908155" sldId="3798"/>
            <ac:spMk id="13" creationId="{C2D09467-722F-D3BA-37BA-8C9EC3D34618}"/>
          </ac:spMkLst>
        </pc:spChg>
        <pc:picChg chg="ord">
          <ac:chgData name="Darron Petit" userId="fa1b50a9-2e46-4990-9854-aef413bde390" providerId="ADAL" clId="{5C653982-59C5-4616-A3A9-B6588FCF950F}" dt="2024-03-07T19:35:09.249" v="1083" actId="13244"/>
          <ac:picMkLst>
            <pc:docMk/>
            <pc:sldMk cId="4041908155" sldId="3798"/>
            <ac:picMk id="6" creationId="{4E358095-19C3-DF86-F713-F406C7F85CFC}"/>
          </ac:picMkLst>
        </pc:picChg>
        <pc:picChg chg="ord">
          <ac:chgData name="Darron Petit" userId="fa1b50a9-2e46-4990-9854-aef413bde390" providerId="ADAL" clId="{5C653982-59C5-4616-A3A9-B6588FCF950F}" dt="2024-03-07T19:35:23.237" v="1085" actId="13244"/>
          <ac:picMkLst>
            <pc:docMk/>
            <pc:sldMk cId="4041908155" sldId="3798"/>
            <ac:picMk id="8" creationId="{D36B0CDA-22CF-6E12-92C5-9657A42F1B02}"/>
          </ac:picMkLst>
        </pc:picChg>
        <pc:picChg chg="ord">
          <ac:chgData name="Darron Petit" userId="fa1b50a9-2e46-4990-9854-aef413bde390" providerId="ADAL" clId="{5C653982-59C5-4616-A3A9-B6588FCF950F}" dt="2024-03-07T19:35:19.598" v="1084" actId="13244"/>
          <ac:picMkLst>
            <pc:docMk/>
            <pc:sldMk cId="4041908155" sldId="3798"/>
            <ac:picMk id="10" creationId="{66E8E820-C759-04F6-D964-5308C00E35C3}"/>
          </ac:picMkLst>
        </pc:picChg>
        <pc:picChg chg="ord">
          <ac:chgData name="Darron Petit" userId="fa1b50a9-2e46-4990-9854-aef413bde390" providerId="ADAL" clId="{5C653982-59C5-4616-A3A9-B6588FCF950F}" dt="2024-03-07T19:35:26.488" v="1086" actId="13244"/>
          <ac:picMkLst>
            <pc:docMk/>
            <pc:sldMk cId="4041908155" sldId="3798"/>
            <ac:picMk id="12" creationId="{C4FF3FFB-322A-546A-3EDC-7C163A6A30FF}"/>
          </ac:picMkLst>
        </pc:picChg>
      </pc:sldChg>
      <pc:sldChg chg="modSp mod">
        <pc:chgData name="Darron Petit" userId="fa1b50a9-2e46-4990-9854-aef413bde390" providerId="ADAL" clId="{5C653982-59C5-4616-A3A9-B6588FCF950F}" dt="2024-03-07T19:16:49.955" v="627" actId="962"/>
        <pc:sldMkLst>
          <pc:docMk/>
          <pc:sldMk cId="176220433" sldId="3803"/>
        </pc:sldMkLst>
        <pc:spChg chg="mod">
          <ac:chgData name="Darron Petit" userId="fa1b50a9-2e46-4990-9854-aef413bde390" providerId="ADAL" clId="{5C653982-59C5-4616-A3A9-B6588FCF950F}" dt="2024-03-07T19:16:38.199" v="504" actId="962"/>
          <ac:spMkLst>
            <pc:docMk/>
            <pc:sldMk cId="176220433" sldId="3803"/>
            <ac:spMk id="4" creationId="{00000000-0000-0000-0000-000000000000}"/>
          </ac:spMkLst>
        </pc:spChg>
        <pc:spChg chg="mod">
          <ac:chgData name="Darron Petit" userId="fa1b50a9-2e46-4990-9854-aef413bde390" providerId="ADAL" clId="{5C653982-59C5-4616-A3A9-B6588FCF950F}" dt="2024-03-07T19:16:49.955" v="627" actId="962"/>
          <ac:spMkLst>
            <pc:docMk/>
            <pc:sldMk cId="176220433" sldId="3803"/>
            <ac:spMk id="8" creationId="{47A67174-44ED-BC17-2F9F-1606E3276B2C}"/>
          </ac:spMkLst>
        </pc:spChg>
      </pc:sldChg>
      <pc:sldChg chg="modSp mod">
        <pc:chgData name="Darron Petit" userId="fa1b50a9-2e46-4990-9854-aef413bde390" providerId="ADAL" clId="{5C653982-59C5-4616-A3A9-B6588FCF950F}" dt="2024-03-07T19:41:46.091" v="1108" actId="962"/>
        <pc:sldMkLst>
          <pc:docMk/>
          <pc:sldMk cId="2571931516" sldId="3804"/>
        </pc:sldMkLst>
        <pc:spChg chg="mod">
          <ac:chgData name="Darron Petit" userId="fa1b50a9-2e46-4990-9854-aef413bde390" providerId="ADAL" clId="{5C653982-59C5-4616-A3A9-B6588FCF950F}" dt="2024-03-07T19:41:46.091" v="1108" actId="962"/>
          <ac:spMkLst>
            <pc:docMk/>
            <pc:sldMk cId="2571931516" sldId="3804"/>
            <ac:spMk id="5" creationId="{6919B690-DF40-65CB-D466-CB0D0D95E796}"/>
          </ac:spMkLst>
        </pc:spChg>
      </pc:sldChg>
      <pc:sldChg chg="modSp mod">
        <pc:chgData name="Darron Petit" userId="fa1b50a9-2e46-4990-9854-aef413bde390" providerId="ADAL" clId="{5C653982-59C5-4616-A3A9-B6588FCF950F}" dt="2024-03-07T19:30:11.435" v="1026" actId="115"/>
        <pc:sldMkLst>
          <pc:docMk/>
          <pc:sldMk cId="2555671229" sldId="3807"/>
        </pc:sldMkLst>
        <pc:spChg chg="mod">
          <ac:chgData name="Darron Petit" userId="fa1b50a9-2e46-4990-9854-aef413bde390" providerId="ADAL" clId="{5C653982-59C5-4616-A3A9-B6588FCF950F}" dt="2024-03-07T19:30:11.435" v="1026" actId="115"/>
          <ac:spMkLst>
            <pc:docMk/>
            <pc:sldMk cId="2555671229" sldId="3807"/>
            <ac:spMk id="5" creationId="{6919B690-DF40-65CB-D466-CB0D0D95E796}"/>
          </ac:spMkLst>
        </pc:spChg>
      </pc:sldChg>
      <pc:sldChg chg="modSp mod">
        <pc:chgData name="Darron Petit" userId="fa1b50a9-2e46-4990-9854-aef413bde390" providerId="ADAL" clId="{5C653982-59C5-4616-A3A9-B6588FCF950F}" dt="2024-03-07T19:54:42.390" v="1463" actId="962"/>
        <pc:sldMkLst>
          <pc:docMk/>
          <pc:sldMk cId="818622734" sldId="3808"/>
        </pc:sldMkLst>
        <pc:spChg chg="mod">
          <ac:chgData name="Darron Petit" userId="fa1b50a9-2e46-4990-9854-aef413bde390" providerId="ADAL" clId="{5C653982-59C5-4616-A3A9-B6588FCF950F}" dt="2024-03-07T19:54:42.390" v="1463" actId="962"/>
          <ac:spMkLst>
            <pc:docMk/>
            <pc:sldMk cId="818622734" sldId="3808"/>
            <ac:spMk id="5" creationId="{6919B690-DF40-65CB-D466-CB0D0D95E796}"/>
          </ac:spMkLst>
        </pc:spChg>
      </pc:sldChg>
      <pc:sldChg chg="modSp mod">
        <pc:chgData name="Darron Petit" userId="fa1b50a9-2e46-4990-9854-aef413bde390" providerId="ADAL" clId="{5C653982-59C5-4616-A3A9-B6588FCF950F}" dt="2024-03-07T19:52:35.801" v="1400" actId="962"/>
        <pc:sldMkLst>
          <pc:docMk/>
          <pc:sldMk cId="672970789" sldId="3809"/>
        </pc:sldMkLst>
        <pc:spChg chg="mod">
          <ac:chgData name="Darron Petit" userId="fa1b50a9-2e46-4990-9854-aef413bde390" providerId="ADAL" clId="{5C653982-59C5-4616-A3A9-B6588FCF950F}" dt="2024-03-07T19:52:35.801" v="1400" actId="962"/>
          <ac:spMkLst>
            <pc:docMk/>
            <pc:sldMk cId="672970789" sldId="3809"/>
            <ac:spMk id="5" creationId="{6919B690-DF40-65CB-D466-CB0D0D95E796}"/>
          </ac:spMkLst>
        </pc:spChg>
      </pc:sldChg>
      <pc:sldChg chg="modSp mod">
        <pc:chgData name="Darron Petit" userId="fa1b50a9-2e46-4990-9854-aef413bde390" providerId="ADAL" clId="{5C653982-59C5-4616-A3A9-B6588FCF950F}" dt="2024-03-07T19:50:58.725" v="1218" actId="962"/>
        <pc:sldMkLst>
          <pc:docMk/>
          <pc:sldMk cId="1712251695" sldId="3810"/>
        </pc:sldMkLst>
        <pc:spChg chg="mod">
          <ac:chgData name="Darron Petit" userId="fa1b50a9-2e46-4990-9854-aef413bde390" providerId="ADAL" clId="{5C653982-59C5-4616-A3A9-B6588FCF950F}" dt="2024-03-07T19:50:58.725" v="1218" actId="962"/>
          <ac:spMkLst>
            <pc:docMk/>
            <pc:sldMk cId="1712251695" sldId="3810"/>
            <ac:spMk id="2" creationId="{7F8B5219-C16E-C2F4-0905-2CB0E48736CB}"/>
          </ac:spMkLst>
        </pc:spChg>
      </pc:sldChg>
      <pc:sldChg chg="modSp mod">
        <pc:chgData name="Darron Petit" userId="fa1b50a9-2e46-4990-9854-aef413bde390" providerId="ADAL" clId="{5C653982-59C5-4616-A3A9-B6588FCF950F}" dt="2024-03-07T19:19:11.450" v="751" actId="962"/>
        <pc:sldMkLst>
          <pc:docMk/>
          <pc:sldMk cId="1216185020" sldId="4640"/>
        </pc:sldMkLst>
        <pc:spChg chg="mod">
          <ac:chgData name="Darron Petit" userId="fa1b50a9-2e46-4990-9854-aef413bde390" providerId="ADAL" clId="{5C653982-59C5-4616-A3A9-B6588FCF950F}" dt="2024-03-07T19:19:11.450" v="751" actId="962"/>
          <ac:spMkLst>
            <pc:docMk/>
            <pc:sldMk cId="1216185020" sldId="4640"/>
            <ac:spMk id="2" creationId="{6E19249B-1395-4E88-69F0-F4BC913852A6}"/>
          </ac:spMkLst>
        </pc:spChg>
      </pc:sldChg>
      <pc:sldChg chg="modSp mod">
        <pc:chgData name="Darron Petit" userId="fa1b50a9-2e46-4990-9854-aef413bde390" providerId="ADAL" clId="{5C653982-59C5-4616-A3A9-B6588FCF950F}" dt="2024-03-07T19:56:25.169" v="1517" actId="13244"/>
        <pc:sldMkLst>
          <pc:docMk/>
          <pc:sldMk cId="4063859370" sldId="4644"/>
        </pc:sldMkLst>
        <pc:spChg chg="mod">
          <ac:chgData name="Darron Petit" userId="fa1b50a9-2e46-4990-9854-aef413bde390" providerId="ADAL" clId="{5C653982-59C5-4616-A3A9-B6588FCF950F}" dt="2024-03-07T19:54:56.140" v="1467" actId="962"/>
          <ac:spMkLst>
            <pc:docMk/>
            <pc:sldMk cId="4063859370" sldId="4644"/>
            <ac:spMk id="3" creationId="{150C7365-8BFC-8107-6B8C-1DBFE377D4A3}"/>
          </ac:spMkLst>
        </pc:spChg>
        <pc:spChg chg="mod">
          <ac:chgData name="Darron Petit" userId="fa1b50a9-2e46-4990-9854-aef413bde390" providerId="ADAL" clId="{5C653982-59C5-4616-A3A9-B6588FCF950F}" dt="2024-03-07T19:55:03.585" v="1473" actId="962"/>
          <ac:spMkLst>
            <pc:docMk/>
            <pc:sldMk cId="4063859370" sldId="4644"/>
            <ac:spMk id="4" creationId="{0E5410FF-D15D-BFD4-0308-D7D8CD50CD54}"/>
          </ac:spMkLst>
        </pc:spChg>
        <pc:spChg chg="mod">
          <ac:chgData name="Darron Petit" userId="fa1b50a9-2e46-4990-9854-aef413bde390" providerId="ADAL" clId="{5C653982-59C5-4616-A3A9-B6588FCF950F}" dt="2024-03-07T19:55:16.332" v="1481" actId="962"/>
          <ac:spMkLst>
            <pc:docMk/>
            <pc:sldMk cId="4063859370" sldId="4644"/>
            <ac:spMk id="5" creationId="{88ABD950-7137-8EE3-124F-89581EE868E6}"/>
          </ac:spMkLst>
        </pc:spChg>
        <pc:spChg chg="mod">
          <ac:chgData name="Darron Petit" userId="fa1b50a9-2e46-4990-9854-aef413bde390" providerId="ADAL" clId="{5C653982-59C5-4616-A3A9-B6588FCF950F}" dt="2024-03-07T19:55:26.797" v="1489" actId="962"/>
          <ac:spMkLst>
            <pc:docMk/>
            <pc:sldMk cId="4063859370" sldId="4644"/>
            <ac:spMk id="6" creationId="{60BE4B4D-59B6-493E-E0D4-453DC5701AF3}"/>
          </ac:spMkLst>
        </pc:spChg>
        <pc:spChg chg="mod">
          <ac:chgData name="Darron Petit" userId="fa1b50a9-2e46-4990-9854-aef413bde390" providerId="ADAL" clId="{5C653982-59C5-4616-A3A9-B6588FCF950F}" dt="2024-03-07T19:55:37.127" v="1499" actId="962"/>
          <ac:spMkLst>
            <pc:docMk/>
            <pc:sldMk cId="4063859370" sldId="4644"/>
            <ac:spMk id="7" creationId="{24F82849-BCB5-6484-C5F6-D35229CD70DB}"/>
          </ac:spMkLst>
        </pc:spChg>
        <pc:spChg chg="mod">
          <ac:chgData name="Darron Petit" userId="fa1b50a9-2e46-4990-9854-aef413bde390" providerId="ADAL" clId="{5C653982-59C5-4616-A3A9-B6588FCF950F}" dt="2024-03-07T19:55:47.565" v="1509" actId="962"/>
          <ac:spMkLst>
            <pc:docMk/>
            <pc:sldMk cId="4063859370" sldId="4644"/>
            <ac:spMk id="8" creationId="{037DD62F-0B0B-E5E9-594C-6C319C7BF996}"/>
          </ac:spMkLst>
        </pc:spChg>
        <pc:spChg chg="mod ord">
          <ac:chgData name="Darron Petit" userId="fa1b50a9-2e46-4990-9854-aef413bde390" providerId="ADAL" clId="{5C653982-59C5-4616-A3A9-B6588FCF950F}" dt="2024-03-07T19:56:13.007" v="1514" actId="13244"/>
          <ac:spMkLst>
            <pc:docMk/>
            <pc:sldMk cId="4063859370" sldId="4644"/>
            <ac:spMk id="9" creationId="{508FF446-3B77-7A86-B43E-E41B5F925996}"/>
          </ac:spMkLst>
        </pc:spChg>
        <pc:spChg chg="mod ord">
          <ac:chgData name="Darron Petit" userId="fa1b50a9-2e46-4990-9854-aef413bde390" providerId="ADAL" clId="{5C653982-59C5-4616-A3A9-B6588FCF950F}" dt="2024-03-07T19:56:18.298" v="1515" actId="13244"/>
          <ac:spMkLst>
            <pc:docMk/>
            <pc:sldMk cId="4063859370" sldId="4644"/>
            <ac:spMk id="10" creationId="{65B154B9-1E38-1144-4515-23BCC7FB8885}"/>
          </ac:spMkLst>
        </pc:spChg>
        <pc:spChg chg="mod ord">
          <ac:chgData name="Darron Petit" userId="fa1b50a9-2e46-4990-9854-aef413bde390" providerId="ADAL" clId="{5C653982-59C5-4616-A3A9-B6588FCF950F}" dt="2024-03-07T19:56:21.917" v="1516" actId="13244"/>
          <ac:spMkLst>
            <pc:docMk/>
            <pc:sldMk cId="4063859370" sldId="4644"/>
            <ac:spMk id="11" creationId="{78EE5140-EC75-0890-1B49-94B69B53460E}"/>
          </ac:spMkLst>
        </pc:spChg>
        <pc:spChg chg="mod ord">
          <ac:chgData name="Darron Petit" userId="fa1b50a9-2e46-4990-9854-aef413bde390" providerId="ADAL" clId="{5C653982-59C5-4616-A3A9-B6588FCF950F}" dt="2024-03-07T19:56:25.169" v="1517" actId="13244"/>
          <ac:spMkLst>
            <pc:docMk/>
            <pc:sldMk cId="4063859370" sldId="4644"/>
            <ac:spMk id="12" creationId="{89F1C815-96DF-A6A7-F6AC-3CB07D7BE6A7}"/>
          </ac:spMkLst>
        </pc:spChg>
        <pc:spChg chg="mod">
          <ac:chgData name="Darron Petit" userId="fa1b50a9-2e46-4990-9854-aef413bde390" providerId="ADAL" clId="{5C653982-59C5-4616-A3A9-B6588FCF950F}" dt="2024-03-07T19:55:51.421" v="1513" actId="962"/>
          <ac:spMkLst>
            <pc:docMk/>
            <pc:sldMk cId="4063859370" sldId="4644"/>
            <ac:spMk id="13" creationId="{16A0327E-C2CE-EF68-8F98-CD01697B4FF4}"/>
          </ac:spMkLst>
        </pc:spChg>
      </pc:sldChg>
      <pc:sldChg chg="modSp mod">
        <pc:chgData name="Darron Petit" userId="fa1b50a9-2e46-4990-9854-aef413bde390" providerId="ADAL" clId="{5C653982-59C5-4616-A3A9-B6588FCF950F}" dt="2024-03-07T19:59:48.327" v="1589" actId="962"/>
        <pc:sldMkLst>
          <pc:docMk/>
          <pc:sldMk cId="351370186" sldId="4645"/>
        </pc:sldMkLst>
        <pc:spChg chg="mod">
          <ac:chgData name="Darron Petit" userId="fa1b50a9-2e46-4990-9854-aef413bde390" providerId="ADAL" clId="{5C653982-59C5-4616-A3A9-B6588FCF950F}" dt="2024-03-07T19:59:21.836" v="1571" actId="962"/>
          <ac:spMkLst>
            <pc:docMk/>
            <pc:sldMk cId="351370186" sldId="4645"/>
            <ac:spMk id="3" creationId="{5B248C60-2AAA-61AD-8739-8C83FDE679EE}"/>
          </ac:spMkLst>
        </pc:spChg>
        <pc:spChg chg="mod">
          <ac:chgData name="Darron Petit" userId="fa1b50a9-2e46-4990-9854-aef413bde390" providerId="ADAL" clId="{5C653982-59C5-4616-A3A9-B6588FCF950F}" dt="2024-03-07T19:59:34.619" v="1577" actId="962"/>
          <ac:spMkLst>
            <pc:docMk/>
            <pc:sldMk cId="351370186" sldId="4645"/>
            <ac:spMk id="4" creationId="{5090A887-C679-113F-531C-EF2B16AEE09C}"/>
          </ac:spMkLst>
        </pc:spChg>
        <pc:spChg chg="mod">
          <ac:chgData name="Darron Petit" userId="fa1b50a9-2e46-4990-9854-aef413bde390" providerId="ADAL" clId="{5C653982-59C5-4616-A3A9-B6588FCF950F}" dt="2024-03-07T19:59:41.501" v="1583" actId="962"/>
          <ac:spMkLst>
            <pc:docMk/>
            <pc:sldMk cId="351370186" sldId="4645"/>
            <ac:spMk id="5" creationId="{C03EBF1A-8C26-62E1-AE4B-2D7931DECC57}"/>
          </ac:spMkLst>
        </pc:spChg>
        <pc:spChg chg="mod">
          <ac:chgData name="Darron Petit" userId="fa1b50a9-2e46-4990-9854-aef413bde390" providerId="ADAL" clId="{5C653982-59C5-4616-A3A9-B6588FCF950F}" dt="2024-03-07T19:59:48.327" v="1589" actId="962"/>
          <ac:spMkLst>
            <pc:docMk/>
            <pc:sldMk cId="351370186" sldId="4645"/>
            <ac:spMk id="6" creationId="{8991C468-6703-43A5-C01F-0251B9ABD850}"/>
          </ac:spMkLst>
        </pc:spChg>
      </pc:sldChg>
      <pc:sldChg chg="delSp modSp mod">
        <pc:chgData name="Darron Petit" userId="fa1b50a9-2e46-4990-9854-aef413bde390" providerId="ADAL" clId="{5C653982-59C5-4616-A3A9-B6588FCF950F}" dt="2024-03-07T20:01:02.165" v="1601" actId="478"/>
        <pc:sldMkLst>
          <pc:docMk/>
          <pc:sldMk cId="3212756172" sldId="4646"/>
        </pc:sldMkLst>
        <pc:spChg chg="mod">
          <ac:chgData name="Darron Petit" userId="fa1b50a9-2e46-4990-9854-aef413bde390" providerId="ADAL" clId="{5C653982-59C5-4616-A3A9-B6588FCF950F}" dt="2024-03-07T20:00:40.826" v="1599" actId="962"/>
          <ac:spMkLst>
            <pc:docMk/>
            <pc:sldMk cId="3212756172" sldId="4646"/>
            <ac:spMk id="2" creationId="{F64F89A8-94AC-0268-ECB7-A6CC78178193}"/>
          </ac:spMkLst>
        </pc:spChg>
        <pc:spChg chg="del mod">
          <ac:chgData name="Darron Petit" userId="fa1b50a9-2e46-4990-9854-aef413bde390" providerId="ADAL" clId="{5C653982-59C5-4616-A3A9-B6588FCF950F}" dt="2024-03-07T20:01:02.165" v="1601" actId="478"/>
          <ac:spMkLst>
            <pc:docMk/>
            <pc:sldMk cId="3212756172" sldId="4646"/>
            <ac:spMk id="8" creationId="{4E644435-2A8B-DC5C-1A53-9659F4B16115}"/>
          </ac:spMkLst>
        </pc:spChg>
      </pc:sldChg>
      <pc:sldChg chg="modSp mod">
        <pc:chgData name="Darron Petit" userId="fa1b50a9-2e46-4990-9854-aef413bde390" providerId="ADAL" clId="{5C653982-59C5-4616-A3A9-B6588FCF950F}" dt="2024-03-07T19:33:03.228" v="1065" actId="962"/>
        <pc:sldMkLst>
          <pc:docMk/>
          <pc:sldMk cId="130668740" sldId="4650"/>
        </pc:sldMkLst>
        <pc:spChg chg="mod">
          <ac:chgData name="Darron Petit" userId="fa1b50a9-2e46-4990-9854-aef413bde390" providerId="ADAL" clId="{5C653982-59C5-4616-A3A9-B6588FCF950F}" dt="2024-03-07T19:32:43.838" v="1037" actId="962"/>
          <ac:spMkLst>
            <pc:docMk/>
            <pc:sldMk cId="130668740" sldId="4650"/>
            <ac:spMk id="4" creationId="{48641BCD-E03D-C3D2-49EE-E6CCA5890402}"/>
          </ac:spMkLst>
        </pc:spChg>
        <pc:spChg chg="mod">
          <ac:chgData name="Darron Petit" userId="fa1b50a9-2e46-4990-9854-aef413bde390" providerId="ADAL" clId="{5C653982-59C5-4616-A3A9-B6588FCF950F}" dt="2024-03-07T19:32:56.880" v="1061" actId="962"/>
          <ac:spMkLst>
            <pc:docMk/>
            <pc:sldMk cId="130668740" sldId="4650"/>
            <ac:spMk id="5" creationId="{60ADCE60-5D69-CA49-B5A5-AC684F3C6A54}"/>
          </ac:spMkLst>
        </pc:spChg>
        <pc:spChg chg="mod">
          <ac:chgData name="Darron Petit" userId="fa1b50a9-2e46-4990-9854-aef413bde390" providerId="ADAL" clId="{5C653982-59C5-4616-A3A9-B6588FCF950F}" dt="2024-03-07T19:33:03.228" v="1065" actId="962"/>
          <ac:spMkLst>
            <pc:docMk/>
            <pc:sldMk cId="130668740" sldId="4650"/>
            <ac:spMk id="6" creationId="{1D2BBD62-F0B5-8A18-F008-F4843EC05D23}"/>
          </ac:spMkLst>
        </pc:spChg>
      </pc:sldChg>
      <pc:sldChg chg="modSp mod">
        <pc:chgData name="Darron Petit" userId="fa1b50a9-2e46-4990-9854-aef413bde390" providerId="ADAL" clId="{5C653982-59C5-4616-A3A9-B6588FCF950F}" dt="2024-03-07T19:04:55.754" v="109" actId="962"/>
        <pc:sldMkLst>
          <pc:docMk/>
          <pc:sldMk cId="985290986" sldId="4654"/>
        </pc:sldMkLst>
        <pc:spChg chg="mod">
          <ac:chgData name="Darron Petit" userId="fa1b50a9-2e46-4990-9854-aef413bde390" providerId="ADAL" clId="{5C653982-59C5-4616-A3A9-B6588FCF950F}" dt="2024-03-07T19:04:55.754" v="109" actId="962"/>
          <ac:spMkLst>
            <pc:docMk/>
            <pc:sldMk cId="985290986" sldId="4654"/>
            <ac:spMk id="4" creationId="{9CA3C891-7AC2-D75E-2674-C9385BF71A63}"/>
          </ac:spMkLst>
        </pc:spChg>
      </pc:sldChg>
      <pc:sldChg chg="modSp mod">
        <pc:chgData name="Darron Petit" userId="fa1b50a9-2e46-4990-9854-aef413bde390" providerId="ADAL" clId="{5C653982-59C5-4616-A3A9-B6588FCF950F}" dt="2024-03-07T19:05:28.465" v="173" actId="962"/>
        <pc:sldMkLst>
          <pc:docMk/>
          <pc:sldMk cId="1839908883" sldId="4657"/>
        </pc:sldMkLst>
        <pc:spChg chg="mod">
          <ac:chgData name="Darron Petit" userId="fa1b50a9-2e46-4990-9854-aef413bde390" providerId="ADAL" clId="{5C653982-59C5-4616-A3A9-B6588FCF950F}" dt="2024-03-07T19:05:28.465" v="173" actId="962"/>
          <ac:spMkLst>
            <pc:docMk/>
            <pc:sldMk cId="1839908883" sldId="4657"/>
            <ac:spMk id="3" creationId="{FB355775-AB98-F48E-3A33-2DC4B42962C0}"/>
          </ac:spMkLst>
        </pc:spChg>
      </pc:sldChg>
      <pc:sldChg chg="modSp mod">
        <pc:chgData name="Darron Petit" userId="fa1b50a9-2e46-4990-9854-aef413bde390" providerId="ADAL" clId="{5C653982-59C5-4616-A3A9-B6588FCF950F}" dt="2024-03-07T19:05:39.095" v="182" actId="962"/>
        <pc:sldMkLst>
          <pc:docMk/>
          <pc:sldMk cId="4233199172" sldId="4658"/>
        </pc:sldMkLst>
        <pc:spChg chg="mod">
          <ac:chgData name="Darron Petit" userId="fa1b50a9-2e46-4990-9854-aef413bde390" providerId="ADAL" clId="{5C653982-59C5-4616-A3A9-B6588FCF950F}" dt="2024-03-07T19:05:39.095" v="182" actId="962"/>
          <ac:spMkLst>
            <pc:docMk/>
            <pc:sldMk cId="4233199172" sldId="4658"/>
            <ac:spMk id="5" creationId="{FC5715E4-F8E5-A472-1401-A4E38620C9DB}"/>
          </ac:spMkLst>
        </pc:spChg>
      </pc:sldChg>
      <pc:sldChg chg="modSp mod">
        <pc:chgData name="Darron Petit" userId="fa1b50a9-2e46-4990-9854-aef413bde390" providerId="ADAL" clId="{5C653982-59C5-4616-A3A9-B6588FCF950F}" dt="2024-03-07T19:18:59.183" v="748" actId="13244"/>
        <pc:sldMkLst>
          <pc:docMk/>
          <pc:sldMk cId="1646490003" sldId="4659"/>
        </pc:sldMkLst>
        <pc:spChg chg="mod">
          <ac:chgData name="Darron Petit" userId="fa1b50a9-2e46-4990-9854-aef413bde390" providerId="ADAL" clId="{5C653982-59C5-4616-A3A9-B6588FCF950F}" dt="2024-03-07T19:05:50.763" v="223" actId="962"/>
          <ac:spMkLst>
            <pc:docMk/>
            <pc:sldMk cId="1646490003" sldId="4659"/>
            <ac:spMk id="5" creationId="{7A473CF4-156D-1465-7DAA-EB62E2E394B7}"/>
          </ac:spMkLst>
        </pc:spChg>
        <pc:spChg chg="ord">
          <ac:chgData name="Darron Petit" userId="fa1b50a9-2e46-4990-9854-aef413bde390" providerId="ADAL" clId="{5C653982-59C5-4616-A3A9-B6588FCF950F}" dt="2024-03-07T19:18:59.183" v="748" actId="13244"/>
          <ac:spMkLst>
            <pc:docMk/>
            <pc:sldMk cId="1646490003" sldId="4659"/>
            <ac:spMk id="7" creationId="{BACD709B-973C-4006-5A61-15FA8BB4404F}"/>
          </ac:spMkLst>
        </pc:spChg>
      </pc:sldChg>
      <pc:sldChg chg="modSp mod">
        <pc:chgData name="Darron Petit" userId="fa1b50a9-2e46-4990-9854-aef413bde390" providerId="ADAL" clId="{5C653982-59C5-4616-A3A9-B6588FCF950F}" dt="2024-03-07T19:43:49.243" v="1141" actId="13244"/>
        <pc:sldMkLst>
          <pc:docMk/>
          <pc:sldMk cId="4116046321" sldId="4661"/>
        </pc:sldMkLst>
        <pc:spChg chg="mod">
          <ac:chgData name="Darron Petit" userId="fa1b50a9-2e46-4990-9854-aef413bde390" providerId="ADAL" clId="{5C653982-59C5-4616-A3A9-B6588FCF950F}" dt="2024-03-07T19:24:43.525" v="948" actId="962"/>
          <ac:spMkLst>
            <pc:docMk/>
            <pc:sldMk cId="4116046321" sldId="4661"/>
            <ac:spMk id="2" creationId="{C4DE82D8-7EF3-8508-2822-B898AB6478BE}"/>
          </ac:spMkLst>
        </pc:spChg>
        <pc:spChg chg="ord">
          <ac:chgData name="Darron Petit" userId="fa1b50a9-2e46-4990-9854-aef413bde390" providerId="ADAL" clId="{5C653982-59C5-4616-A3A9-B6588FCF950F}" dt="2024-03-07T19:24:23.258" v="900" actId="13244"/>
          <ac:spMkLst>
            <pc:docMk/>
            <pc:sldMk cId="4116046321" sldId="4661"/>
            <ac:spMk id="3" creationId="{A827BE9C-1247-31C1-E43D-7B363B98DB3B}"/>
          </ac:spMkLst>
        </pc:spChg>
        <pc:picChg chg="ord">
          <ac:chgData name="Darron Petit" userId="fa1b50a9-2e46-4990-9854-aef413bde390" providerId="ADAL" clId="{5C653982-59C5-4616-A3A9-B6588FCF950F}" dt="2024-03-07T19:43:49.243" v="1141" actId="13244"/>
          <ac:picMkLst>
            <pc:docMk/>
            <pc:sldMk cId="4116046321" sldId="4661"/>
            <ac:picMk id="7" creationId="{4625CA25-1B96-F46F-CD6E-65FB9C09AD5B}"/>
          </ac:picMkLst>
        </pc:picChg>
      </pc:sldChg>
      <pc:sldChg chg="modSp mod">
        <pc:chgData name="Darron Petit" userId="fa1b50a9-2e46-4990-9854-aef413bde390" providerId="ADAL" clId="{5C653982-59C5-4616-A3A9-B6588FCF950F}" dt="2024-03-07T19:43:25.784" v="1140" actId="13244"/>
        <pc:sldMkLst>
          <pc:docMk/>
          <pc:sldMk cId="17488694" sldId="4662"/>
        </pc:sldMkLst>
        <pc:spChg chg="mod ord">
          <ac:chgData name="Darron Petit" userId="fa1b50a9-2e46-4990-9854-aef413bde390" providerId="ADAL" clId="{5C653982-59C5-4616-A3A9-B6588FCF950F}" dt="2024-03-07T19:43:25.784" v="1140" actId="13244"/>
          <ac:spMkLst>
            <pc:docMk/>
            <pc:sldMk cId="17488694" sldId="4662"/>
            <ac:spMk id="8" creationId="{1A3E1D75-0886-72A9-A163-B89968A0F603}"/>
          </ac:spMkLst>
        </pc:spChg>
        <pc:picChg chg="mod">
          <ac:chgData name="Darron Petit" userId="fa1b50a9-2e46-4990-9854-aef413bde390" providerId="ADAL" clId="{5C653982-59C5-4616-A3A9-B6588FCF950F}" dt="2024-03-07T19:43:21.642" v="1137" actId="962"/>
          <ac:picMkLst>
            <pc:docMk/>
            <pc:sldMk cId="17488694" sldId="4662"/>
            <ac:picMk id="15" creationId="{F04F9AB6-DD27-67FB-C015-660CFD9395BF}"/>
          </ac:picMkLst>
        </pc:picChg>
      </pc:sldChg>
      <pc:sldChg chg="modSp mod">
        <pc:chgData name="Darron Petit" userId="fa1b50a9-2e46-4990-9854-aef413bde390" providerId="ADAL" clId="{5C653982-59C5-4616-A3A9-B6588FCF950F}" dt="2024-03-07T19:14:23.376" v="465" actId="962"/>
        <pc:sldMkLst>
          <pc:docMk/>
          <pc:sldMk cId="2623151652" sldId="4735"/>
        </pc:sldMkLst>
        <pc:spChg chg="mod">
          <ac:chgData name="Darron Petit" userId="fa1b50a9-2e46-4990-9854-aef413bde390" providerId="ADAL" clId="{5C653982-59C5-4616-A3A9-B6588FCF950F}" dt="2024-03-07T19:13:55.773" v="278" actId="962"/>
          <ac:spMkLst>
            <pc:docMk/>
            <pc:sldMk cId="2623151652" sldId="4735"/>
            <ac:spMk id="2" creationId="{99E9C55D-B523-CF1E-32C0-CC5446676FBF}"/>
          </ac:spMkLst>
        </pc:spChg>
        <pc:spChg chg="mod">
          <ac:chgData name="Darron Petit" userId="fa1b50a9-2e46-4990-9854-aef413bde390" providerId="ADAL" clId="{5C653982-59C5-4616-A3A9-B6588FCF950F}" dt="2024-03-07T19:14:02.702" v="317" actId="962"/>
          <ac:spMkLst>
            <pc:docMk/>
            <pc:sldMk cId="2623151652" sldId="4735"/>
            <ac:spMk id="10" creationId="{98986574-FC66-7B53-F677-01B841E25780}"/>
          </ac:spMkLst>
        </pc:spChg>
        <pc:spChg chg="mod">
          <ac:chgData name="Darron Petit" userId="fa1b50a9-2e46-4990-9854-aef413bde390" providerId="ADAL" clId="{5C653982-59C5-4616-A3A9-B6588FCF950F}" dt="2024-03-07T19:14:19.169" v="437" actId="962"/>
          <ac:spMkLst>
            <pc:docMk/>
            <pc:sldMk cId="2623151652" sldId="4735"/>
            <ac:spMk id="11" creationId="{CBE50656-3C44-12ED-3B63-6DE7ABB2CB50}"/>
          </ac:spMkLst>
        </pc:spChg>
        <pc:spChg chg="mod">
          <ac:chgData name="Darron Petit" userId="fa1b50a9-2e46-4990-9854-aef413bde390" providerId="ADAL" clId="{5C653982-59C5-4616-A3A9-B6588FCF950F}" dt="2024-03-07T19:14:07.660" v="355" actId="962"/>
          <ac:spMkLst>
            <pc:docMk/>
            <pc:sldMk cId="2623151652" sldId="4735"/>
            <ac:spMk id="12" creationId="{C9398997-9FC5-ABF5-7768-AD4915E9209E}"/>
          </ac:spMkLst>
        </pc:spChg>
        <pc:spChg chg="mod">
          <ac:chgData name="Darron Petit" userId="fa1b50a9-2e46-4990-9854-aef413bde390" providerId="ADAL" clId="{5C653982-59C5-4616-A3A9-B6588FCF950F}" dt="2024-03-07T19:14:23.376" v="465" actId="962"/>
          <ac:spMkLst>
            <pc:docMk/>
            <pc:sldMk cId="2623151652" sldId="4735"/>
            <ac:spMk id="13" creationId="{3D2794FD-749E-69F2-2B31-324A4AC5E21E}"/>
          </ac:spMkLst>
        </pc:spChg>
        <pc:spChg chg="mod">
          <ac:chgData name="Darron Petit" userId="fa1b50a9-2e46-4990-9854-aef413bde390" providerId="ADAL" clId="{5C653982-59C5-4616-A3A9-B6588FCF950F}" dt="2024-03-07T19:14:15.198" v="411" actId="962"/>
          <ac:spMkLst>
            <pc:docMk/>
            <pc:sldMk cId="2623151652" sldId="4735"/>
            <ac:spMk id="14" creationId="{8F58E4F6-9AF5-D996-294C-25E85ABD8000}"/>
          </ac:spMkLst>
        </pc:spChg>
      </pc:sldChg>
      <pc:sldChg chg="modSp mod">
        <pc:chgData name="Darron Petit" userId="fa1b50a9-2e46-4990-9854-aef413bde390" providerId="ADAL" clId="{5C653982-59C5-4616-A3A9-B6588FCF950F}" dt="2024-03-07T19:25:06.311" v="950" actId="962"/>
        <pc:sldMkLst>
          <pc:docMk/>
          <pc:sldMk cId="2661853760" sldId="4738"/>
        </pc:sldMkLst>
        <pc:spChg chg="mod">
          <ac:chgData name="Darron Petit" userId="fa1b50a9-2e46-4990-9854-aef413bde390" providerId="ADAL" clId="{5C653982-59C5-4616-A3A9-B6588FCF950F}" dt="2024-03-07T19:25:06.311" v="950" actId="962"/>
          <ac:spMkLst>
            <pc:docMk/>
            <pc:sldMk cId="2661853760" sldId="4738"/>
            <ac:spMk id="8" creationId="{CC4F4F87-FB50-6F38-718B-7C29D7064724}"/>
          </ac:spMkLst>
        </pc:spChg>
        <pc:spChg chg="mod">
          <ac:chgData name="Darron Petit" userId="fa1b50a9-2e46-4990-9854-aef413bde390" providerId="ADAL" clId="{5C653982-59C5-4616-A3A9-B6588FCF950F}" dt="2024-03-07T19:24:07.728" v="899" actId="962"/>
          <ac:spMkLst>
            <pc:docMk/>
            <pc:sldMk cId="2661853760" sldId="4738"/>
            <ac:spMk id="11" creationId="{9795485A-1188-65D8-D4C5-DFA44992597D}"/>
          </ac:spMkLst>
        </pc:spChg>
        <pc:spChg chg="mod">
          <ac:chgData name="Darron Petit" userId="fa1b50a9-2e46-4990-9854-aef413bde390" providerId="ADAL" clId="{5C653982-59C5-4616-A3A9-B6588FCF950F}" dt="2024-03-07T19:24:00.798" v="855" actId="962"/>
          <ac:spMkLst>
            <pc:docMk/>
            <pc:sldMk cId="2661853760" sldId="4738"/>
            <ac:spMk id="12" creationId="{75F689AE-A173-2D37-4647-B4FAC6234207}"/>
          </ac:spMkLst>
        </pc:spChg>
        <pc:spChg chg="mod">
          <ac:chgData name="Darron Petit" userId="fa1b50a9-2e46-4990-9854-aef413bde390" providerId="ADAL" clId="{5C653982-59C5-4616-A3A9-B6588FCF950F}" dt="2024-03-07T19:23:55.642" v="821" actId="962"/>
          <ac:spMkLst>
            <pc:docMk/>
            <pc:sldMk cId="2661853760" sldId="4738"/>
            <ac:spMk id="23" creationId="{2F1F9E24-55E6-4C24-31CE-84EB0AF8A11B}"/>
          </ac:spMkLst>
        </pc:spChg>
        <pc:picChg chg="ord">
          <ac:chgData name="Darron Petit" userId="fa1b50a9-2e46-4990-9854-aef413bde390" providerId="ADAL" clId="{5C653982-59C5-4616-A3A9-B6588FCF950F}" dt="2024-03-07T19:23:36.471" v="794" actId="13244"/>
          <ac:picMkLst>
            <pc:docMk/>
            <pc:sldMk cId="2661853760" sldId="4738"/>
            <ac:picMk id="5" creationId="{D849BACF-F444-84AF-0D42-6150F9B85F2D}"/>
          </ac:picMkLst>
        </pc:picChg>
        <pc:picChg chg="ord">
          <ac:chgData name="Darron Petit" userId="fa1b50a9-2e46-4990-9854-aef413bde390" providerId="ADAL" clId="{5C653982-59C5-4616-A3A9-B6588FCF950F}" dt="2024-03-07T19:23:39.228" v="795" actId="13244"/>
          <ac:picMkLst>
            <pc:docMk/>
            <pc:sldMk cId="2661853760" sldId="4738"/>
            <ac:picMk id="6" creationId="{5D87558A-26D5-3A2C-B4E1-1845751218C5}"/>
          </ac:picMkLst>
        </pc:picChg>
        <pc:picChg chg="ord">
          <ac:chgData name="Darron Petit" userId="fa1b50a9-2e46-4990-9854-aef413bde390" providerId="ADAL" clId="{5C653982-59C5-4616-A3A9-B6588FCF950F}" dt="2024-03-07T19:23:25.828" v="793" actId="13244"/>
          <ac:picMkLst>
            <pc:docMk/>
            <pc:sldMk cId="2661853760" sldId="4738"/>
            <ac:picMk id="7" creationId="{90D8E0B6-8EAD-83ED-6513-3B6C90AD9901}"/>
          </ac:picMkLst>
        </pc:picChg>
      </pc:sldChg>
      <pc:sldChg chg="modSp mod">
        <pc:chgData name="Darron Petit" userId="fa1b50a9-2e46-4990-9854-aef413bde390" providerId="ADAL" clId="{5C653982-59C5-4616-A3A9-B6588FCF950F}" dt="2024-03-07T19:58:26.614" v="1567" actId="962"/>
        <pc:sldMkLst>
          <pc:docMk/>
          <pc:sldMk cId="511035640" sldId="4741"/>
        </pc:sldMkLst>
        <pc:spChg chg="mod">
          <ac:chgData name="Darron Petit" userId="fa1b50a9-2e46-4990-9854-aef413bde390" providerId="ADAL" clId="{5C653982-59C5-4616-A3A9-B6588FCF950F}" dt="2024-03-07T19:57:34.660" v="1539" actId="962"/>
          <ac:spMkLst>
            <pc:docMk/>
            <pc:sldMk cId="511035640" sldId="4741"/>
            <ac:spMk id="2" creationId="{D7617490-1F7D-FACD-A549-3CB0FE1CE095}"/>
          </ac:spMkLst>
        </pc:spChg>
        <pc:spChg chg="mod">
          <ac:chgData name="Darron Petit" userId="fa1b50a9-2e46-4990-9854-aef413bde390" providerId="ADAL" clId="{5C653982-59C5-4616-A3A9-B6588FCF950F}" dt="2024-03-07T19:57:50.236" v="1551" actId="962"/>
          <ac:spMkLst>
            <pc:docMk/>
            <pc:sldMk cId="511035640" sldId="4741"/>
            <ac:spMk id="4" creationId="{AA008B3B-722C-1DCD-70FB-99CD8F20B176}"/>
          </ac:spMkLst>
        </pc:spChg>
        <pc:spChg chg="mod">
          <ac:chgData name="Darron Petit" userId="fa1b50a9-2e46-4990-9854-aef413bde390" providerId="ADAL" clId="{5C653982-59C5-4616-A3A9-B6588FCF950F}" dt="2024-03-07T19:58:16.254" v="1565" actId="962"/>
          <ac:spMkLst>
            <pc:docMk/>
            <pc:sldMk cId="511035640" sldId="4741"/>
            <ac:spMk id="5" creationId="{58FBA9AC-4765-66A4-8A75-4694E2720C6F}"/>
          </ac:spMkLst>
        </pc:spChg>
        <pc:spChg chg="mod">
          <ac:chgData name="Darron Petit" userId="fa1b50a9-2e46-4990-9854-aef413bde390" providerId="ADAL" clId="{5C653982-59C5-4616-A3A9-B6588FCF950F}" dt="2024-03-07T19:58:26.614" v="1567" actId="962"/>
          <ac:spMkLst>
            <pc:docMk/>
            <pc:sldMk cId="511035640" sldId="4741"/>
            <ac:spMk id="6" creationId="{6A5689B6-D65C-2656-B201-F19E4386603D}"/>
          </ac:spMkLst>
        </pc:spChg>
      </pc:sldChg>
      <pc:sldChg chg="modSp mod">
        <pc:chgData name="Darron Petit" userId="fa1b50a9-2e46-4990-9854-aef413bde390" providerId="ADAL" clId="{5C653982-59C5-4616-A3A9-B6588FCF950F}" dt="2024-03-07T19:10:12.926" v="225" actId="962"/>
        <pc:sldMkLst>
          <pc:docMk/>
          <pc:sldMk cId="1298655666" sldId="4742"/>
        </pc:sldMkLst>
        <pc:spChg chg="mod">
          <ac:chgData name="Darron Petit" userId="fa1b50a9-2e46-4990-9854-aef413bde390" providerId="ADAL" clId="{5C653982-59C5-4616-A3A9-B6588FCF950F}" dt="2024-03-07T19:10:12.926" v="225" actId="962"/>
          <ac:spMkLst>
            <pc:docMk/>
            <pc:sldMk cId="1298655666" sldId="4742"/>
            <ac:spMk id="7" creationId="{7D105183-CA61-9659-E11C-A68E9BD2F9FE}"/>
          </ac:spMkLst>
        </pc:spChg>
        <pc:spChg chg="mod">
          <ac:chgData name="Darron Petit" userId="fa1b50a9-2e46-4990-9854-aef413bde390" providerId="ADAL" clId="{5C653982-59C5-4616-A3A9-B6588FCF950F}" dt="2024-03-07T19:00:55.502" v="8" actId="962"/>
          <ac:spMkLst>
            <pc:docMk/>
            <pc:sldMk cId="1298655666" sldId="4742"/>
            <ac:spMk id="11" creationId="{43997C18-6997-A8C4-9EA2-6D885C9BEA8B}"/>
          </ac:spMkLst>
        </pc:spChg>
      </pc:sldChg>
      <pc:sldChg chg="modSp mod">
        <pc:chgData name="Darron Petit" userId="fa1b50a9-2e46-4990-9854-aef413bde390" providerId="ADAL" clId="{5C653982-59C5-4616-A3A9-B6588FCF950F}" dt="2024-03-07T19:05:09.909" v="144" actId="962"/>
        <pc:sldMkLst>
          <pc:docMk/>
          <pc:sldMk cId="15392770" sldId="4743"/>
        </pc:sldMkLst>
        <pc:spChg chg="mod">
          <ac:chgData name="Darron Petit" userId="fa1b50a9-2e46-4990-9854-aef413bde390" providerId="ADAL" clId="{5C653982-59C5-4616-A3A9-B6588FCF950F}" dt="2024-03-07T19:05:09.909" v="144" actId="962"/>
          <ac:spMkLst>
            <pc:docMk/>
            <pc:sldMk cId="15392770" sldId="4743"/>
            <ac:spMk id="4" creationId="{028F442F-4169-E971-3110-42DD62B1BC8D}"/>
          </ac:spMkLst>
        </pc:spChg>
      </pc:sldChg>
      <pc:sldChg chg="modSp">
        <pc:chgData name="Darron Petit" userId="fa1b50a9-2e46-4990-9854-aef413bde390" providerId="ADAL" clId="{5C653982-59C5-4616-A3A9-B6588FCF950F}" dt="2024-03-07T20:02:23.616" v="1631" actId="962"/>
        <pc:sldMkLst>
          <pc:docMk/>
          <pc:sldMk cId="1731321888" sldId="4744"/>
        </pc:sldMkLst>
        <pc:spChg chg="mod">
          <ac:chgData name="Darron Petit" userId="fa1b50a9-2e46-4990-9854-aef413bde390" providerId="ADAL" clId="{5C653982-59C5-4616-A3A9-B6588FCF950F}" dt="2024-03-07T20:02:23.616" v="1631" actId="962"/>
          <ac:spMkLst>
            <pc:docMk/>
            <pc:sldMk cId="1731321888" sldId="4744"/>
            <ac:spMk id="2" creationId="{00000000-0000-0000-0000-000000000000}"/>
          </ac:spMkLst>
        </pc:spChg>
      </pc:sldChg>
      <pc:sldChg chg="modSp">
        <pc:chgData name="Darron Petit" userId="fa1b50a9-2e46-4990-9854-aef413bde390" providerId="ADAL" clId="{5C653982-59C5-4616-A3A9-B6588FCF950F}" dt="2024-03-07T20:02:33.806" v="1635" actId="962"/>
        <pc:sldMkLst>
          <pc:docMk/>
          <pc:sldMk cId="892280404" sldId="4745"/>
        </pc:sldMkLst>
        <pc:spChg chg="mod">
          <ac:chgData name="Darron Petit" userId="fa1b50a9-2e46-4990-9854-aef413bde390" providerId="ADAL" clId="{5C653982-59C5-4616-A3A9-B6588FCF950F}" dt="2024-03-07T20:02:33.806" v="1635" actId="962"/>
          <ac:spMkLst>
            <pc:docMk/>
            <pc:sldMk cId="892280404" sldId="4745"/>
            <ac:spMk id="2" creationId="{00000000-0000-0000-0000-000000000000}"/>
          </ac:spMkLst>
        </pc:spChg>
      </pc:sldChg>
      <pc:sldChg chg="modSp mod">
        <pc:chgData name="Darron Petit" userId="fa1b50a9-2e46-4990-9854-aef413bde390" providerId="ADAL" clId="{5C653982-59C5-4616-A3A9-B6588FCF950F}" dt="2024-03-07T20:02:13.263" v="1627" actId="962"/>
        <pc:sldMkLst>
          <pc:docMk/>
          <pc:sldMk cId="4257239200" sldId="4746"/>
        </pc:sldMkLst>
        <pc:spChg chg="mod">
          <ac:chgData name="Darron Petit" userId="fa1b50a9-2e46-4990-9854-aef413bde390" providerId="ADAL" clId="{5C653982-59C5-4616-A3A9-B6588FCF950F}" dt="2024-03-07T20:02:13.263" v="1627" actId="962"/>
          <ac:spMkLst>
            <pc:docMk/>
            <pc:sldMk cId="4257239200" sldId="4746"/>
            <ac:spMk id="2" creationId="{A89BBBBD-A241-DDC2-E050-6520F117B15B}"/>
          </ac:spMkLst>
        </pc:spChg>
      </pc:sldChg>
      <pc:sldChg chg="modSp">
        <pc:chgData name="Darron Petit" userId="fa1b50a9-2e46-4990-9854-aef413bde390" providerId="ADAL" clId="{5C653982-59C5-4616-A3A9-B6588FCF950F}" dt="2024-03-07T20:02:28.511" v="1633" actId="962"/>
        <pc:sldMkLst>
          <pc:docMk/>
          <pc:sldMk cId="3248407330" sldId="4747"/>
        </pc:sldMkLst>
        <pc:spChg chg="mod">
          <ac:chgData name="Darron Petit" userId="fa1b50a9-2e46-4990-9854-aef413bde390" providerId="ADAL" clId="{5C653982-59C5-4616-A3A9-B6588FCF950F}" dt="2024-03-07T20:02:28.511" v="1633" actId="962"/>
          <ac:spMkLst>
            <pc:docMk/>
            <pc:sldMk cId="3248407330" sldId="4747"/>
            <ac:spMk id="2" creationId="{0DD32F1F-93B4-F077-6080-1FA4FB4F6D1A}"/>
          </ac:spMkLst>
        </pc:spChg>
      </pc:sldChg>
      <pc:sldChg chg="modSp mod">
        <pc:chgData name="Darron Petit" userId="fa1b50a9-2e46-4990-9854-aef413bde390" providerId="ADAL" clId="{5C653982-59C5-4616-A3A9-B6588FCF950F}" dt="2024-03-07T19:53:42.749" v="1429" actId="1076"/>
        <pc:sldMkLst>
          <pc:docMk/>
          <pc:sldMk cId="181692375" sldId="4793"/>
        </pc:sldMkLst>
        <pc:spChg chg="mod">
          <ac:chgData name="Darron Petit" userId="fa1b50a9-2e46-4990-9854-aef413bde390" providerId="ADAL" clId="{5C653982-59C5-4616-A3A9-B6588FCF950F}" dt="2024-03-07T19:52:42.595" v="1402" actId="962"/>
          <ac:spMkLst>
            <pc:docMk/>
            <pc:sldMk cId="181692375" sldId="4793"/>
            <ac:spMk id="2" creationId="{8B8AD326-352E-909C-37D6-F4483FA97DAF}"/>
          </ac:spMkLst>
        </pc:spChg>
        <pc:spChg chg="mod">
          <ac:chgData name="Darron Petit" userId="fa1b50a9-2e46-4990-9854-aef413bde390" providerId="ADAL" clId="{5C653982-59C5-4616-A3A9-B6588FCF950F}" dt="2024-03-07T19:53:10.717" v="1424" actId="962"/>
          <ac:spMkLst>
            <pc:docMk/>
            <pc:sldMk cId="181692375" sldId="4793"/>
            <ac:spMk id="8" creationId="{A3CEA706-C875-8A11-8381-912A1F8AD93E}"/>
          </ac:spMkLst>
        </pc:spChg>
        <pc:spChg chg="mod">
          <ac:chgData name="Darron Petit" userId="fa1b50a9-2e46-4990-9854-aef413bde390" providerId="ADAL" clId="{5C653982-59C5-4616-A3A9-B6588FCF950F}" dt="2024-03-07T19:53:04.674" v="1418" actId="962"/>
          <ac:spMkLst>
            <pc:docMk/>
            <pc:sldMk cId="181692375" sldId="4793"/>
            <ac:spMk id="9" creationId="{F03F88F0-215C-5EE7-BB2B-789D516C3A69}"/>
          </ac:spMkLst>
        </pc:spChg>
        <pc:spChg chg="mod">
          <ac:chgData name="Darron Petit" userId="fa1b50a9-2e46-4990-9854-aef413bde390" providerId="ADAL" clId="{5C653982-59C5-4616-A3A9-B6588FCF950F}" dt="2024-03-07T19:53:42.749" v="1429" actId="1076"/>
          <ac:spMkLst>
            <pc:docMk/>
            <pc:sldMk cId="181692375" sldId="4793"/>
            <ac:spMk id="12" creationId="{90A6CEB7-9F63-264D-070E-BC1D1D18844D}"/>
          </ac:spMkLst>
        </pc:spChg>
        <pc:picChg chg="mod">
          <ac:chgData name="Darron Petit" userId="fa1b50a9-2e46-4990-9854-aef413bde390" providerId="ADAL" clId="{5C653982-59C5-4616-A3A9-B6588FCF950F}" dt="2024-03-07T19:53:29.878" v="1427" actId="962"/>
          <ac:picMkLst>
            <pc:docMk/>
            <pc:sldMk cId="181692375" sldId="4793"/>
            <ac:picMk id="5" creationId="{87F43D8F-731C-89BC-882B-B61661F8819F}"/>
          </ac:picMkLst>
        </pc:picChg>
        <pc:picChg chg="mod">
          <ac:chgData name="Darron Petit" userId="fa1b50a9-2e46-4990-9854-aef413bde390" providerId="ADAL" clId="{5C653982-59C5-4616-A3A9-B6588FCF950F}" dt="2024-03-07T19:53:27.906" v="1426" actId="962"/>
          <ac:picMkLst>
            <pc:docMk/>
            <pc:sldMk cId="181692375" sldId="4793"/>
            <ac:picMk id="13" creationId="{AC8A3E9B-BCC7-81C1-4CD6-05A798CAC38D}"/>
          </ac:picMkLst>
        </pc:picChg>
      </pc:sldChg>
      <pc:sldChg chg="modSp mod">
        <pc:chgData name="Darron Petit" userId="fa1b50a9-2e46-4990-9854-aef413bde390" providerId="ADAL" clId="{5C653982-59C5-4616-A3A9-B6588FCF950F}" dt="2024-03-07T19:17:14.844" v="730" actId="962"/>
        <pc:sldMkLst>
          <pc:docMk/>
          <pc:sldMk cId="1283054072" sldId="4795"/>
        </pc:sldMkLst>
        <pc:spChg chg="mod">
          <ac:chgData name="Darron Petit" userId="fa1b50a9-2e46-4990-9854-aef413bde390" providerId="ADAL" clId="{5C653982-59C5-4616-A3A9-B6588FCF950F}" dt="2024-03-07T19:17:14.844" v="730" actId="962"/>
          <ac:spMkLst>
            <pc:docMk/>
            <pc:sldMk cId="1283054072" sldId="4795"/>
            <ac:spMk id="3" creationId="{23C284B5-903F-3B97-EA23-88BB9D588B94}"/>
          </ac:spMkLst>
        </pc:spChg>
      </pc:sldChg>
      <pc:sldChg chg="modSp mod">
        <pc:chgData name="Darron Petit" userId="fa1b50a9-2e46-4990-9854-aef413bde390" providerId="ADAL" clId="{5C653982-59C5-4616-A3A9-B6588FCF950F}" dt="2024-03-07T19:17:39.206" v="740" actId="13244"/>
        <pc:sldMkLst>
          <pc:docMk/>
          <pc:sldMk cId="2438444739" sldId="4796"/>
        </pc:sldMkLst>
        <pc:spChg chg="mod">
          <ac:chgData name="Darron Petit" userId="fa1b50a9-2e46-4990-9854-aef413bde390" providerId="ADAL" clId="{5C653982-59C5-4616-A3A9-B6588FCF950F}" dt="2024-03-07T19:17:31.516" v="739" actId="962"/>
          <ac:spMkLst>
            <pc:docMk/>
            <pc:sldMk cId="2438444739" sldId="4796"/>
            <ac:spMk id="4" creationId="{C318B583-7F5F-67AD-C37C-A29982E948EE}"/>
          </ac:spMkLst>
        </pc:spChg>
        <pc:spChg chg="ord">
          <ac:chgData name="Darron Petit" userId="fa1b50a9-2e46-4990-9854-aef413bde390" providerId="ADAL" clId="{5C653982-59C5-4616-A3A9-B6588FCF950F}" dt="2024-03-07T19:17:39.206" v="740" actId="13244"/>
          <ac:spMkLst>
            <pc:docMk/>
            <pc:sldMk cId="2438444739" sldId="4796"/>
            <ac:spMk id="7" creationId="{D5A4ED42-1D29-7AFA-DBF3-E7C22E35F4D8}"/>
          </ac:spMkLst>
        </pc:spChg>
        <pc:picChg chg="mod modCrop">
          <ac:chgData name="Darron Petit" userId="fa1b50a9-2e46-4990-9854-aef413bde390" providerId="ADAL" clId="{5C653982-59C5-4616-A3A9-B6588FCF950F}" dt="2024-03-07T19:00:14.985" v="4" actId="732"/>
          <ac:picMkLst>
            <pc:docMk/>
            <pc:sldMk cId="2438444739" sldId="4796"/>
            <ac:picMk id="5" creationId="{4E8557E0-B7C5-8370-27F7-7D14355B323A}"/>
          </ac:picMkLst>
        </pc:picChg>
      </pc:sldChg>
      <pc:sldChg chg="modSp mod">
        <pc:chgData name="Darron Petit" userId="fa1b50a9-2e46-4990-9854-aef413bde390" providerId="ADAL" clId="{5C653982-59C5-4616-A3A9-B6588FCF950F}" dt="2024-03-07T19:18:42.576" v="747" actId="962"/>
        <pc:sldMkLst>
          <pc:docMk/>
          <pc:sldMk cId="163538817" sldId="4797"/>
        </pc:sldMkLst>
        <pc:spChg chg="mod">
          <ac:chgData name="Darron Petit" userId="fa1b50a9-2e46-4990-9854-aef413bde390" providerId="ADAL" clId="{5C653982-59C5-4616-A3A9-B6588FCF950F}" dt="2024-03-07T19:18:21.722" v="745" actId="962"/>
          <ac:spMkLst>
            <pc:docMk/>
            <pc:sldMk cId="163538817" sldId="4797"/>
            <ac:spMk id="2" creationId="{9A117911-9FD5-9EA2-4ACD-8C868E04733A}"/>
          </ac:spMkLst>
        </pc:spChg>
        <pc:picChg chg="mod">
          <ac:chgData name="Darron Petit" userId="fa1b50a9-2e46-4990-9854-aef413bde390" providerId="ADAL" clId="{5C653982-59C5-4616-A3A9-B6588FCF950F}" dt="2024-03-07T19:18:42.576" v="747" actId="962"/>
          <ac:picMkLst>
            <pc:docMk/>
            <pc:sldMk cId="163538817" sldId="4797"/>
            <ac:picMk id="5" creationId="{79CA118E-9C91-584C-35CA-CB45F1C2CC9A}"/>
          </ac:picMkLst>
        </pc:picChg>
        <pc:picChg chg="mod">
          <ac:chgData name="Darron Petit" userId="fa1b50a9-2e46-4990-9854-aef413bde390" providerId="ADAL" clId="{5C653982-59C5-4616-A3A9-B6588FCF950F}" dt="2024-03-07T19:18:39.234" v="746" actId="962"/>
          <ac:picMkLst>
            <pc:docMk/>
            <pc:sldMk cId="163538817" sldId="4797"/>
            <ac:picMk id="12" creationId="{3DF04621-7D24-E69B-D133-D937594AF683}"/>
          </ac:picMkLst>
        </pc:picChg>
      </pc:sldChg>
      <pc:sldChg chg="modSp mod">
        <pc:chgData name="Darron Petit" userId="fa1b50a9-2e46-4990-9854-aef413bde390" providerId="ADAL" clId="{5C653982-59C5-4616-A3A9-B6588FCF950F}" dt="2024-03-07T19:50:34.309" v="1214" actId="962"/>
        <pc:sldMkLst>
          <pc:docMk/>
          <pc:sldMk cId="2115363057" sldId="4798"/>
        </pc:sldMkLst>
        <pc:spChg chg="mod">
          <ac:chgData name="Darron Petit" userId="fa1b50a9-2e46-4990-9854-aef413bde390" providerId="ADAL" clId="{5C653982-59C5-4616-A3A9-B6588FCF950F}" dt="2024-03-07T19:50:09.114" v="1190" actId="962"/>
          <ac:spMkLst>
            <pc:docMk/>
            <pc:sldMk cId="2115363057" sldId="4798"/>
            <ac:spMk id="11" creationId="{3E8B9D33-E3EC-2DD0-C3FB-F64B8CD45AE4}"/>
          </ac:spMkLst>
        </pc:spChg>
        <pc:spChg chg="mod">
          <ac:chgData name="Darron Petit" userId="fa1b50a9-2e46-4990-9854-aef413bde390" providerId="ADAL" clId="{5C653982-59C5-4616-A3A9-B6588FCF950F}" dt="2024-03-07T19:50:14.552" v="1194" actId="962"/>
          <ac:spMkLst>
            <pc:docMk/>
            <pc:sldMk cId="2115363057" sldId="4798"/>
            <ac:spMk id="12" creationId="{40C65420-F482-E9CE-E813-FC1962D9C9CD}"/>
          </ac:spMkLst>
        </pc:spChg>
        <pc:spChg chg="mod">
          <ac:chgData name="Darron Petit" userId="fa1b50a9-2e46-4990-9854-aef413bde390" providerId="ADAL" clId="{5C653982-59C5-4616-A3A9-B6588FCF950F}" dt="2024-03-07T19:50:18.445" v="1198" actId="962"/>
          <ac:spMkLst>
            <pc:docMk/>
            <pc:sldMk cId="2115363057" sldId="4798"/>
            <ac:spMk id="14" creationId="{0E3C68B0-FA5A-9AA1-C561-632CF1C7C396}"/>
          </ac:spMkLst>
        </pc:spChg>
        <pc:spChg chg="mod">
          <ac:chgData name="Darron Petit" userId="fa1b50a9-2e46-4990-9854-aef413bde390" providerId="ADAL" clId="{5C653982-59C5-4616-A3A9-B6588FCF950F}" dt="2024-03-07T19:50:21.418" v="1200" actId="962"/>
          <ac:spMkLst>
            <pc:docMk/>
            <pc:sldMk cId="2115363057" sldId="4798"/>
            <ac:spMk id="18" creationId="{EAFB5431-5B2A-C9EA-41F1-8BBE66954617}"/>
          </ac:spMkLst>
        </pc:spChg>
        <pc:spChg chg="mod">
          <ac:chgData name="Darron Petit" userId="fa1b50a9-2e46-4990-9854-aef413bde390" providerId="ADAL" clId="{5C653982-59C5-4616-A3A9-B6588FCF950F}" dt="2024-03-07T19:50:27.165" v="1206" actId="962"/>
          <ac:spMkLst>
            <pc:docMk/>
            <pc:sldMk cId="2115363057" sldId="4798"/>
            <ac:spMk id="19" creationId="{80E3B324-8125-81AD-C154-8AF80C50AE8F}"/>
          </ac:spMkLst>
        </pc:spChg>
        <pc:spChg chg="mod">
          <ac:chgData name="Darron Petit" userId="fa1b50a9-2e46-4990-9854-aef413bde390" providerId="ADAL" clId="{5C653982-59C5-4616-A3A9-B6588FCF950F}" dt="2024-03-07T19:50:30.951" v="1210" actId="962"/>
          <ac:spMkLst>
            <pc:docMk/>
            <pc:sldMk cId="2115363057" sldId="4798"/>
            <ac:spMk id="23" creationId="{0DACCC56-C94C-5140-A46C-0A2F07C895EE}"/>
          </ac:spMkLst>
        </pc:spChg>
        <pc:spChg chg="mod">
          <ac:chgData name="Darron Petit" userId="fa1b50a9-2e46-4990-9854-aef413bde390" providerId="ADAL" clId="{5C653982-59C5-4616-A3A9-B6588FCF950F}" dt="2024-03-07T19:50:34.309" v="1214" actId="962"/>
          <ac:spMkLst>
            <pc:docMk/>
            <pc:sldMk cId="2115363057" sldId="4798"/>
            <ac:spMk id="24" creationId="{E2E37AE0-CD98-19C1-2D35-545DE8632E78}"/>
          </ac:spMkLst>
        </pc:spChg>
      </pc:sldChg>
      <pc:sldChg chg="modSp mod">
        <pc:chgData name="Darron Petit" userId="fa1b50a9-2e46-4990-9854-aef413bde390" providerId="ADAL" clId="{5C653982-59C5-4616-A3A9-B6588FCF950F}" dt="2024-03-07T19:58:39.877" v="1569" actId="962"/>
        <pc:sldMkLst>
          <pc:docMk/>
          <pc:sldMk cId="2848969656" sldId="4801"/>
        </pc:sldMkLst>
        <pc:spChg chg="mod">
          <ac:chgData name="Darron Petit" userId="fa1b50a9-2e46-4990-9854-aef413bde390" providerId="ADAL" clId="{5C653982-59C5-4616-A3A9-B6588FCF950F}" dt="2024-03-07T19:58:39.877" v="1569" actId="962"/>
          <ac:spMkLst>
            <pc:docMk/>
            <pc:sldMk cId="2848969656" sldId="4801"/>
            <ac:spMk id="2" creationId="{00000000-0000-0000-0000-000000000000}"/>
          </ac:spMkLst>
        </pc:spChg>
      </pc:sldChg>
      <pc:sldChg chg="modSp mod">
        <pc:chgData name="Darron Petit" userId="fa1b50a9-2e46-4990-9854-aef413bde390" providerId="ADAL" clId="{5C653982-59C5-4616-A3A9-B6588FCF950F}" dt="2024-03-07T19:44:01.334" v="1143" actId="13244"/>
        <pc:sldMkLst>
          <pc:docMk/>
          <pc:sldMk cId="1173499175" sldId="4802"/>
        </pc:sldMkLst>
        <pc:spChg chg="mod">
          <ac:chgData name="Darron Petit" userId="fa1b50a9-2e46-4990-9854-aef413bde390" providerId="ADAL" clId="{5C653982-59C5-4616-A3A9-B6588FCF950F}" dt="2024-03-07T19:41:10.122" v="1102" actId="962"/>
          <ac:spMkLst>
            <pc:docMk/>
            <pc:sldMk cId="1173499175" sldId="4802"/>
            <ac:spMk id="2" creationId="{5E85AEFD-720E-D742-0EA3-49CEBFCE2683}"/>
          </ac:spMkLst>
        </pc:spChg>
        <pc:spChg chg="ord">
          <ac:chgData name="Darron Petit" userId="fa1b50a9-2e46-4990-9854-aef413bde390" providerId="ADAL" clId="{5C653982-59C5-4616-A3A9-B6588FCF950F}" dt="2024-03-07T19:44:01.334" v="1143" actId="13244"/>
          <ac:spMkLst>
            <pc:docMk/>
            <pc:sldMk cId="1173499175" sldId="4802"/>
            <ac:spMk id="13" creationId="{54CE63F6-5FA5-A7DE-2B6F-E51693F4E6C2}"/>
          </ac:spMkLst>
        </pc:spChg>
        <pc:spChg chg="ord">
          <ac:chgData name="Darron Petit" userId="fa1b50a9-2e46-4990-9854-aef413bde390" providerId="ADAL" clId="{5C653982-59C5-4616-A3A9-B6588FCF950F}" dt="2024-03-07T19:43:59.347" v="1142" actId="13244"/>
          <ac:spMkLst>
            <pc:docMk/>
            <pc:sldMk cId="1173499175" sldId="4802"/>
            <ac:spMk id="14" creationId="{D6440364-4384-8C83-4F46-F2D3650CCA62}"/>
          </ac:spMkLst>
        </pc:spChg>
      </pc:sldChg>
    </pc:docChg>
  </pc:docChgLst>
  <pc:docChgLst>
    <pc:chgData name="Darron Petit" userId="fa1b50a9-2e46-4990-9854-aef413bde390" providerId="ADAL" clId="{0412C8C0-BF3F-472E-AD63-AC0CF731F1E4}"/>
    <pc:docChg chg="modSld">
      <pc:chgData name="Darron Petit" userId="fa1b50a9-2e46-4990-9854-aef413bde390" providerId="ADAL" clId="{0412C8C0-BF3F-472E-AD63-AC0CF731F1E4}" dt="2024-02-09T00:29:05.828" v="7" actId="13244"/>
      <pc:docMkLst>
        <pc:docMk/>
      </pc:docMkLst>
      <pc:sldChg chg="modSp mod">
        <pc:chgData name="Darron Petit" userId="fa1b50a9-2e46-4990-9854-aef413bde390" providerId="ADAL" clId="{0412C8C0-BF3F-472E-AD63-AC0CF731F1E4}" dt="2024-02-09T00:27:07.266" v="2" actId="13244"/>
        <pc:sldMkLst>
          <pc:docMk/>
          <pc:sldMk cId="4218273661" sldId="257"/>
        </pc:sldMkLst>
        <pc:spChg chg="ord">
          <ac:chgData name="Darron Petit" userId="fa1b50a9-2e46-4990-9854-aef413bde390" providerId="ADAL" clId="{0412C8C0-BF3F-472E-AD63-AC0CF731F1E4}" dt="2024-02-09T00:26:55.143" v="1" actId="13244"/>
          <ac:spMkLst>
            <pc:docMk/>
            <pc:sldMk cId="4218273661" sldId="257"/>
            <ac:spMk id="4" creationId="{AF4F03DE-402F-4F78-9BD9-9C6D9EF3FE72}"/>
          </ac:spMkLst>
        </pc:spChg>
        <pc:spChg chg="ord">
          <ac:chgData name="Darron Petit" userId="fa1b50a9-2e46-4990-9854-aef413bde390" providerId="ADAL" clId="{0412C8C0-BF3F-472E-AD63-AC0CF731F1E4}" dt="2024-02-09T00:27:07.266" v="2" actId="13244"/>
          <ac:spMkLst>
            <pc:docMk/>
            <pc:sldMk cId="4218273661" sldId="257"/>
            <ac:spMk id="9" creationId="{BC0AC427-E5B7-4010-90C6-9D236A9DD090}"/>
          </ac:spMkLst>
        </pc:spChg>
      </pc:sldChg>
      <pc:sldChg chg="modSp mod">
        <pc:chgData name="Darron Petit" userId="fa1b50a9-2e46-4990-9854-aef413bde390" providerId="ADAL" clId="{0412C8C0-BF3F-472E-AD63-AC0CF731F1E4}" dt="2024-02-09T00:29:05.828" v="7" actId="13244"/>
        <pc:sldMkLst>
          <pc:docMk/>
          <pc:sldMk cId="1839258858" sldId="462"/>
        </pc:sldMkLst>
        <pc:spChg chg="ord">
          <ac:chgData name="Darron Petit" userId="fa1b50a9-2e46-4990-9854-aef413bde390" providerId="ADAL" clId="{0412C8C0-BF3F-472E-AD63-AC0CF731F1E4}" dt="2024-02-09T00:29:05.828" v="7" actId="13244"/>
          <ac:spMkLst>
            <pc:docMk/>
            <pc:sldMk cId="1839258858" sldId="462"/>
            <ac:spMk id="13" creationId="{6CA718DB-943E-DAAA-13AD-DB7D4F9F3E2C}"/>
          </ac:spMkLst>
        </pc:spChg>
      </pc:sldChg>
      <pc:sldChg chg="modSp mod">
        <pc:chgData name="Darron Petit" userId="fa1b50a9-2e46-4990-9854-aef413bde390" providerId="ADAL" clId="{0412C8C0-BF3F-472E-AD63-AC0CF731F1E4}" dt="2024-02-09T00:27:46.314" v="6" actId="13244"/>
        <pc:sldMkLst>
          <pc:docMk/>
          <pc:sldMk cId="1298655666" sldId="4742"/>
        </pc:sldMkLst>
        <pc:spChg chg="ord">
          <ac:chgData name="Darron Petit" userId="fa1b50a9-2e46-4990-9854-aef413bde390" providerId="ADAL" clId="{0412C8C0-BF3F-472E-AD63-AC0CF731F1E4}" dt="2024-02-09T00:27:46.314" v="6" actId="13244"/>
          <ac:spMkLst>
            <pc:docMk/>
            <pc:sldMk cId="1298655666" sldId="4742"/>
            <ac:spMk id="2" creationId="{D71124FF-7F33-F7C0-BE2A-09063FEB71B5}"/>
          </ac:spMkLst>
        </pc:spChg>
        <pc:graphicFrameChg chg="ord">
          <ac:chgData name="Darron Petit" userId="fa1b50a9-2e46-4990-9854-aef413bde390" providerId="ADAL" clId="{0412C8C0-BF3F-472E-AD63-AC0CF731F1E4}" dt="2024-02-09T00:27:42.608" v="4" actId="13244"/>
          <ac:graphicFrameMkLst>
            <pc:docMk/>
            <pc:sldMk cId="1298655666" sldId="4742"/>
            <ac:graphicFrameMk id="13" creationId="{38FDF4D3-5320-D502-467A-967E0D0ECB98}"/>
          </ac:graphicFrameMkLst>
        </pc:graphicFrameChg>
      </pc:sldChg>
      <pc:sldChg chg="modSp mod">
        <pc:chgData name="Darron Petit" userId="fa1b50a9-2e46-4990-9854-aef413bde390" providerId="ADAL" clId="{0412C8C0-BF3F-472E-AD63-AC0CF731F1E4}" dt="2024-02-09T00:26:35.278" v="0" actId="962"/>
        <pc:sldMkLst>
          <pc:docMk/>
          <pc:sldMk cId="181692375" sldId="4793"/>
        </pc:sldMkLst>
        <pc:spChg chg="mod">
          <ac:chgData name="Darron Petit" userId="fa1b50a9-2e46-4990-9854-aef413bde390" providerId="ADAL" clId="{0412C8C0-BF3F-472E-AD63-AC0CF731F1E4}" dt="2024-02-09T00:26:35.278" v="0" actId="962"/>
          <ac:spMkLst>
            <pc:docMk/>
            <pc:sldMk cId="181692375" sldId="4793"/>
            <ac:spMk id="12" creationId="{90A6CEB7-9F63-264D-070E-BC1D1D18844D}"/>
          </ac:spMkLst>
        </pc:spChg>
      </pc:sldChg>
    </pc:docChg>
  </pc:docChgLst>
  <pc:docChgLst>
    <pc:chgData name="Isis Greenspan" userId="S::igreenspan@cffutures.net::464bb143-1349-4605-a567-29b98f388ffb" providerId="AD" clId="Web-{DB14BA3C-936B-017C-EBA2-4E4D9616863F}"/>
    <pc:docChg chg="modSld">
      <pc:chgData name="Isis Greenspan" userId="S::igreenspan@cffutures.net::464bb143-1349-4605-a567-29b98f388ffb" providerId="AD" clId="Web-{DB14BA3C-936B-017C-EBA2-4E4D9616863F}" dt="2024-01-03T18:19:32.385" v="11" actId="20577"/>
      <pc:docMkLst>
        <pc:docMk/>
      </pc:docMkLst>
      <pc:sldChg chg="modSp">
        <pc:chgData name="Isis Greenspan" userId="S::igreenspan@cffutures.net::464bb143-1349-4605-a567-29b98f388ffb" providerId="AD" clId="Web-{DB14BA3C-936B-017C-EBA2-4E4D9616863F}" dt="2024-01-03T17:29:02.983" v="6" actId="14100"/>
        <pc:sldMkLst>
          <pc:docMk/>
          <pc:sldMk cId="2337784863" sldId="513"/>
        </pc:sldMkLst>
        <pc:spChg chg="mod">
          <ac:chgData name="Isis Greenspan" userId="S::igreenspan@cffutures.net::464bb143-1349-4605-a567-29b98f388ffb" providerId="AD" clId="Web-{DB14BA3C-936B-017C-EBA2-4E4D9616863F}" dt="2024-01-03T17:29:02.983" v="6" actId="14100"/>
          <ac:spMkLst>
            <pc:docMk/>
            <pc:sldMk cId="2337784863" sldId="513"/>
            <ac:spMk id="4" creationId="{00000000-0000-0000-0000-000000000000}"/>
          </ac:spMkLst>
        </pc:spChg>
      </pc:sldChg>
      <pc:sldChg chg="modSp">
        <pc:chgData name="Isis Greenspan" userId="S::igreenspan@cffutures.net::464bb143-1349-4605-a567-29b98f388ffb" providerId="AD" clId="Web-{DB14BA3C-936B-017C-EBA2-4E4D9616863F}" dt="2024-01-03T17:59:15.356" v="9" actId="1076"/>
        <pc:sldMkLst>
          <pc:docMk/>
          <pc:sldMk cId="17488694" sldId="4662"/>
        </pc:sldMkLst>
        <pc:spChg chg="mod">
          <ac:chgData name="Isis Greenspan" userId="S::igreenspan@cffutures.net::464bb143-1349-4605-a567-29b98f388ffb" providerId="AD" clId="Web-{DB14BA3C-936B-017C-EBA2-4E4D9616863F}" dt="2024-01-03T17:59:15.356" v="9" actId="1076"/>
          <ac:spMkLst>
            <pc:docMk/>
            <pc:sldMk cId="17488694" sldId="4662"/>
            <ac:spMk id="8" creationId="{1A3E1D75-0886-72A9-A163-B89968A0F603}"/>
          </ac:spMkLst>
        </pc:spChg>
      </pc:sldChg>
      <pc:sldChg chg="modSp">
        <pc:chgData name="Isis Greenspan" userId="S::igreenspan@cffutures.net::464bb143-1349-4605-a567-29b98f388ffb" providerId="AD" clId="Web-{DB14BA3C-936B-017C-EBA2-4E4D9616863F}" dt="2024-01-03T18:19:32.385" v="11" actId="20577"/>
        <pc:sldMkLst>
          <pc:docMk/>
          <pc:sldMk cId="4107096502" sldId="4731"/>
        </pc:sldMkLst>
        <pc:spChg chg="mod">
          <ac:chgData name="Isis Greenspan" userId="S::igreenspan@cffutures.net::464bb143-1349-4605-a567-29b98f388ffb" providerId="AD" clId="Web-{DB14BA3C-936B-017C-EBA2-4E4D9616863F}" dt="2024-01-03T18:19:32.385" v="11" actId="20577"/>
          <ac:spMkLst>
            <pc:docMk/>
            <pc:sldMk cId="4107096502" sldId="4731"/>
            <ac:spMk id="3" creationId="{99BC612E-3691-4B7E-2DB2-D79C023A0A28}"/>
          </ac:spMkLst>
        </pc:spChg>
      </pc:sldChg>
    </pc:docChg>
  </pc:docChgLst>
  <pc:docChgLst>
    <pc:chgData name="Renee Luque" userId="24b01a1d-1c91-492f-b0ec-f8dd3574c772" providerId="ADAL" clId="{9FF0AE5E-7145-4436-85CB-92AEB12BCE09}"/>
    <pc:docChg chg="undo custSel addSld delSld modSld sldOrd">
      <pc:chgData name="Renee Luque" userId="24b01a1d-1c91-492f-b0ec-f8dd3574c772" providerId="ADAL" clId="{9FF0AE5E-7145-4436-85CB-92AEB12BCE09}" dt="2023-11-30T16:26:16.549" v="5089"/>
      <pc:docMkLst>
        <pc:docMk/>
      </pc:docMkLst>
      <pc:sldChg chg="addCm modNotesTx">
        <pc:chgData name="Renee Luque" userId="24b01a1d-1c91-492f-b0ec-f8dd3574c772" providerId="ADAL" clId="{9FF0AE5E-7145-4436-85CB-92AEB12BCE09}" dt="2023-11-30T00:23:12.567" v="4702"/>
        <pc:sldMkLst>
          <pc:docMk/>
          <pc:sldMk cId="4137781758" sldId="26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23:12.567" v="4702"/>
              <pc2:cmMkLst xmlns:pc2="http://schemas.microsoft.com/office/powerpoint/2019/9/main/command">
                <pc:docMk/>
                <pc:sldMk cId="4137781758" sldId="268"/>
                <pc2:cmMk id="{9F5441E2-FB44-4366-B764-DAEED5B888B8}"/>
              </pc2:cmMkLst>
            </pc226:cmChg>
          </p:ext>
        </pc:extLst>
      </pc:sldChg>
      <pc:sldChg chg="modSp mod addCm modCm">
        <pc:chgData name="Renee Luque" userId="24b01a1d-1c91-492f-b0ec-f8dd3574c772" providerId="ADAL" clId="{9FF0AE5E-7145-4436-85CB-92AEB12BCE09}" dt="2023-11-30T00:01:15.232" v="4124"/>
        <pc:sldMkLst>
          <pc:docMk/>
          <pc:sldMk cId="2126809809" sldId="279"/>
        </pc:sldMkLst>
        <pc:graphicFrameChg chg="mod modGraphic">
          <ac:chgData name="Renee Luque" userId="24b01a1d-1c91-492f-b0ec-f8dd3574c772" providerId="ADAL" clId="{9FF0AE5E-7145-4436-85CB-92AEB12BCE09}" dt="2023-11-29T23:59:02.720" v="4122" actId="2165"/>
          <ac:graphicFrameMkLst>
            <pc:docMk/>
            <pc:sldMk cId="2126809809" sldId="279"/>
            <ac:graphicFrameMk id="871" creationId="{00000000-0000-0000-0000-000000000000}"/>
          </ac:graphicFrameMkLst>
        </pc:graphicFrameChg>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9FF0AE5E-7145-4436-85CB-92AEB12BCE09}" dt="2023-11-30T00:01:15.232" v="4124"/>
              <pc2:cmMkLst xmlns:pc2="http://schemas.microsoft.com/office/powerpoint/2019/9/main/command">
                <pc:docMk/>
                <pc:sldMk cId="2126809809" sldId="279"/>
                <pc2:cmMk id="{DFAF7654-D804-42E7-882B-2D6431F87CDF}"/>
              </pc2:cmMkLst>
            </pc226:cmChg>
          </p:ext>
        </pc:extLst>
      </pc:sldChg>
      <pc:sldChg chg="modCm">
        <pc:chgData name="Renee Luque" userId="24b01a1d-1c91-492f-b0ec-f8dd3574c772" providerId="ADAL" clId="{9FF0AE5E-7145-4436-85CB-92AEB12BCE09}" dt="2023-11-30T00:41:39.031" v="4767"/>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1:39.031" v="4767"/>
              <pc2:cmMkLst xmlns:pc2="http://schemas.microsoft.com/office/powerpoint/2019/9/main/command">
                <pc:docMk/>
                <pc:sldMk cId="3841886373" sldId="379"/>
                <pc2:cmMk id="{F5C4A669-192D-477A-BD3F-FA7AEA04105E}"/>
              </pc2:cmMkLst>
              <pc226:cmRplyChg chg="add">
                <pc226:chgData name="Renee Luque" userId="24b01a1d-1c91-492f-b0ec-f8dd3574c772" providerId="ADAL" clId="{9FF0AE5E-7145-4436-85CB-92AEB12BCE09}" dt="2023-11-30T00:41:39.031" v="4767"/>
                <pc2:cmRplyMkLst xmlns:pc2="http://schemas.microsoft.com/office/powerpoint/2019/9/main/command">
                  <pc:docMk/>
                  <pc:sldMk cId="3841886373" sldId="379"/>
                  <pc2:cmMk id="{F5C4A669-192D-477A-BD3F-FA7AEA04105E}"/>
                  <pc2:cmRplyMk id="{9342B187-1291-487B-905B-57888C3D1F12}"/>
                </pc2:cmRplyMkLst>
              </pc226:cmRplyChg>
            </pc226:cmChg>
          </p:ext>
        </pc:extLst>
      </pc:sldChg>
      <pc:sldChg chg="modSp mod addCm delCm modCm modNotesTx">
        <pc:chgData name="Renee Luque" userId="24b01a1d-1c91-492f-b0ec-f8dd3574c772" providerId="ADAL" clId="{9FF0AE5E-7145-4436-85CB-92AEB12BCE09}" dt="2023-11-29T23:24:11.119" v="2824"/>
        <pc:sldMkLst>
          <pc:docMk/>
          <pc:sldMk cId="2967566870" sldId="395"/>
        </pc:sldMkLst>
        <pc:spChg chg="mod">
          <ac:chgData name="Renee Luque" userId="24b01a1d-1c91-492f-b0ec-f8dd3574c772" providerId="ADAL" clId="{9FF0AE5E-7145-4436-85CB-92AEB12BCE09}" dt="2023-11-29T22:09:57.996" v="1503" actId="20577"/>
          <ac:spMkLst>
            <pc:docMk/>
            <pc:sldMk cId="2967566870" sldId="395"/>
            <ac:spMk id="3" creationId="{00000000-0000-0000-0000-000000000000}"/>
          </ac:spMkLst>
        </pc:spChg>
        <pc:graphicFrameChg chg="mod">
          <ac:chgData name="Renee Luque" userId="24b01a1d-1c91-492f-b0ec-f8dd3574c772" providerId="ADAL" clId="{9FF0AE5E-7145-4436-85CB-92AEB12BCE09}" dt="2023-11-29T22:11:25.194" v="1519" actId="255"/>
          <ac:graphicFrameMkLst>
            <pc:docMk/>
            <pc:sldMk cId="2967566870" sldId="395"/>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9FF0AE5E-7145-4436-85CB-92AEB12BCE09}" dt="2023-11-29T22:10:10.287" v="1504"/>
              <pc2:cmMkLst xmlns:pc2="http://schemas.microsoft.com/office/powerpoint/2019/9/main/command">
                <pc:docMk/>
                <pc:sldMk cId="2967566870" sldId="395"/>
                <pc2:cmMk id="{F4B20615-BF7F-475B-A8DC-19C7A931269B}"/>
              </pc2:cmMkLst>
            </pc226:cmChg>
            <pc226:cmChg xmlns:pc226="http://schemas.microsoft.com/office/powerpoint/2022/06/main/command" chg="add">
              <pc226:chgData name="Renee Luque" userId="24b01a1d-1c91-492f-b0ec-f8dd3574c772" providerId="ADAL" clId="{9FF0AE5E-7145-4436-85CB-92AEB12BCE09}" dt="2023-11-29T23:24:11.119" v="2824"/>
              <pc2:cmMkLst xmlns:pc2="http://schemas.microsoft.com/office/powerpoint/2019/9/main/command">
                <pc:docMk/>
                <pc:sldMk cId="2967566870" sldId="395"/>
                <pc2:cmMk id="{DA2DE85B-6FC4-4E8D-A364-BB65896A7EB4}"/>
              </pc2:cmMkLst>
            </pc226:cmChg>
          </p:ext>
        </pc:extLst>
      </pc:sldChg>
      <pc:sldChg chg="addCm modNotesTx">
        <pc:chgData name="Renee Luque" userId="24b01a1d-1c91-492f-b0ec-f8dd3574c772" providerId="ADAL" clId="{9FF0AE5E-7145-4436-85CB-92AEB12BCE09}" dt="2023-11-29T23:22:27.396" v="2821"/>
        <pc:sldMkLst>
          <pc:docMk/>
          <pc:sldMk cId="1017929480" sldId="405"/>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2:27.396" v="2821"/>
              <pc2:cmMkLst xmlns:pc2="http://schemas.microsoft.com/office/powerpoint/2019/9/main/command">
                <pc:docMk/>
                <pc:sldMk cId="1017929480" sldId="405"/>
                <pc2:cmMk id="{9067FC99-E4BE-4FC0-BBC4-C64FBAB507DD}"/>
              </pc2:cmMkLst>
            </pc226:cmChg>
          </p:ext>
        </pc:extLst>
      </pc:sldChg>
      <pc:sldChg chg="modSp mod addCm modNotesTx">
        <pc:chgData name="Renee Luque" userId="24b01a1d-1c91-492f-b0ec-f8dd3574c772" providerId="ADAL" clId="{9FF0AE5E-7145-4436-85CB-92AEB12BCE09}" dt="2023-11-29T23:23:35.472" v="2823"/>
        <pc:sldMkLst>
          <pc:docMk/>
          <pc:sldMk cId="851599122" sldId="409"/>
        </pc:sldMkLst>
        <pc:spChg chg="mod">
          <ac:chgData name="Renee Luque" userId="24b01a1d-1c91-492f-b0ec-f8dd3574c772" providerId="ADAL" clId="{9FF0AE5E-7145-4436-85CB-92AEB12BCE09}" dt="2023-11-29T22:40:17.486" v="1649" actId="20577"/>
          <ac:spMkLst>
            <pc:docMk/>
            <pc:sldMk cId="851599122" sldId="409"/>
            <ac:spMk id="2" creationId="{00000000-0000-0000-0000-000000000000}"/>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3:35.472" v="2823"/>
              <pc2:cmMkLst xmlns:pc2="http://schemas.microsoft.com/office/powerpoint/2019/9/main/command">
                <pc:docMk/>
                <pc:sldMk cId="851599122" sldId="409"/>
                <pc2:cmMk id="{49EF9425-C0B6-4C80-93BB-834CE2FA6454}"/>
              </pc2:cmMkLst>
            </pc226:cmChg>
          </p:ext>
        </pc:extLst>
      </pc:sldChg>
      <pc:sldChg chg="addCm modNotesTx">
        <pc:chgData name="Renee Luque" userId="24b01a1d-1c91-492f-b0ec-f8dd3574c772" providerId="ADAL" clId="{9FF0AE5E-7145-4436-85CB-92AEB12BCE09}" dt="2023-11-29T23:22:08.024" v="2820"/>
        <pc:sldMkLst>
          <pc:docMk/>
          <pc:sldMk cId="1839258858" sldId="462"/>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2:08.024" v="2820"/>
              <pc2:cmMkLst xmlns:pc2="http://schemas.microsoft.com/office/powerpoint/2019/9/main/command">
                <pc:docMk/>
                <pc:sldMk cId="1839258858" sldId="462"/>
                <pc2:cmMk id="{3897FE02-5076-4976-9575-FBC7657E3914}"/>
              </pc2:cmMkLst>
            </pc226:cmChg>
          </p:ext>
        </pc:extLst>
      </pc:sldChg>
      <pc:sldChg chg="addCm modNotesTx">
        <pc:chgData name="Renee Luque" userId="24b01a1d-1c91-492f-b0ec-f8dd3574c772" providerId="ADAL" clId="{9FF0AE5E-7145-4436-85CB-92AEB12BCE09}" dt="2023-11-29T23:52:07.754" v="3880"/>
        <pc:sldMkLst>
          <pc:docMk/>
          <pc:sldMk cId="620114939" sldId="46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52:07.754" v="3880"/>
              <pc2:cmMkLst xmlns:pc2="http://schemas.microsoft.com/office/powerpoint/2019/9/main/command">
                <pc:docMk/>
                <pc:sldMk cId="620114939" sldId="467"/>
                <pc2:cmMk id="{B79AFFDD-47FB-416D-9353-1CB8C51FE810}"/>
              </pc2:cmMkLst>
            </pc226:cmChg>
          </p:ext>
        </pc:extLst>
      </pc:sldChg>
      <pc:sldChg chg="addCm">
        <pc:chgData name="Renee Luque" userId="24b01a1d-1c91-492f-b0ec-f8dd3574c772" providerId="ADAL" clId="{9FF0AE5E-7145-4436-85CB-92AEB12BCE09}" dt="2023-11-30T00:47:47.865" v="4847"/>
        <pc:sldMkLst>
          <pc:docMk/>
          <pc:sldMk cId="2320346158" sldId="48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47:47.865" v="4847"/>
              <pc2:cmMkLst xmlns:pc2="http://schemas.microsoft.com/office/powerpoint/2019/9/main/command">
                <pc:docMk/>
                <pc:sldMk cId="2320346158" sldId="487"/>
                <pc2:cmMk id="{89AE2A7B-22C4-4A4A-A02D-989C183D7C77}"/>
              </pc2:cmMkLst>
            </pc226:cmChg>
          </p:ext>
        </pc:extLst>
      </pc:sldChg>
      <pc:sldChg chg="delSp modSp mod modCm modNotesTx">
        <pc:chgData name="Renee Luque" userId="24b01a1d-1c91-492f-b0ec-f8dd3574c772" providerId="ADAL" clId="{9FF0AE5E-7145-4436-85CB-92AEB12BCE09}" dt="2023-11-30T00:36:23.423" v="4764" actId="2056"/>
        <pc:sldMkLst>
          <pc:docMk/>
          <pc:sldMk cId="2220261104" sldId="528"/>
        </pc:sldMkLst>
        <pc:spChg chg="del mod">
          <ac:chgData name="Renee Luque" userId="24b01a1d-1c91-492f-b0ec-f8dd3574c772" providerId="ADAL" clId="{9FF0AE5E-7145-4436-85CB-92AEB12BCE09}" dt="2023-11-30T00:36:23.276" v="4763"/>
          <ac:spMkLst>
            <pc:docMk/>
            <pc:sldMk cId="2220261104" sldId="528"/>
            <ac:spMk id="6" creationId="{00000000-0000-0000-0000-000000000000}"/>
          </ac:spMkLst>
        </pc:spChg>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9FF0AE5E-7145-4436-85CB-92AEB12BCE09}" dt="2023-11-30T00:36:23.423" v="4764" actId="2056"/>
              <pc2:cmMkLst xmlns:pc2="http://schemas.microsoft.com/office/powerpoint/2019/9/main/command">
                <pc:docMk/>
                <pc:sldMk cId="2220261104" sldId="528"/>
                <pc2:cmMk id="{3550161F-9569-4EFB-AD71-B27C1C3564E5}"/>
              </pc2:cmMkLst>
              <pc226:cmRplyChg chg="add">
                <pc226:chgData name="Renee Luque" userId="24b01a1d-1c91-492f-b0ec-f8dd3574c772" providerId="ADAL" clId="{9FF0AE5E-7145-4436-85CB-92AEB12BCE09}" dt="2023-11-30T00:36:19.382" v="4761"/>
                <pc2:cmRplyMkLst xmlns:pc2="http://schemas.microsoft.com/office/powerpoint/2019/9/main/command">
                  <pc:docMk/>
                  <pc:sldMk cId="2220261104" sldId="528"/>
                  <pc2:cmMk id="{3550161F-9569-4EFB-AD71-B27C1C3564E5}"/>
                  <pc2:cmRplyMk id="{0430A1D4-AAF5-4EDD-94A0-CD12F3CF1D60}"/>
                </pc2:cmRplyMkLst>
              </pc226:cmRplyChg>
            </pc226:cmChg>
          </p:ext>
        </pc:extLst>
      </pc:sldChg>
      <pc:sldChg chg="addCm modNotesTx">
        <pc:chgData name="Renee Luque" userId="24b01a1d-1c91-492f-b0ec-f8dd3574c772" providerId="ADAL" clId="{9FF0AE5E-7145-4436-85CB-92AEB12BCE09}" dt="2023-11-30T00:30:29.662" v="4724"/>
        <pc:sldMkLst>
          <pc:docMk/>
          <pc:sldMk cId="65689994" sldId="343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30:29.662" v="4724"/>
              <pc2:cmMkLst xmlns:pc2="http://schemas.microsoft.com/office/powerpoint/2019/9/main/command">
                <pc:docMk/>
                <pc:sldMk cId="65689994" sldId="3438"/>
                <pc2:cmMk id="{B4B90AFA-11CF-48DD-BCA3-65B9E7BAC562}"/>
              </pc2:cmMkLst>
            </pc226:cmChg>
          </p:ext>
        </pc:extLst>
      </pc:sldChg>
      <pc:sldChg chg="del">
        <pc:chgData name="Renee Luque" userId="24b01a1d-1c91-492f-b0ec-f8dd3574c772" providerId="ADAL" clId="{9FF0AE5E-7145-4436-85CB-92AEB12BCE09}" dt="2023-11-29T22:09:38.479" v="1488" actId="2696"/>
        <pc:sldMkLst>
          <pc:docMk/>
          <pc:sldMk cId="2719454604" sldId="3762"/>
        </pc:sldMkLst>
      </pc:sldChg>
      <pc:sldChg chg="addCm">
        <pc:chgData name="Renee Luque" userId="24b01a1d-1c91-492f-b0ec-f8dd3574c772" providerId="ADAL" clId="{9FF0AE5E-7145-4436-85CB-92AEB12BCE09}" dt="2023-11-30T00:37:30.025" v="4765"/>
        <pc:sldMkLst>
          <pc:docMk/>
          <pc:sldMk cId="2848969656" sldId="376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37:30.025" v="4765"/>
              <pc2:cmMkLst xmlns:pc2="http://schemas.microsoft.com/office/powerpoint/2019/9/main/command">
                <pc:docMk/>
                <pc:sldMk cId="2848969656" sldId="3769"/>
                <pc2:cmMk id="{6AE74F49-F13F-45C4-9F94-C98092861AE2}"/>
              </pc2:cmMkLst>
            </pc226:cmChg>
          </p:ext>
        </pc:extLst>
      </pc:sldChg>
      <pc:sldChg chg="modSp mod addCm modCm modNotesTx">
        <pc:chgData name="Renee Luque" userId="24b01a1d-1c91-492f-b0ec-f8dd3574c772" providerId="ADAL" clId="{9FF0AE5E-7145-4436-85CB-92AEB12BCE09}" dt="2023-11-29T23:21:53.037" v="2819"/>
        <pc:sldMkLst>
          <pc:docMk/>
          <pc:sldMk cId="1951318260" sldId="3793"/>
        </pc:sldMkLst>
        <pc:spChg chg="mod">
          <ac:chgData name="Renee Luque" userId="24b01a1d-1c91-492f-b0ec-f8dd3574c772" providerId="ADAL" clId="{9FF0AE5E-7145-4436-85CB-92AEB12BCE09}" dt="2023-11-29T23:20:25.878" v="2818" actId="20577"/>
          <ac:spMkLst>
            <pc:docMk/>
            <pc:sldMk cId="1951318260" sldId="3793"/>
            <ac:spMk id="2" creationId="{FA53EF8A-2138-BEC6-B988-A7E10D1FF6B8}"/>
          </ac:spMkLst>
        </pc:spChg>
        <pc:spChg chg="mod">
          <ac:chgData name="Renee Luque" userId="24b01a1d-1c91-492f-b0ec-f8dd3574c772" providerId="ADAL" clId="{9FF0AE5E-7145-4436-85CB-92AEB12BCE09}" dt="2023-11-29T23:18:06.254" v="2800" actId="1076"/>
          <ac:spMkLst>
            <pc:docMk/>
            <pc:sldMk cId="1951318260" sldId="3793"/>
            <ac:spMk id="4" creationId="{4961A110-5ED3-2EF3-1652-A2A76551013C}"/>
          </ac:spMkLst>
        </pc:spChg>
        <pc:spChg chg="mod">
          <ac:chgData name="Renee Luque" userId="24b01a1d-1c91-492f-b0ec-f8dd3574c772" providerId="ADAL" clId="{9FF0AE5E-7145-4436-85CB-92AEB12BCE09}" dt="2023-11-29T23:18:09.307" v="2801" actId="1076"/>
          <ac:spMkLst>
            <pc:docMk/>
            <pc:sldMk cId="1951318260" sldId="3793"/>
            <ac:spMk id="7" creationId="{661FB317-A2A4-CA64-2979-FA8618F4F02D}"/>
          </ac:spMkLst>
        </pc:spChg>
        <pc:spChg chg="mod">
          <ac:chgData name="Renee Luque" userId="24b01a1d-1c91-492f-b0ec-f8dd3574c772" providerId="ADAL" clId="{9FF0AE5E-7145-4436-85CB-92AEB12BCE09}" dt="2023-11-29T23:18:12.037" v="2802" actId="1076"/>
          <ac:spMkLst>
            <pc:docMk/>
            <pc:sldMk cId="1951318260" sldId="3793"/>
            <ac:spMk id="9" creationId="{707CEAC5-221E-B16E-B890-DEC427E5AC5D}"/>
          </ac:spMkLst>
        </pc:spChg>
        <pc:spChg chg="mod">
          <ac:chgData name="Renee Luque" userId="24b01a1d-1c91-492f-b0ec-f8dd3574c772" providerId="ADAL" clId="{9FF0AE5E-7145-4436-85CB-92AEB12BCE09}" dt="2023-11-29T23:18:16.954" v="2803" actId="1076"/>
          <ac:spMkLst>
            <pc:docMk/>
            <pc:sldMk cId="1951318260" sldId="3793"/>
            <ac:spMk id="13" creationId="{1E203965-ED9D-8447-41E8-174C16AD40C8}"/>
          </ac:spMkLst>
        </pc:spChg>
        <pc:spChg chg="mod">
          <ac:chgData name="Renee Luque" userId="24b01a1d-1c91-492f-b0ec-f8dd3574c772" providerId="ADAL" clId="{9FF0AE5E-7145-4436-85CB-92AEB12BCE09}" dt="2023-11-29T23:18:21.013" v="2804" actId="1076"/>
          <ac:spMkLst>
            <pc:docMk/>
            <pc:sldMk cId="1951318260" sldId="3793"/>
            <ac:spMk id="15" creationId="{3DEE3AC0-6CA6-5972-E8A1-21D95C136E07}"/>
          </ac:spMkLst>
        </pc:spChg>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9FF0AE5E-7145-4436-85CB-92AEB12BCE09}" dt="2023-11-29T23:21:53.037" v="2819"/>
              <pc2:cmMkLst xmlns:pc2="http://schemas.microsoft.com/office/powerpoint/2019/9/main/command">
                <pc:docMk/>
                <pc:sldMk cId="1951318260" sldId="3793"/>
                <pc2:cmMk id="{2A90F55F-489C-447F-9315-DEEA55483A3A}"/>
              </pc2:cmMkLst>
            </pc226:cmChg>
          </p:ext>
        </pc:extLst>
      </pc:sldChg>
      <pc:sldChg chg="modSp mod addCm modNotesTx">
        <pc:chgData name="Renee Luque" userId="24b01a1d-1c91-492f-b0ec-f8dd3574c772" providerId="ADAL" clId="{9FF0AE5E-7145-4436-85CB-92AEB12BCE09}" dt="2023-11-29T23:28:28.086" v="2845"/>
        <pc:sldMkLst>
          <pc:docMk/>
          <pc:sldMk cId="2038514803" sldId="3797"/>
        </pc:sldMkLst>
        <pc:spChg chg="mod">
          <ac:chgData name="Renee Luque" userId="24b01a1d-1c91-492f-b0ec-f8dd3574c772" providerId="ADAL" clId="{9FF0AE5E-7145-4436-85CB-92AEB12BCE09}" dt="2023-11-29T23:27:44.600" v="2844" actId="20577"/>
          <ac:spMkLst>
            <pc:docMk/>
            <pc:sldMk cId="2038514803" sldId="3797"/>
            <ac:spMk id="17" creationId="{F2ECE940-0679-4B15-F566-39091B412A5B}"/>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8:28.086" v="2845"/>
              <pc2:cmMkLst xmlns:pc2="http://schemas.microsoft.com/office/powerpoint/2019/9/main/command">
                <pc:docMk/>
                <pc:sldMk cId="2038514803" sldId="3797"/>
                <pc2:cmMk id="{F241DBAB-3DE3-4F9B-8971-7ACE7B17CE93}"/>
              </pc2:cmMkLst>
            </pc226:cmChg>
          </p:ext>
        </pc:extLst>
      </pc:sldChg>
      <pc:sldChg chg="modSp mod addCm">
        <pc:chgData name="Renee Luque" userId="24b01a1d-1c91-492f-b0ec-f8dd3574c772" providerId="ADAL" clId="{9FF0AE5E-7145-4436-85CB-92AEB12BCE09}" dt="2023-11-30T16:26:16.549" v="5089"/>
        <pc:sldMkLst>
          <pc:docMk/>
          <pc:sldMk cId="176220433" sldId="3803"/>
        </pc:sldMkLst>
        <pc:spChg chg="mod">
          <ac:chgData name="Renee Luque" userId="24b01a1d-1c91-492f-b0ec-f8dd3574c772" providerId="ADAL" clId="{9FF0AE5E-7145-4436-85CB-92AEB12BCE09}" dt="2023-11-30T16:25:15.286" v="5088" actId="20577"/>
          <ac:spMkLst>
            <pc:docMk/>
            <pc:sldMk cId="176220433" sldId="3803"/>
            <ac:spMk id="6" creationId="{17A7844D-4854-6D9F-CD11-526ACF92C697}"/>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16:26:16.549" v="5089"/>
              <pc2:cmMkLst xmlns:pc2="http://schemas.microsoft.com/office/powerpoint/2019/9/main/command">
                <pc:docMk/>
                <pc:sldMk cId="176220433" sldId="3803"/>
                <pc2:cmMk id="{46491253-CEC8-4F28-B947-AFD6D0FB5EF9}"/>
              </pc2:cmMkLst>
            </pc226:cmChg>
          </p:ext>
        </pc:extLst>
      </pc:sldChg>
      <pc:sldChg chg="modSp mod addCm">
        <pc:chgData name="Renee Luque" userId="24b01a1d-1c91-492f-b0ec-f8dd3574c772" providerId="ADAL" clId="{9FF0AE5E-7145-4436-85CB-92AEB12BCE09}" dt="2023-11-30T00:26:25.830" v="4709"/>
        <pc:sldMkLst>
          <pc:docMk/>
          <pc:sldMk cId="4063859370" sldId="4644"/>
        </pc:sldMkLst>
        <pc:spChg chg="mod">
          <ac:chgData name="Renee Luque" userId="24b01a1d-1c91-492f-b0ec-f8dd3574c772" providerId="ADAL" clId="{9FF0AE5E-7145-4436-85CB-92AEB12BCE09}" dt="2023-11-30T00:25:45.312" v="4708" actId="207"/>
          <ac:spMkLst>
            <pc:docMk/>
            <pc:sldMk cId="4063859370" sldId="4644"/>
            <ac:spMk id="9" creationId="{508FF446-3B77-7A86-B43E-E41B5F925996}"/>
          </ac:spMkLst>
        </pc:spChg>
        <pc:spChg chg="mod">
          <ac:chgData name="Renee Luque" userId="24b01a1d-1c91-492f-b0ec-f8dd3574c772" providerId="ADAL" clId="{9FF0AE5E-7145-4436-85CB-92AEB12BCE09}" dt="2023-11-30T00:24:41.570" v="4704" actId="207"/>
          <ac:spMkLst>
            <pc:docMk/>
            <pc:sldMk cId="4063859370" sldId="4644"/>
            <ac:spMk id="10" creationId="{65B154B9-1E38-1144-4515-23BCC7FB8885}"/>
          </ac:spMkLst>
        </pc:spChg>
        <pc:spChg chg="mod">
          <ac:chgData name="Renee Luque" userId="24b01a1d-1c91-492f-b0ec-f8dd3574c772" providerId="ADAL" clId="{9FF0AE5E-7145-4436-85CB-92AEB12BCE09}" dt="2023-11-30T00:24:47.047" v="4705" actId="207"/>
          <ac:spMkLst>
            <pc:docMk/>
            <pc:sldMk cId="4063859370" sldId="4644"/>
            <ac:spMk id="11" creationId="{78EE5140-EC75-0890-1B49-94B69B53460E}"/>
          </ac:spMkLst>
        </pc:spChg>
        <pc:spChg chg="mod">
          <ac:chgData name="Renee Luque" userId="24b01a1d-1c91-492f-b0ec-f8dd3574c772" providerId="ADAL" clId="{9FF0AE5E-7145-4436-85CB-92AEB12BCE09}" dt="2023-11-30T00:24:51.418" v="4706" actId="207"/>
          <ac:spMkLst>
            <pc:docMk/>
            <pc:sldMk cId="4063859370" sldId="4644"/>
            <ac:spMk id="12" creationId="{89F1C815-96DF-A6A7-F6AC-3CB07D7BE6A7}"/>
          </ac:spMkLst>
        </pc:spChg>
        <pc:spChg chg="mod">
          <ac:chgData name="Renee Luque" userId="24b01a1d-1c91-492f-b0ec-f8dd3574c772" providerId="ADAL" clId="{9FF0AE5E-7145-4436-85CB-92AEB12BCE09}" dt="2023-11-30T00:24:56.332" v="4707" actId="207"/>
          <ac:spMkLst>
            <pc:docMk/>
            <pc:sldMk cId="4063859370" sldId="4644"/>
            <ac:spMk id="13" creationId="{16A0327E-C2CE-EF68-8F98-CD01697B4FF4}"/>
          </ac:spMkLst>
        </pc:sp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26:25.830" v="4709"/>
              <pc2:cmMkLst xmlns:pc2="http://schemas.microsoft.com/office/powerpoint/2019/9/main/command">
                <pc:docMk/>
                <pc:sldMk cId="4063859370" sldId="4644"/>
                <pc2:cmMk id="{063BDBEA-8D66-481F-8A51-FCBABE985860}"/>
              </pc2:cmMkLst>
            </pc226:cmChg>
          </p:ext>
        </pc:extLst>
      </pc:sldChg>
      <pc:sldChg chg="modCm">
        <pc:chgData name="Renee Luque" userId="24b01a1d-1c91-492f-b0ec-f8dd3574c772" providerId="ADAL" clId="{9FF0AE5E-7145-4436-85CB-92AEB12BCE09}" dt="2023-11-30T00:40:03.586" v="4766"/>
        <pc:sldMkLst>
          <pc:docMk/>
          <pc:sldMk cId="351370186" sldId="464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0:03.586" v="4766"/>
              <pc2:cmMkLst xmlns:pc2="http://schemas.microsoft.com/office/powerpoint/2019/9/main/command">
                <pc:docMk/>
                <pc:sldMk cId="351370186" sldId="4645"/>
                <pc2:cmMk id="{EE32A35B-E5BB-4F0B-A09C-02F9AF9106DB}"/>
              </pc2:cmMkLst>
              <pc226:cmRplyChg chg="add">
                <pc226:chgData name="Renee Luque" userId="24b01a1d-1c91-492f-b0ec-f8dd3574c772" providerId="ADAL" clId="{9FF0AE5E-7145-4436-85CB-92AEB12BCE09}" dt="2023-11-30T00:40:03.586" v="4766"/>
                <pc2:cmRplyMkLst xmlns:pc2="http://schemas.microsoft.com/office/powerpoint/2019/9/main/command">
                  <pc:docMk/>
                  <pc:sldMk cId="351370186" sldId="4645"/>
                  <pc2:cmMk id="{EE32A35B-E5BB-4F0B-A09C-02F9AF9106DB}"/>
                  <pc2:cmRplyMk id="{E98C9130-EA4B-4022-80F6-27E050A74520}"/>
                </pc2:cmRplyMkLst>
              </pc226:cmRplyChg>
            </pc226:cmChg>
          </p:ext>
        </pc:extLst>
      </pc:sldChg>
      <pc:sldChg chg="modSp mod modCm">
        <pc:chgData name="Renee Luque" userId="24b01a1d-1c91-492f-b0ec-f8dd3574c772" providerId="ADAL" clId="{9FF0AE5E-7145-4436-85CB-92AEB12BCE09}" dt="2023-11-30T00:46:07.710" v="4846"/>
        <pc:sldMkLst>
          <pc:docMk/>
          <pc:sldMk cId="3212756172" sldId="4646"/>
        </pc:sldMkLst>
        <pc:spChg chg="mod">
          <ac:chgData name="Renee Luque" userId="24b01a1d-1c91-492f-b0ec-f8dd3574c772" providerId="ADAL" clId="{9FF0AE5E-7145-4436-85CB-92AEB12BCE09}" dt="2023-11-30T00:44:57.568" v="4845" actId="20577"/>
          <ac:spMkLst>
            <pc:docMk/>
            <pc:sldMk cId="3212756172" sldId="4646"/>
            <ac:spMk id="2" creationId="{F64F89A8-94AC-0268-ECB7-A6CC78178193}"/>
          </ac:spMkLst>
        </pc:spChg>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6:07.710" v="4846"/>
              <pc2:cmMkLst xmlns:pc2="http://schemas.microsoft.com/office/powerpoint/2019/9/main/command">
                <pc:docMk/>
                <pc:sldMk cId="3212756172" sldId="4646"/>
                <pc2:cmMk id="{87C92E6E-4942-4CEB-9D89-5E09DE79B6E5}"/>
              </pc2:cmMkLst>
              <pc226:cmRplyChg chg="add">
                <pc226:chgData name="Renee Luque" userId="24b01a1d-1c91-492f-b0ec-f8dd3574c772" providerId="ADAL" clId="{9FF0AE5E-7145-4436-85CB-92AEB12BCE09}" dt="2023-11-30T00:43:35.172" v="4768"/>
                <pc2:cmRplyMkLst xmlns:pc2="http://schemas.microsoft.com/office/powerpoint/2019/9/main/command">
                  <pc:docMk/>
                  <pc:sldMk cId="3212756172" sldId="4646"/>
                  <pc2:cmMk id="{87C92E6E-4942-4CEB-9D89-5E09DE79B6E5}"/>
                  <pc2:cmRplyMk id="{F663B5EE-478E-40ED-B208-238140CA821C}"/>
                </pc2:cmRplyMkLst>
              </pc226:cmRplyChg>
              <pc226:cmRplyChg chg="add">
                <pc226:chgData name="Renee Luque" userId="24b01a1d-1c91-492f-b0ec-f8dd3574c772" providerId="ADAL" clId="{9FF0AE5E-7145-4436-85CB-92AEB12BCE09}" dt="2023-11-30T00:46:07.710" v="4846"/>
                <pc2:cmRplyMkLst xmlns:pc2="http://schemas.microsoft.com/office/powerpoint/2019/9/main/command">
                  <pc:docMk/>
                  <pc:sldMk cId="3212756172" sldId="4646"/>
                  <pc2:cmMk id="{87C92E6E-4942-4CEB-9D89-5E09DE79B6E5}"/>
                  <pc2:cmRplyMk id="{D0520DF7-8062-43D4-8505-5387C45346E5}"/>
                </pc2:cmRplyMkLst>
              </pc226:cmRplyChg>
            </pc226:cmChg>
          </p:ext>
        </pc:extLst>
      </pc:sldChg>
      <pc:sldChg chg="del">
        <pc:chgData name="Renee Luque" userId="24b01a1d-1c91-492f-b0ec-f8dd3574c772" providerId="ADAL" clId="{9FF0AE5E-7145-4436-85CB-92AEB12BCE09}" dt="2023-11-29T17:22:11.980" v="0" actId="2696"/>
        <pc:sldMkLst>
          <pc:docMk/>
          <pc:sldMk cId="1747613889" sldId="4648"/>
        </pc:sldMkLst>
      </pc:sldChg>
      <pc:sldChg chg="addSp delSp modSp add del mod ord modNotesTx">
        <pc:chgData name="Renee Luque" userId="24b01a1d-1c91-492f-b0ec-f8dd3574c772" providerId="ADAL" clId="{9FF0AE5E-7145-4436-85CB-92AEB12BCE09}" dt="2023-11-29T17:29:08.017" v="119" actId="2696"/>
        <pc:sldMkLst>
          <pc:docMk/>
          <pc:sldMk cId="2082031449" sldId="4648"/>
        </pc:sldMkLst>
        <pc:spChg chg="mod">
          <ac:chgData name="Renee Luque" userId="24b01a1d-1c91-492f-b0ec-f8dd3574c772" providerId="ADAL" clId="{9FF0AE5E-7145-4436-85CB-92AEB12BCE09}" dt="2023-11-29T17:23:09.673" v="99" actId="20577"/>
          <ac:spMkLst>
            <pc:docMk/>
            <pc:sldMk cId="2082031449" sldId="4648"/>
            <ac:spMk id="3" creationId="{00000000-0000-0000-0000-000000000000}"/>
          </ac:spMkLst>
        </pc:spChg>
        <pc:spChg chg="add del mod">
          <ac:chgData name="Renee Luque" userId="24b01a1d-1c91-492f-b0ec-f8dd3574c772" providerId="ADAL" clId="{9FF0AE5E-7145-4436-85CB-92AEB12BCE09}" dt="2023-11-29T17:25:42.551" v="107"/>
          <ac:spMkLst>
            <pc:docMk/>
            <pc:sldMk cId="2082031449" sldId="4648"/>
            <ac:spMk id="4" creationId="{72CD3781-B7E6-785F-3405-7E3721845828}"/>
          </ac:spMkLst>
        </pc:spChg>
        <pc:spChg chg="add mod">
          <ac:chgData name="Renee Luque" userId="24b01a1d-1c91-492f-b0ec-f8dd3574c772" providerId="ADAL" clId="{9FF0AE5E-7145-4436-85CB-92AEB12BCE09}" dt="2023-11-29T17:26:05.347" v="111" actId="1076"/>
          <ac:spMkLst>
            <pc:docMk/>
            <pc:sldMk cId="2082031449" sldId="4648"/>
            <ac:spMk id="11" creationId="{65A2BAB7-E951-93DA-A8BF-37BF2C065E0A}"/>
          </ac:spMkLst>
        </pc:spChg>
        <pc:spChg chg="add mod">
          <ac:chgData name="Renee Luque" userId="24b01a1d-1c91-492f-b0ec-f8dd3574c772" providerId="ADAL" clId="{9FF0AE5E-7145-4436-85CB-92AEB12BCE09}" dt="2023-11-29T17:27:42.018" v="118" actId="108"/>
          <ac:spMkLst>
            <pc:docMk/>
            <pc:sldMk cId="2082031449" sldId="4648"/>
            <ac:spMk id="15" creationId="{FD4948D2-B56A-72C4-0D2F-20E861079C88}"/>
          </ac:spMkLst>
        </pc:spChg>
        <pc:graphicFrameChg chg="del mod">
          <ac:chgData name="Renee Luque" userId="24b01a1d-1c91-492f-b0ec-f8dd3574c772" providerId="ADAL" clId="{9FF0AE5E-7145-4436-85CB-92AEB12BCE09}" dt="2023-11-29T17:23:46.710" v="101" actId="478"/>
          <ac:graphicFrameMkLst>
            <pc:docMk/>
            <pc:sldMk cId="2082031449" sldId="4648"/>
            <ac:graphicFrameMk id="6" creationId="{00000000-0000-0000-0000-000000000000}"/>
          </ac:graphicFrameMkLst>
        </pc:graphicFrameChg>
        <pc:picChg chg="add del mod">
          <ac:chgData name="Renee Luque" userId="24b01a1d-1c91-492f-b0ec-f8dd3574c772" providerId="ADAL" clId="{9FF0AE5E-7145-4436-85CB-92AEB12BCE09}" dt="2023-11-29T17:26:13.561" v="112" actId="478"/>
          <ac:picMkLst>
            <pc:docMk/>
            <pc:sldMk cId="2082031449" sldId="4648"/>
            <ac:picMk id="12" creationId="{9C050993-7127-8D94-1C2D-E8DAF47D4F7E}"/>
          </ac:picMkLst>
        </pc:picChg>
        <pc:picChg chg="add mod">
          <ac:chgData name="Renee Luque" userId="24b01a1d-1c91-492f-b0ec-f8dd3574c772" providerId="ADAL" clId="{9FF0AE5E-7145-4436-85CB-92AEB12BCE09}" dt="2023-11-29T17:26:00.701" v="110" actId="1076"/>
          <ac:picMkLst>
            <pc:docMk/>
            <pc:sldMk cId="2082031449" sldId="4648"/>
            <ac:picMk id="13" creationId="{12FBCDB0-F1DB-3A02-01CA-55E49C39BB06}"/>
          </ac:picMkLst>
        </pc:picChg>
      </pc:sldChg>
      <pc:sldChg chg="addSp delSp modSp new del mod modClrScheme chgLayout">
        <pc:chgData name="Renee Luque" userId="24b01a1d-1c91-492f-b0ec-f8dd3574c772" providerId="ADAL" clId="{9FF0AE5E-7145-4436-85CB-92AEB12BCE09}" dt="2023-11-29T17:43:33.485" v="357" actId="2696"/>
        <pc:sldMkLst>
          <pc:docMk/>
          <pc:sldMk cId="2898415625" sldId="4648"/>
        </pc:sldMkLst>
        <pc:spChg chg="del mod ord">
          <ac:chgData name="Renee Luque" userId="24b01a1d-1c91-492f-b0ec-f8dd3574c772" providerId="ADAL" clId="{9FF0AE5E-7145-4436-85CB-92AEB12BCE09}" dt="2023-11-29T17:29:48.647" v="121" actId="700"/>
          <ac:spMkLst>
            <pc:docMk/>
            <pc:sldMk cId="2898415625" sldId="4648"/>
            <ac:spMk id="2" creationId="{4C627B8F-9CD2-B786-DD2A-20609E5C8CE8}"/>
          </ac:spMkLst>
        </pc:spChg>
        <pc:spChg chg="del mod ord">
          <ac:chgData name="Renee Luque" userId="24b01a1d-1c91-492f-b0ec-f8dd3574c772" providerId="ADAL" clId="{9FF0AE5E-7145-4436-85CB-92AEB12BCE09}" dt="2023-11-29T17:29:48.647" v="121" actId="700"/>
          <ac:spMkLst>
            <pc:docMk/>
            <pc:sldMk cId="2898415625" sldId="4648"/>
            <ac:spMk id="3" creationId="{43E1A2CC-132E-8869-4011-DC3D6882B12E}"/>
          </ac:spMkLst>
        </pc:spChg>
        <pc:spChg chg="del mod ord">
          <ac:chgData name="Renee Luque" userId="24b01a1d-1c91-492f-b0ec-f8dd3574c772" providerId="ADAL" clId="{9FF0AE5E-7145-4436-85CB-92AEB12BCE09}" dt="2023-11-29T17:29:59.462" v="123" actId="478"/>
          <ac:spMkLst>
            <pc:docMk/>
            <pc:sldMk cId="2898415625" sldId="4648"/>
            <ac:spMk id="4" creationId="{D0969127-939B-3A0E-FE0F-BD00539D5274}"/>
          </ac:spMkLst>
        </pc:spChg>
        <pc:spChg chg="add del mod ord">
          <ac:chgData name="Renee Luque" userId="24b01a1d-1c91-492f-b0ec-f8dd3574c772" providerId="ADAL" clId="{9FF0AE5E-7145-4436-85CB-92AEB12BCE09}" dt="2023-11-29T17:29:56.382" v="122" actId="700"/>
          <ac:spMkLst>
            <pc:docMk/>
            <pc:sldMk cId="2898415625" sldId="4648"/>
            <ac:spMk id="5" creationId="{69D193DC-F32E-FCE8-78B1-3241BE332082}"/>
          </ac:spMkLst>
        </pc:spChg>
        <pc:spChg chg="add del mod ord">
          <ac:chgData name="Renee Luque" userId="24b01a1d-1c91-492f-b0ec-f8dd3574c772" providerId="ADAL" clId="{9FF0AE5E-7145-4436-85CB-92AEB12BCE09}" dt="2023-11-29T17:29:56.382" v="122" actId="700"/>
          <ac:spMkLst>
            <pc:docMk/>
            <pc:sldMk cId="2898415625" sldId="4648"/>
            <ac:spMk id="6" creationId="{F9918A66-FE5E-CD89-CEB9-820904EED4FC}"/>
          </ac:spMkLst>
        </pc:spChg>
        <pc:spChg chg="add mod">
          <ac:chgData name="Renee Luque" userId="24b01a1d-1c91-492f-b0ec-f8dd3574c772" providerId="ADAL" clId="{9FF0AE5E-7145-4436-85CB-92AEB12BCE09}" dt="2023-11-29T17:41:03.818" v="242" actId="113"/>
          <ac:spMkLst>
            <pc:docMk/>
            <pc:sldMk cId="2898415625" sldId="4648"/>
            <ac:spMk id="8" creationId="{1A068ACB-6448-0EDB-7200-5A44E18639FA}"/>
          </ac:spMkLst>
        </pc:spChg>
        <pc:spChg chg="add del mod">
          <ac:chgData name="Renee Luque" userId="24b01a1d-1c91-492f-b0ec-f8dd3574c772" providerId="ADAL" clId="{9FF0AE5E-7145-4436-85CB-92AEB12BCE09}" dt="2023-11-29T17:42:12.318" v="244"/>
          <ac:spMkLst>
            <pc:docMk/>
            <pc:sldMk cId="2898415625" sldId="4648"/>
            <ac:spMk id="9" creationId="{2F7C4154-5514-4BC7-D158-0A1887F99EFF}"/>
          </ac:spMkLst>
        </pc:spChg>
        <pc:graphicFrameChg chg="add mod">
          <ac:chgData name="Renee Luque" userId="24b01a1d-1c91-492f-b0ec-f8dd3574c772" providerId="ADAL" clId="{9FF0AE5E-7145-4436-85CB-92AEB12BCE09}" dt="2023-11-29T17:40:49.170" v="240" actId="1076"/>
          <ac:graphicFrameMkLst>
            <pc:docMk/>
            <pc:sldMk cId="2898415625" sldId="4648"/>
            <ac:graphicFrameMk id="7" creationId="{76142B68-BCAD-3D81-BBB4-E25D4E6184C9}"/>
          </ac:graphicFrameMkLst>
        </pc:graphicFrameChg>
      </pc:sldChg>
      <pc:sldChg chg="addSp delSp modSp add mod ord setBg addCm modNotesTx">
        <pc:chgData name="Renee Luque" userId="24b01a1d-1c91-492f-b0ec-f8dd3574c772" providerId="ADAL" clId="{9FF0AE5E-7145-4436-85CB-92AEB12BCE09}" dt="2023-11-29T23:23:19.897" v="2822"/>
        <pc:sldMkLst>
          <pc:docMk/>
          <pc:sldMk cId="571009376" sldId="4649"/>
        </pc:sldMkLst>
        <pc:spChg chg="mod">
          <ac:chgData name="Renee Luque" userId="24b01a1d-1c91-492f-b0ec-f8dd3574c772" providerId="ADAL" clId="{9FF0AE5E-7145-4436-85CB-92AEB12BCE09}" dt="2023-11-29T17:43:07.940" v="355" actId="20577"/>
          <ac:spMkLst>
            <pc:docMk/>
            <pc:sldMk cId="571009376" sldId="4649"/>
            <ac:spMk id="3" creationId="{00000000-0000-0000-0000-000000000000}"/>
          </ac:spMkLst>
        </pc:spChg>
        <pc:spChg chg="add del mod">
          <ac:chgData name="Renee Luque" userId="24b01a1d-1c91-492f-b0ec-f8dd3574c772" providerId="ADAL" clId="{9FF0AE5E-7145-4436-85CB-92AEB12BCE09}" dt="2023-11-29T17:42:38.408" v="249"/>
          <ac:spMkLst>
            <pc:docMk/>
            <pc:sldMk cId="571009376" sldId="4649"/>
            <ac:spMk id="4" creationId="{F1ADDABD-AB51-EDE9-ECFF-2193CF21E111}"/>
          </ac:spMkLst>
        </pc:spChg>
        <pc:spChg chg="add mod">
          <ac:chgData name="Renee Luque" userId="24b01a1d-1c91-492f-b0ec-f8dd3574c772" providerId="ADAL" clId="{9FF0AE5E-7145-4436-85CB-92AEB12BCE09}" dt="2023-11-29T21:59:39.051" v="1389" actId="20577"/>
          <ac:spMkLst>
            <pc:docMk/>
            <pc:sldMk cId="571009376" sldId="4649"/>
            <ac:spMk id="7" creationId="{D4E34602-0056-F75C-810C-B418753F4909}"/>
          </ac:spMkLst>
        </pc:spChg>
        <pc:spChg chg="add mod">
          <ac:chgData name="Renee Luque" userId="24b01a1d-1c91-492f-b0ec-f8dd3574c772" providerId="ADAL" clId="{9FF0AE5E-7145-4436-85CB-92AEB12BCE09}" dt="2023-11-29T21:57:42.835" v="1367" actId="20577"/>
          <ac:spMkLst>
            <pc:docMk/>
            <pc:sldMk cId="571009376" sldId="4649"/>
            <ac:spMk id="8" creationId="{1337207D-4629-54F3-2AE4-DB4D700FCCA5}"/>
          </ac:spMkLst>
        </pc:spChg>
        <pc:spChg chg="add mod">
          <ac:chgData name="Renee Luque" userId="24b01a1d-1c91-492f-b0ec-f8dd3574c772" providerId="ADAL" clId="{9FF0AE5E-7145-4436-85CB-92AEB12BCE09}" dt="2023-11-29T22:44:17.784" v="1787" actId="1076"/>
          <ac:spMkLst>
            <pc:docMk/>
            <pc:sldMk cId="571009376" sldId="4649"/>
            <ac:spMk id="9" creationId="{201630A8-0709-FF6C-8B3F-94A42E785085}"/>
          </ac:spMkLst>
        </pc:spChg>
        <pc:spChg chg="add mod">
          <ac:chgData name="Renee Luque" userId="24b01a1d-1c91-492f-b0ec-f8dd3574c772" providerId="ADAL" clId="{9FF0AE5E-7145-4436-85CB-92AEB12BCE09}" dt="2023-11-29T18:01:24.563" v="613" actId="255"/>
          <ac:spMkLst>
            <pc:docMk/>
            <pc:sldMk cId="571009376" sldId="4649"/>
            <ac:spMk id="11" creationId="{522AC8CC-4148-CA35-C602-A616339A61EC}"/>
          </ac:spMkLst>
        </pc:spChg>
        <pc:graphicFrameChg chg="add mod">
          <ac:chgData name="Renee Luque" userId="24b01a1d-1c91-492f-b0ec-f8dd3574c772" providerId="ADAL" clId="{9FF0AE5E-7145-4436-85CB-92AEB12BCE09}" dt="2023-11-29T18:09:44.562" v="1330"/>
          <ac:graphicFrameMkLst>
            <pc:docMk/>
            <pc:sldMk cId="571009376" sldId="4649"/>
            <ac:graphicFrameMk id="5" creationId="{F1D760B8-E26E-C2D8-3C1D-72B123F6BAF0}"/>
          </ac:graphicFrameMkLst>
        </pc:graphicFrameChg>
        <pc:graphicFrameChg chg="del">
          <ac:chgData name="Renee Luque" userId="24b01a1d-1c91-492f-b0ec-f8dd3574c772" providerId="ADAL" clId="{9FF0AE5E-7145-4436-85CB-92AEB12BCE09}" dt="2023-11-29T17:42:28.313" v="248" actId="478"/>
          <ac:graphicFrameMkLst>
            <pc:docMk/>
            <pc:sldMk cId="571009376" sldId="4649"/>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3:19.897" v="2822"/>
              <pc2:cmMkLst xmlns:pc2="http://schemas.microsoft.com/office/powerpoint/2019/9/main/command">
                <pc:docMk/>
                <pc:sldMk cId="571009376" sldId="4649"/>
                <pc2:cmMk id="{921FBECD-FA6C-47B1-882E-25FD3F5AA56E}"/>
              </pc2:cmMkLst>
            </pc226:cmChg>
          </p:ext>
        </pc:extLst>
      </pc:sldChg>
      <pc:sldMasterChg chg="delSldLayout">
        <pc:chgData name="Renee Luque" userId="24b01a1d-1c91-492f-b0ec-f8dd3574c772" providerId="ADAL" clId="{9FF0AE5E-7145-4436-85CB-92AEB12BCE09}" dt="2023-11-29T17:43:33.485" v="357" actId="2696"/>
        <pc:sldMasterMkLst>
          <pc:docMk/>
          <pc:sldMasterMk cId="2510464628" sldId="2147483698"/>
        </pc:sldMasterMkLst>
        <pc:sldLayoutChg chg="del">
          <pc:chgData name="Renee Luque" userId="24b01a1d-1c91-492f-b0ec-f8dd3574c772" providerId="ADAL" clId="{9FF0AE5E-7145-4436-85CB-92AEB12BCE09}" dt="2023-11-29T17:43:33.485" v="357" actId="2696"/>
          <pc:sldLayoutMkLst>
            <pc:docMk/>
            <pc:sldMasterMk cId="2510464628" sldId="2147483698"/>
            <pc:sldLayoutMk cId="1979719040" sldId="2147483695"/>
          </pc:sldLayoutMkLst>
        </pc:sldLayoutChg>
      </pc:sldMasterChg>
    </pc:docChg>
  </pc:docChgLst>
  <pc:docChgLst>
    <pc:chgData name="Renee Luque" userId="S::rluque@cffutures.net::24b01a1d-1c91-492f-b0ec-f8dd3574c772" providerId="AD" clId="Web-{BC499545-B8B7-4A2D-9A54-F85660B7EB72}"/>
    <pc:docChg chg="addSld modSld">
      <pc:chgData name="Renee Luque" userId="S::rluque@cffutures.net::24b01a1d-1c91-492f-b0ec-f8dd3574c772" providerId="AD" clId="Web-{BC499545-B8B7-4A2D-9A54-F85660B7EB72}" dt="2023-11-29T17:08:44.761" v="9"/>
      <pc:docMkLst>
        <pc:docMk/>
      </pc:docMkLst>
      <pc:sldChg chg="modSp">
        <pc:chgData name="Renee Luque" userId="S::rluque@cffutures.net::24b01a1d-1c91-492f-b0ec-f8dd3574c772" providerId="AD" clId="Web-{BC499545-B8B7-4A2D-9A54-F85660B7EB72}" dt="2023-11-29T16:59:48.116" v="8" actId="20577"/>
        <pc:sldMkLst>
          <pc:docMk/>
          <pc:sldMk cId="2361436726" sldId="1842"/>
        </pc:sldMkLst>
        <pc:spChg chg="mod">
          <ac:chgData name="Renee Luque" userId="S::rluque@cffutures.net::24b01a1d-1c91-492f-b0ec-f8dd3574c772" providerId="AD" clId="Web-{BC499545-B8B7-4A2D-9A54-F85660B7EB72}" dt="2023-11-29T16:59:48.116" v="8" actId="20577"/>
          <ac:spMkLst>
            <pc:docMk/>
            <pc:sldMk cId="2361436726" sldId="1842"/>
            <ac:spMk id="5" creationId="{02C07875-1192-83FE-9791-E0B36F7087EA}"/>
          </ac:spMkLst>
        </pc:spChg>
      </pc:sldChg>
      <pc:sldChg chg="modSp">
        <pc:chgData name="Renee Luque" userId="S::rluque@cffutures.net::24b01a1d-1c91-492f-b0ec-f8dd3574c772" providerId="AD" clId="Web-{BC499545-B8B7-4A2D-9A54-F85660B7EB72}" dt="2023-11-29T16:57:49.065" v="5" actId="14100"/>
        <pc:sldMkLst>
          <pc:docMk/>
          <pc:sldMk cId="1153566999" sldId="1948"/>
        </pc:sldMkLst>
        <pc:spChg chg="mod">
          <ac:chgData name="Renee Luque" userId="S::rluque@cffutures.net::24b01a1d-1c91-492f-b0ec-f8dd3574c772" providerId="AD" clId="Web-{BC499545-B8B7-4A2D-9A54-F85660B7EB72}" dt="2023-11-29T16:57:49.065" v="5" actId="14100"/>
          <ac:spMkLst>
            <pc:docMk/>
            <pc:sldMk cId="1153566999" sldId="1948"/>
            <ac:spMk id="29" creationId="{85C291CE-EA05-8E14-F35A-C0AF0D168A19}"/>
          </ac:spMkLst>
        </pc:spChg>
      </pc:sldChg>
      <pc:sldChg chg="new">
        <pc:chgData name="Renee Luque" userId="S::rluque@cffutures.net::24b01a1d-1c91-492f-b0ec-f8dd3574c772" providerId="AD" clId="Web-{BC499545-B8B7-4A2D-9A54-F85660B7EB72}" dt="2023-11-29T17:08:44.761" v="9"/>
        <pc:sldMkLst>
          <pc:docMk/>
          <pc:sldMk cId="1747613889" sldId="464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National</c:v>
                </c:pt>
              </c:strCache>
            </c:strRef>
          </c:tx>
          <c:spPr>
            <a:ln w="52705" cap="rnd">
              <a:solidFill>
                <a:srgbClr val="0F4263"/>
              </a:solidFill>
              <a:round/>
            </a:ln>
            <a:effectLst/>
          </c:spPr>
          <c:marker>
            <c:symbol val="circle"/>
            <c:size val="5"/>
            <c:spPr>
              <a:solidFill>
                <a:srgbClr val="0F4263"/>
              </a:solidFill>
              <a:ln w="52705">
                <a:solidFill>
                  <a:srgbClr val="0F4263"/>
                </a:solidFill>
              </a:ln>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C4-2B4C-B1FB-FDF58AF4A77D}"/>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C4-2B4C-B1FB-FDF58AF4A77D}"/>
                </c:ext>
              </c:extLst>
            </c:dLbl>
            <c:dLbl>
              <c:idx val="4"/>
              <c:layout>
                <c:manualLayout>
                  <c:x val="-3.8211651932854557E-2"/>
                  <c:y val="-4.5458953545045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70-4C32-9719-41DC8B7545DF}"/>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C4-2B4C-B1FB-FDF58AF4A77D}"/>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C4-2B4C-B1FB-FDF58AF4A77D}"/>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C4-2B4C-B1FB-FDF58AF4A77D}"/>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C4-2B4C-B1FB-FDF58AF4A77D}"/>
                </c:ext>
              </c:extLst>
            </c:dLbl>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C4-2B4C-B1FB-FDF58AF4A77D}"/>
                </c:ext>
              </c:extLst>
            </c:dLbl>
            <c:dLbl>
              <c:idx val="14"/>
              <c:layout>
                <c:manualLayout>
                  <c:x val="-4.689981090427247E-2"/>
                  <c:y val="-4.81019159604546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0-4C32-9719-41DC8B7545DF}"/>
                </c:ext>
              </c:extLst>
            </c:dLbl>
            <c:dLbl>
              <c:idx val="15"/>
              <c:layout>
                <c:manualLayout>
                  <c:x val="-1.8663294247164532E-2"/>
                  <c:y val="5.07448783758642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C4-2B4C-B1FB-FDF58AF4A77D}"/>
                </c:ext>
              </c:extLst>
            </c:dLbl>
            <c:dLbl>
              <c:idx val="16"/>
              <c:layout>
                <c:manualLayout>
                  <c:x val="-4.3641751289990649E-2"/>
                  <c:y val="-4.81019159604546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70-4C32-9719-41DC8B7545DF}"/>
                </c:ext>
              </c:extLst>
            </c:dLbl>
            <c:dLbl>
              <c:idx val="17"/>
              <c:layout>
                <c:manualLayout>
                  <c:x val="-3.366661601424379E-2"/>
                  <c:y val="5.0216285892782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C4-2B4C-B1FB-FDF58AF4A77D}"/>
                </c:ext>
              </c:extLst>
            </c:dLbl>
            <c:dLbl>
              <c:idx val="1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C4-2B4C-B1FB-FDF58AF4A77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0" cap="flat" cmpd="sng" algn="ctr">
                      <a:noFill/>
                      <a:round/>
                    </a:ln>
                    <a:effectLst/>
                  </c:spPr>
                </c15:leaderLines>
              </c:ext>
            </c:extLst>
          </c:dLbls>
          <c:cat>
            <c:numRef>
              <c:f>Sheet1!$A$2:$A$23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Sheet1!$B$2:$B$23</c:f>
              <c:numCache>
                <c:formatCode>0.0%</c:formatCode>
                <c:ptCount val="22"/>
                <c:pt idx="0">
                  <c:v>0.18018790531235268</c:v>
                </c:pt>
                <c:pt idx="1">
                  <c:v>0.1844400499211489</c:v>
                </c:pt>
                <c:pt idx="2">
                  <c:v>0.20501517352471629</c:v>
                </c:pt>
                <c:pt idx="3">
                  <c:v>0.221</c:v>
                </c:pt>
                <c:pt idx="4">
                  <c:v>0.23320180343665819</c:v>
                </c:pt>
                <c:pt idx="5">
                  <c:v>0.25095129054188892</c:v>
                </c:pt>
                <c:pt idx="6">
                  <c:v>0.25601341506996178</c:v>
                </c:pt>
                <c:pt idx="7">
                  <c:v>0.2564237396663912</c:v>
                </c:pt>
                <c:pt idx="8">
                  <c:v>0.24475125851347351</c:v>
                </c:pt>
                <c:pt idx="9">
                  <c:v>0.25859772847437279</c:v>
                </c:pt>
                <c:pt idx="10">
                  <c:v>0.30097868240203224</c:v>
                </c:pt>
                <c:pt idx="11">
                  <c:v>0.29960797500225539</c:v>
                </c:pt>
                <c:pt idx="12">
                  <c:v>0.31845648994440645</c:v>
                </c:pt>
                <c:pt idx="13">
                  <c:v>0.31445214342528582</c:v>
                </c:pt>
                <c:pt idx="14">
                  <c:v>0.32767360127410972</c:v>
                </c:pt>
                <c:pt idx="15">
                  <c:v>0.35506993858594027</c:v>
                </c:pt>
                <c:pt idx="16">
                  <c:v>0.3734939321534137</c:v>
                </c:pt>
                <c:pt idx="17">
                  <c:v>0.39247839272458696</c:v>
                </c:pt>
                <c:pt idx="18">
                  <c:v>0.3916546696655987</c:v>
                </c:pt>
                <c:pt idx="19">
                  <c:v>0.37922179578828819</c:v>
                </c:pt>
                <c:pt idx="20">
                  <c:v>0.38767296882035379</c:v>
                </c:pt>
              </c:numCache>
            </c:numRef>
          </c:val>
          <c:smooth val="0"/>
          <c:extLst>
            <c:ext xmlns:c16="http://schemas.microsoft.com/office/drawing/2014/chart" uri="{C3380CC4-5D6E-409C-BE32-E72D297353CC}">
              <c16:uniqueId val="{0000000A-2EC4-2B4C-B1FB-FDF58AF4A77D}"/>
            </c:ext>
          </c:extLst>
        </c:ser>
        <c:dLbls>
          <c:showLegendKey val="0"/>
          <c:showVal val="0"/>
          <c:showCatName val="0"/>
          <c:showSerName val="0"/>
          <c:showPercent val="0"/>
          <c:showBubbleSize val="0"/>
        </c:dLbls>
        <c:marker val="1"/>
        <c:smooth val="0"/>
        <c:axId val="260441360"/>
        <c:axId val="259188816"/>
      </c:lineChart>
      <c:catAx>
        <c:axId val="26044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9188816"/>
        <c:crosses val="autoZero"/>
        <c:auto val="1"/>
        <c:lblAlgn val="ctr"/>
        <c:lblOffset val="100"/>
        <c:noMultiLvlLbl val="0"/>
      </c:catAx>
      <c:valAx>
        <c:axId val="259188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60441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C0425-5C3E-4447-8C17-CC27F540C6CE}" type="doc">
      <dgm:prSet loTypeId="urn:microsoft.com/office/officeart/2005/8/layout/pyramid1" loCatId="" qsTypeId="urn:microsoft.com/office/officeart/2005/8/quickstyle/simple1" qsCatId="simple" csTypeId="urn:microsoft.com/office/officeart/2005/8/colors/accent1_2" csCatId="accent1" phldr="1"/>
      <dgm:spPr/>
    </dgm:pt>
    <dgm:pt modelId="{1C554A32-F137-BD42-A266-06008EFEC419}">
      <dgm:prSet phldrT="[Text]" custT="1"/>
      <dgm:spPr>
        <a:solidFill>
          <a:schemeClr val="accent2">
            <a:lumMod val="20000"/>
            <a:lumOff val="80000"/>
          </a:schemeClr>
        </a:solidFill>
      </dgm:spPr>
      <dgm:t>
        <a:bodyPr anchor="b"/>
        <a:lstStyle/>
        <a:p>
          <a:pPr>
            <a:spcAft>
              <a:spcPct val="35000"/>
            </a:spcAft>
          </a:pPr>
          <a:br>
            <a:rPr lang="en-US" sz="1300" dirty="0">
              <a:solidFill>
                <a:schemeClr val="tx1"/>
              </a:solidFill>
            </a:rPr>
          </a:br>
          <a:endParaRPr lang="en-US" sz="1300" dirty="0">
            <a:solidFill>
              <a:schemeClr val="tx1"/>
            </a:solidFill>
          </a:endParaRPr>
        </a:p>
        <a:p>
          <a:pPr>
            <a:spcAft>
              <a:spcPts val="42"/>
            </a:spcAft>
          </a:pPr>
          <a:r>
            <a:rPr lang="en-US" sz="1200" dirty="0">
              <a:solidFill>
                <a:schemeClr val="tx1"/>
              </a:solidFill>
            </a:rPr>
            <a:t>Early </a:t>
          </a:r>
          <a:br>
            <a:rPr lang="en-US" sz="1200" dirty="0">
              <a:solidFill>
                <a:schemeClr val="tx1"/>
              </a:solidFill>
            </a:rPr>
          </a:br>
          <a:r>
            <a:rPr lang="en-US" sz="1200" dirty="0">
              <a:solidFill>
                <a:schemeClr val="tx1"/>
              </a:solidFill>
            </a:rPr>
            <a:t>Death</a:t>
          </a:r>
        </a:p>
      </dgm:t>
    </dgm:pt>
    <dgm:pt modelId="{1624AC61-7A9C-4545-9385-2F116D876B4B}" type="parTrans" cxnId="{42FA9A3B-2C07-4140-9920-ED2597EBC418}">
      <dgm:prSet/>
      <dgm:spPr/>
      <dgm:t>
        <a:bodyPr/>
        <a:lstStyle/>
        <a:p>
          <a:endParaRPr lang="en-US" sz="1300"/>
        </a:p>
      </dgm:t>
    </dgm:pt>
    <dgm:pt modelId="{11C9FAAE-079E-F040-8ACC-B19791EE7CB3}" type="sibTrans" cxnId="{42FA9A3B-2C07-4140-9920-ED2597EBC418}">
      <dgm:prSet/>
      <dgm:spPr/>
      <dgm:t>
        <a:bodyPr/>
        <a:lstStyle/>
        <a:p>
          <a:endParaRPr lang="en-US" sz="1300"/>
        </a:p>
      </dgm:t>
    </dgm:pt>
    <dgm:pt modelId="{C33FEC01-D4A6-ED44-B1D9-1D636CE607DB}">
      <dgm:prSet phldrT="[Text]" custT="1"/>
      <dgm:spPr>
        <a:solidFill>
          <a:schemeClr val="accent2">
            <a:lumMod val="60000"/>
            <a:lumOff val="40000"/>
          </a:schemeClr>
        </a:solidFill>
      </dgm:spPr>
      <dgm:t>
        <a:bodyPr anchor="ctr"/>
        <a:lstStyle/>
        <a:p>
          <a:pPr>
            <a:spcAft>
              <a:spcPts val="0"/>
            </a:spcAft>
          </a:pPr>
          <a:r>
            <a:rPr lang="en-US" sz="1200" dirty="0">
              <a:solidFill>
                <a:schemeClr val="tx1"/>
              </a:solidFill>
            </a:rPr>
            <a:t>Disease, Disability, &amp; Social Problems</a:t>
          </a:r>
        </a:p>
      </dgm:t>
    </dgm:pt>
    <dgm:pt modelId="{1502946C-DCD3-3C4B-A438-05E6218E410C}" type="parTrans" cxnId="{FDD60873-AE53-5241-8A25-44CF9980E12D}">
      <dgm:prSet/>
      <dgm:spPr/>
      <dgm:t>
        <a:bodyPr/>
        <a:lstStyle/>
        <a:p>
          <a:endParaRPr lang="en-US" sz="1300"/>
        </a:p>
      </dgm:t>
    </dgm:pt>
    <dgm:pt modelId="{3FB62424-3B3D-0247-AABF-FF782A0177D1}" type="sibTrans" cxnId="{FDD60873-AE53-5241-8A25-44CF9980E12D}">
      <dgm:prSet/>
      <dgm:spPr/>
      <dgm:t>
        <a:bodyPr/>
        <a:lstStyle/>
        <a:p>
          <a:endParaRPr lang="en-US" sz="1300"/>
        </a:p>
      </dgm:t>
    </dgm:pt>
    <dgm:pt modelId="{028DB8D2-8152-1F43-9673-E48A85C9A707}">
      <dgm:prSet phldrT="[Text]" custT="1"/>
      <dgm:spPr>
        <a:solidFill>
          <a:schemeClr val="accent2"/>
        </a:solidFill>
      </dgm:spPr>
      <dgm:t>
        <a:bodyPr/>
        <a:lstStyle/>
        <a:p>
          <a:r>
            <a:rPr lang="en-US" sz="1300" dirty="0">
              <a:solidFill>
                <a:schemeClr val="bg1"/>
              </a:solidFill>
            </a:rPr>
            <a:t>Adoption of </a:t>
          </a:r>
        </a:p>
        <a:p>
          <a:r>
            <a:rPr lang="en-US" sz="1300" dirty="0">
              <a:solidFill>
                <a:schemeClr val="bg1"/>
              </a:solidFill>
            </a:rPr>
            <a:t>Health Risk Behavior</a:t>
          </a:r>
        </a:p>
      </dgm:t>
    </dgm:pt>
    <dgm:pt modelId="{2E4816F7-07F1-A34B-AA18-D4D8A2D3AB02}" type="parTrans" cxnId="{D2AFBD55-BC13-8746-9E4A-66953FDA763C}">
      <dgm:prSet/>
      <dgm:spPr/>
      <dgm:t>
        <a:bodyPr/>
        <a:lstStyle/>
        <a:p>
          <a:endParaRPr lang="en-US" sz="1300"/>
        </a:p>
      </dgm:t>
    </dgm:pt>
    <dgm:pt modelId="{E46937CA-1235-5E49-B6F5-3C0383FAEC5A}" type="sibTrans" cxnId="{D2AFBD55-BC13-8746-9E4A-66953FDA763C}">
      <dgm:prSet/>
      <dgm:spPr/>
      <dgm:t>
        <a:bodyPr/>
        <a:lstStyle/>
        <a:p>
          <a:endParaRPr lang="en-US" sz="1300"/>
        </a:p>
      </dgm:t>
    </dgm:pt>
    <dgm:pt modelId="{DEF10677-0663-6342-8310-9C89EFE0AB40}">
      <dgm:prSet phldrT="[Text]" custT="1"/>
      <dgm:spPr>
        <a:solidFill>
          <a:schemeClr val="accent2">
            <a:lumMod val="75000"/>
          </a:schemeClr>
        </a:solidFill>
      </dgm:spPr>
      <dgm:t>
        <a:bodyPr/>
        <a:lstStyle/>
        <a:p>
          <a:r>
            <a:rPr lang="en-US" sz="1300" dirty="0">
              <a:solidFill>
                <a:schemeClr val="bg1"/>
              </a:solidFill>
            </a:rPr>
            <a:t>Social, Emotional, </a:t>
          </a:r>
        </a:p>
        <a:p>
          <a:r>
            <a:rPr lang="en-US" sz="1300" dirty="0">
              <a:solidFill>
                <a:schemeClr val="bg1"/>
              </a:solidFill>
            </a:rPr>
            <a:t>&amp; Cognitive Impairment</a:t>
          </a:r>
        </a:p>
      </dgm:t>
    </dgm:pt>
    <dgm:pt modelId="{FCAACE73-90B4-0749-82E3-DF7F46E7394A}" type="parTrans" cxnId="{8A0355FA-7FD1-3342-8513-C260A7293002}">
      <dgm:prSet/>
      <dgm:spPr/>
      <dgm:t>
        <a:bodyPr/>
        <a:lstStyle/>
        <a:p>
          <a:endParaRPr lang="en-US" sz="1300"/>
        </a:p>
      </dgm:t>
    </dgm:pt>
    <dgm:pt modelId="{0DE61AB7-D68D-BD41-8C26-5559FCE89229}" type="sibTrans" cxnId="{8A0355FA-7FD1-3342-8513-C260A7293002}">
      <dgm:prSet/>
      <dgm:spPr/>
      <dgm:t>
        <a:bodyPr/>
        <a:lstStyle/>
        <a:p>
          <a:endParaRPr lang="en-US" sz="1300"/>
        </a:p>
      </dgm:t>
    </dgm:pt>
    <dgm:pt modelId="{ECD963E7-DA76-C945-85D5-AFF4D5DAD400}">
      <dgm:prSet phldrT="[Text]" custT="1"/>
      <dgm:spPr>
        <a:solidFill>
          <a:schemeClr val="accent1">
            <a:lumMod val="75000"/>
          </a:schemeClr>
        </a:solidFill>
      </dgm:spPr>
      <dgm:t>
        <a:bodyPr/>
        <a:lstStyle/>
        <a:p>
          <a:r>
            <a:rPr lang="en-US" sz="1300">
              <a:solidFill>
                <a:schemeClr val="bg1"/>
              </a:solidFill>
            </a:rPr>
            <a:t>Disrupted Neurodevelopment</a:t>
          </a:r>
        </a:p>
      </dgm:t>
    </dgm:pt>
    <dgm:pt modelId="{6FB820E7-E8BF-C64C-B5CF-96932BFD4169}" type="parTrans" cxnId="{5ED99B4B-D64C-3F4F-8850-262EF26B286E}">
      <dgm:prSet/>
      <dgm:spPr/>
      <dgm:t>
        <a:bodyPr/>
        <a:lstStyle/>
        <a:p>
          <a:endParaRPr lang="en-US" sz="1300"/>
        </a:p>
      </dgm:t>
    </dgm:pt>
    <dgm:pt modelId="{BF1516EF-0DF7-FA43-8534-B68D6B945739}" type="sibTrans" cxnId="{5ED99B4B-D64C-3F4F-8850-262EF26B286E}">
      <dgm:prSet/>
      <dgm:spPr/>
      <dgm:t>
        <a:bodyPr/>
        <a:lstStyle/>
        <a:p>
          <a:endParaRPr lang="en-US" sz="1300"/>
        </a:p>
      </dgm:t>
    </dgm:pt>
    <dgm:pt modelId="{5D3510C6-95AB-1E47-AA98-17F21863B5E5}">
      <dgm:prSet phldrT="[Text]" custT="1"/>
      <dgm:spPr>
        <a:solidFill>
          <a:schemeClr val="tx2"/>
        </a:solidFill>
      </dgm:spPr>
      <dgm:t>
        <a:bodyPr/>
        <a:lstStyle/>
        <a:p>
          <a:r>
            <a:rPr lang="en-US" sz="1300" dirty="0">
              <a:solidFill>
                <a:schemeClr val="bg1"/>
              </a:solidFill>
            </a:rPr>
            <a:t>Adverse Childhood Experiences</a:t>
          </a:r>
        </a:p>
      </dgm:t>
    </dgm:pt>
    <dgm:pt modelId="{4AE31752-C061-1348-8EFF-45F706D060BA}" type="parTrans" cxnId="{3B20EB17-6171-2449-8EE1-C000815678D2}">
      <dgm:prSet/>
      <dgm:spPr/>
      <dgm:t>
        <a:bodyPr/>
        <a:lstStyle/>
        <a:p>
          <a:endParaRPr lang="en-US" sz="1300"/>
        </a:p>
      </dgm:t>
    </dgm:pt>
    <dgm:pt modelId="{0225136F-B02E-8348-804D-75390BF783B0}" type="sibTrans" cxnId="{3B20EB17-6171-2449-8EE1-C000815678D2}">
      <dgm:prSet/>
      <dgm:spPr/>
      <dgm:t>
        <a:bodyPr/>
        <a:lstStyle/>
        <a:p>
          <a:endParaRPr lang="en-US" sz="1300"/>
        </a:p>
      </dgm:t>
    </dgm:pt>
    <dgm:pt modelId="{D2B6208D-EE00-1447-A96F-E5491FF5520C}">
      <dgm:prSet phldrT="[Text]" custT="1"/>
      <dgm:spPr>
        <a:solidFill>
          <a:schemeClr val="tx2">
            <a:lumMod val="75000"/>
          </a:schemeClr>
        </a:solidFill>
      </dgm:spPr>
      <dgm:t>
        <a:bodyPr/>
        <a:lstStyle/>
        <a:p>
          <a:r>
            <a:rPr lang="en-US" sz="1300">
              <a:solidFill>
                <a:schemeClr val="bg1"/>
              </a:solidFill>
            </a:rPr>
            <a:t>Social Conditions/Local Context</a:t>
          </a:r>
        </a:p>
      </dgm:t>
    </dgm:pt>
    <dgm:pt modelId="{0DA8B6BA-8DCD-8448-BE9D-9AD0E49BF03F}" type="parTrans" cxnId="{41013A4C-0FA5-964F-8C53-D4DBAB44921F}">
      <dgm:prSet/>
      <dgm:spPr/>
      <dgm:t>
        <a:bodyPr/>
        <a:lstStyle/>
        <a:p>
          <a:endParaRPr lang="en-US" sz="1300"/>
        </a:p>
      </dgm:t>
    </dgm:pt>
    <dgm:pt modelId="{5725DC0F-BC05-B745-A05D-1F2345A17907}" type="sibTrans" cxnId="{41013A4C-0FA5-964F-8C53-D4DBAB44921F}">
      <dgm:prSet/>
      <dgm:spPr/>
      <dgm:t>
        <a:bodyPr/>
        <a:lstStyle/>
        <a:p>
          <a:endParaRPr lang="en-US" sz="1300"/>
        </a:p>
      </dgm:t>
    </dgm:pt>
    <dgm:pt modelId="{E1F144B6-08BE-DB44-96DA-34200AE17F55}">
      <dgm:prSet phldrT="[Text]" custT="1"/>
      <dgm:spPr>
        <a:solidFill>
          <a:schemeClr val="tx2">
            <a:lumMod val="50000"/>
          </a:schemeClr>
        </a:solidFill>
      </dgm:spPr>
      <dgm:t>
        <a:bodyPr/>
        <a:lstStyle/>
        <a:p>
          <a:r>
            <a:rPr lang="en-US" sz="1300">
              <a:solidFill>
                <a:schemeClr val="bg1"/>
              </a:solidFill>
            </a:rPr>
            <a:t>Generational Embodiment/Historical Trauma</a:t>
          </a:r>
        </a:p>
      </dgm:t>
    </dgm:pt>
    <dgm:pt modelId="{429ACABD-2A6D-D24B-AA5E-1A2DB3A48B4D}" type="parTrans" cxnId="{A653B49E-C1F0-B84A-A2AE-0A86BD9C8068}">
      <dgm:prSet/>
      <dgm:spPr/>
      <dgm:t>
        <a:bodyPr/>
        <a:lstStyle/>
        <a:p>
          <a:endParaRPr lang="en-US" sz="1300"/>
        </a:p>
      </dgm:t>
    </dgm:pt>
    <dgm:pt modelId="{FB8DD038-B55F-EF43-89C9-E99A913D2FE2}" type="sibTrans" cxnId="{A653B49E-C1F0-B84A-A2AE-0A86BD9C8068}">
      <dgm:prSet/>
      <dgm:spPr/>
      <dgm:t>
        <a:bodyPr/>
        <a:lstStyle/>
        <a:p>
          <a:endParaRPr lang="en-US" sz="1300"/>
        </a:p>
      </dgm:t>
    </dgm:pt>
    <dgm:pt modelId="{5A725048-74EF-8746-9477-16571A60AC0A}" type="pres">
      <dgm:prSet presAssocID="{FCFC0425-5C3E-4447-8C17-CC27F540C6CE}" presName="Name0" presStyleCnt="0">
        <dgm:presLayoutVars>
          <dgm:dir/>
          <dgm:animLvl val="lvl"/>
          <dgm:resizeHandles val="exact"/>
        </dgm:presLayoutVars>
      </dgm:prSet>
      <dgm:spPr/>
    </dgm:pt>
    <dgm:pt modelId="{3941C0E8-55D9-2542-A198-F1EE2FFD5C58}" type="pres">
      <dgm:prSet presAssocID="{1C554A32-F137-BD42-A266-06008EFEC419}" presName="Name8" presStyleCnt="0"/>
      <dgm:spPr/>
    </dgm:pt>
    <dgm:pt modelId="{769E1579-DD67-7348-8C7C-0F099A2EB8E4}" type="pres">
      <dgm:prSet presAssocID="{1C554A32-F137-BD42-A266-06008EFEC419}" presName="level" presStyleLbl="node1" presStyleIdx="0" presStyleCnt="8">
        <dgm:presLayoutVars>
          <dgm:chMax val="1"/>
          <dgm:bulletEnabled val="1"/>
        </dgm:presLayoutVars>
      </dgm:prSet>
      <dgm:spPr/>
    </dgm:pt>
    <dgm:pt modelId="{C1C84888-562E-094E-850A-6C854B47977D}" type="pres">
      <dgm:prSet presAssocID="{1C554A32-F137-BD42-A266-06008EFEC419}" presName="levelTx" presStyleLbl="revTx" presStyleIdx="0" presStyleCnt="0">
        <dgm:presLayoutVars>
          <dgm:chMax val="1"/>
          <dgm:bulletEnabled val="1"/>
        </dgm:presLayoutVars>
      </dgm:prSet>
      <dgm:spPr/>
    </dgm:pt>
    <dgm:pt modelId="{1E36FAB0-614C-9741-B84F-06D52EDBB9BB}" type="pres">
      <dgm:prSet presAssocID="{C33FEC01-D4A6-ED44-B1D9-1D636CE607DB}" presName="Name8" presStyleCnt="0"/>
      <dgm:spPr/>
    </dgm:pt>
    <dgm:pt modelId="{5AA26C24-08DC-CE42-9DE7-B5FFC312CDFA}" type="pres">
      <dgm:prSet presAssocID="{C33FEC01-D4A6-ED44-B1D9-1D636CE607DB}" presName="level" presStyleLbl="node1" presStyleIdx="1" presStyleCnt="8">
        <dgm:presLayoutVars>
          <dgm:chMax val="1"/>
          <dgm:bulletEnabled val="1"/>
        </dgm:presLayoutVars>
      </dgm:prSet>
      <dgm:spPr/>
    </dgm:pt>
    <dgm:pt modelId="{89B13652-87BA-0F4D-A2EA-65D4D9A8C431}" type="pres">
      <dgm:prSet presAssocID="{C33FEC01-D4A6-ED44-B1D9-1D636CE607DB}" presName="levelTx" presStyleLbl="revTx" presStyleIdx="0" presStyleCnt="0">
        <dgm:presLayoutVars>
          <dgm:chMax val="1"/>
          <dgm:bulletEnabled val="1"/>
        </dgm:presLayoutVars>
      </dgm:prSet>
      <dgm:spPr/>
    </dgm:pt>
    <dgm:pt modelId="{ADCCED08-3AE9-8241-86D5-27F1B5F2632E}" type="pres">
      <dgm:prSet presAssocID="{028DB8D2-8152-1F43-9673-E48A85C9A707}" presName="Name8" presStyleCnt="0"/>
      <dgm:spPr/>
    </dgm:pt>
    <dgm:pt modelId="{F8EA7DFE-B04F-9746-AE5F-5FF63860F167}" type="pres">
      <dgm:prSet presAssocID="{028DB8D2-8152-1F43-9673-E48A85C9A707}" presName="level" presStyleLbl="node1" presStyleIdx="2" presStyleCnt="8">
        <dgm:presLayoutVars>
          <dgm:chMax val="1"/>
          <dgm:bulletEnabled val="1"/>
        </dgm:presLayoutVars>
      </dgm:prSet>
      <dgm:spPr/>
    </dgm:pt>
    <dgm:pt modelId="{9DD1D3DE-57B0-244D-A26D-2B3B60B534D7}" type="pres">
      <dgm:prSet presAssocID="{028DB8D2-8152-1F43-9673-E48A85C9A707}" presName="levelTx" presStyleLbl="revTx" presStyleIdx="0" presStyleCnt="0">
        <dgm:presLayoutVars>
          <dgm:chMax val="1"/>
          <dgm:bulletEnabled val="1"/>
        </dgm:presLayoutVars>
      </dgm:prSet>
      <dgm:spPr/>
    </dgm:pt>
    <dgm:pt modelId="{D77A7F82-B2AA-904A-98AC-9DCCB69B53EB}" type="pres">
      <dgm:prSet presAssocID="{DEF10677-0663-6342-8310-9C89EFE0AB40}" presName="Name8" presStyleCnt="0"/>
      <dgm:spPr/>
    </dgm:pt>
    <dgm:pt modelId="{ED73499A-41D6-4F46-8FD5-D56D9F05B06E}" type="pres">
      <dgm:prSet presAssocID="{DEF10677-0663-6342-8310-9C89EFE0AB40}" presName="level" presStyleLbl="node1" presStyleIdx="3" presStyleCnt="8">
        <dgm:presLayoutVars>
          <dgm:chMax val="1"/>
          <dgm:bulletEnabled val="1"/>
        </dgm:presLayoutVars>
      </dgm:prSet>
      <dgm:spPr/>
    </dgm:pt>
    <dgm:pt modelId="{D4048603-5F3F-8E4D-86B6-CD7A3A662C31}" type="pres">
      <dgm:prSet presAssocID="{DEF10677-0663-6342-8310-9C89EFE0AB40}" presName="levelTx" presStyleLbl="revTx" presStyleIdx="0" presStyleCnt="0">
        <dgm:presLayoutVars>
          <dgm:chMax val="1"/>
          <dgm:bulletEnabled val="1"/>
        </dgm:presLayoutVars>
      </dgm:prSet>
      <dgm:spPr/>
    </dgm:pt>
    <dgm:pt modelId="{F2B0ECF2-7953-EE41-89C4-3078B236E548}" type="pres">
      <dgm:prSet presAssocID="{ECD963E7-DA76-C945-85D5-AFF4D5DAD400}" presName="Name8" presStyleCnt="0"/>
      <dgm:spPr/>
    </dgm:pt>
    <dgm:pt modelId="{1AC16C50-9DB3-6F41-8950-A89C06A7A1C1}" type="pres">
      <dgm:prSet presAssocID="{ECD963E7-DA76-C945-85D5-AFF4D5DAD400}" presName="level" presStyleLbl="node1" presStyleIdx="4" presStyleCnt="8">
        <dgm:presLayoutVars>
          <dgm:chMax val="1"/>
          <dgm:bulletEnabled val="1"/>
        </dgm:presLayoutVars>
      </dgm:prSet>
      <dgm:spPr/>
    </dgm:pt>
    <dgm:pt modelId="{C2DAF279-FF21-E149-852D-F52F4F23856C}" type="pres">
      <dgm:prSet presAssocID="{ECD963E7-DA76-C945-85D5-AFF4D5DAD400}" presName="levelTx" presStyleLbl="revTx" presStyleIdx="0" presStyleCnt="0">
        <dgm:presLayoutVars>
          <dgm:chMax val="1"/>
          <dgm:bulletEnabled val="1"/>
        </dgm:presLayoutVars>
      </dgm:prSet>
      <dgm:spPr/>
    </dgm:pt>
    <dgm:pt modelId="{1BC82878-EC27-7A4D-B751-B32B1FE9B546}" type="pres">
      <dgm:prSet presAssocID="{5D3510C6-95AB-1E47-AA98-17F21863B5E5}" presName="Name8" presStyleCnt="0"/>
      <dgm:spPr/>
    </dgm:pt>
    <dgm:pt modelId="{076ECEE4-EE36-FA42-9957-FE245306935A}" type="pres">
      <dgm:prSet presAssocID="{5D3510C6-95AB-1E47-AA98-17F21863B5E5}" presName="level" presStyleLbl="node1" presStyleIdx="5" presStyleCnt="8">
        <dgm:presLayoutVars>
          <dgm:chMax val="1"/>
          <dgm:bulletEnabled val="1"/>
        </dgm:presLayoutVars>
      </dgm:prSet>
      <dgm:spPr/>
    </dgm:pt>
    <dgm:pt modelId="{A6C49311-3A4C-174E-8A8D-B8A10E0C5100}" type="pres">
      <dgm:prSet presAssocID="{5D3510C6-95AB-1E47-AA98-17F21863B5E5}" presName="levelTx" presStyleLbl="revTx" presStyleIdx="0" presStyleCnt="0">
        <dgm:presLayoutVars>
          <dgm:chMax val="1"/>
          <dgm:bulletEnabled val="1"/>
        </dgm:presLayoutVars>
      </dgm:prSet>
      <dgm:spPr/>
    </dgm:pt>
    <dgm:pt modelId="{1D61603D-683B-A94A-9C0A-A0AE9D8DED96}" type="pres">
      <dgm:prSet presAssocID="{D2B6208D-EE00-1447-A96F-E5491FF5520C}" presName="Name8" presStyleCnt="0"/>
      <dgm:spPr/>
    </dgm:pt>
    <dgm:pt modelId="{67525D19-8CDE-2243-8585-6BC58A6BF550}" type="pres">
      <dgm:prSet presAssocID="{D2B6208D-EE00-1447-A96F-E5491FF5520C}" presName="level" presStyleLbl="node1" presStyleIdx="6" presStyleCnt="8">
        <dgm:presLayoutVars>
          <dgm:chMax val="1"/>
          <dgm:bulletEnabled val="1"/>
        </dgm:presLayoutVars>
      </dgm:prSet>
      <dgm:spPr/>
    </dgm:pt>
    <dgm:pt modelId="{398DA2A1-EC95-DE4B-92C5-56083448E8E1}" type="pres">
      <dgm:prSet presAssocID="{D2B6208D-EE00-1447-A96F-E5491FF5520C}" presName="levelTx" presStyleLbl="revTx" presStyleIdx="0" presStyleCnt="0">
        <dgm:presLayoutVars>
          <dgm:chMax val="1"/>
          <dgm:bulletEnabled val="1"/>
        </dgm:presLayoutVars>
      </dgm:prSet>
      <dgm:spPr/>
    </dgm:pt>
    <dgm:pt modelId="{747C1EA2-8E6B-8144-A9BA-EBEA461C996B}" type="pres">
      <dgm:prSet presAssocID="{E1F144B6-08BE-DB44-96DA-34200AE17F55}" presName="Name8" presStyleCnt="0"/>
      <dgm:spPr/>
    </dgm:pt>
    <dgm:pt modelId="{5D50F159-D2FA-6546-9C40-983474E72FB6}" type="pres">
      <dgm:prSet presAssocID="{E1F144B6-08BE-DB44-96DA-34200AE17F55}" presName="level" presStyleLbl="node1" presStyleIdx="7" presStyleCnt="8">
        <dgm:presLayoutVars>
          <dgm:chMax val="1"/>
          <dgm:bulletEnabled val="1"/>
        </dgm:presLayoutVars>
      </dgm:prSet>
      <dgm:spPr/>
    </dgm:pt>
    <dgm:pt modelId="{52A9FF86-9AE8-4943-A5A4-C7DFA223C34A}" type="pres">
      <dgm:prSet presAssocID="{E1F144B6-08BE-DB44-96DA-34200AE17F55}" presName="levelTx" presStyleLbl="revTx" presStyleIdx="0" presStyleCnt="0">
        <dgm:presLayoutVars>
          <dgm:chMax val="1"/>
          <dgm:bulletEnabled val="1"/>
        </dgm:presLayoutVars>
      </dgm:prSet>
      <dgm:spPr/>
    </dgm:pt>
  </dgm:ptLst>
  <dgm:cxnLst>
    <dgm:cxn modelId="{5DB0BA0A-51BC-BE4D-BF2F-C9708E85D98A}" type="presOf" srcId="{028DB8D2-8152-1F43-9673-E48A85C9A707}" destId="{F8EA7DFE-B04F-9746-AE5F-5FF63860F167}" srcOrd="0" destOrd="0" presId="urn:microsoft.com/office/officeart/2005/8/layout/pyramid1"/>
    <dgm:cxn modelId="{2EEE0917-2675-CE4F-BFD3-2EE7E4EA4BF0}" type="presOf" srcId="{FCFC0425-5C3E-4447-8C17-CC27F540C6CE}" destId="{5A725048-74EF-8746-9477-16571A60AC0A}" srcOrd="0" destOrd="0" presId="urn:microsoft.com/office/officeart/2005/8/layout/pyramid1"/>
    <dgm:cxn modelId="{3B20EB17-6171-2449-8EE1-C000815678D2}" srcId="{FCFC0425-5C3E-4447-8C17-CC27F540C6CE}" destId="{5D3510C6-95AB-1E47-AA98-17F21863B5E5}" srcOrd="5" destOrd="0" parTransId="{4AE31752-C061-1348-8EFF-45F706D060BA}" sibTransId="{0225136F-B02E-8348-804D-75390BF783B0}"/>
    <dgm:cxn modelId="{1CAE3E1A-11EA-1443-AEE5-07C205B91D04}" type="presOf" srcId="{ECD963E7-DA76-C945-85D5-AFF4D5DAD400}" destId="{C2DAF279-FF21-E149-852D-F52F4F23856C}" srcOrd="1" destOrd="0" presId="urn:microsoft.com/office/officeart/2005/8/layout/pyramid1"/>
    <dgm:cxn modelId="{8D4DEB29-2C79-CC4D-AB37-61986D5C002B}" type="presOf" srcId="{D2B6208D-EE00-1447-A96F-E5491FF5520C}" destId="{67525D19-8CDE-2243-8585-6BC58A6BF550}" srcOrd="0" destOrd="0" presId="urn:microsoft.com/office/officeart/2005/8/layout/pyramid1"/>
    <dgm:cxn modelId="{42FA9A3B-2C07-4140-9920-ED2597EBC418}" srcId="{FCFC0425-5C3E-4447-8C17-CC27F540C6CE}" destId="{1C554A32-F137-BD42-A266-06008EFEC419}" srcOrd="0" destOrd="0" parTransId="{1624AC61-7A9C-4545-9385-2F116D876B4B}" sibTransId="{11C9FAAE-079E-F040-8ACC-B19791EE7CB3}"/>
    <dgm:cxn modelId="{5ED99B4B-D64C-3F4F-8850-262EF26B286E}" srcId="{FCFC0425-5C3E-4447-8C17-CC27F540C6CE}" destId="{ECD963E7-DA76-C945-85D5-AFF4D5DAD400}" srcOrd="4" destOrd="0" parTransId="{6FB820E7-E8BF-C64C-B5CF-96932BFD4169}" sibTransId="{BF1516EF-0DF7-FA43-8534-B68D6B945739}"/>
    <dgm:cxn modelId="{41013A4C-0FA5-964F-8C53-D4DBAB44921F}" srcId="{FCFC0425-5C3E-4447-8C17-CC27F540C6CE}" destId="{D2B6208D-EE00-1447-A96F-E5491FF5520C}" srcOrd="6" destOrd="0" parTransId="{0DA8B6BA-8DCD-8448-BE9D-9AD0E49BF03F}" sibTransId="{5725DC0F-BC05-B745-A05D-1F2345A17907}"/>
    <dgm:cxn modelId="{FDD60873-AE53-5241-8A25-44CF9980E12D}" srcId="{FCFC0425-5C3E-4447-8C17-CC27F540C6CE}" destId="{C33FEC01-D4A6-ED44-B1D9-1D636CE607DB}" srcOrd="1" destOrd="0" parTransId="{1502946C-DCD3-3C4B-A438-05E6218E410C}" sibTransId="{3FB62424-3B3D-0247-AABF-FF782A0177D1}"/>
    <dgm:cxn modelId="{8527ED53-2803-2749-B516-4E9B3F1DCAFD}" type="presOf" srcId="{ECD963E7-DA76-C945-85D5-AFF4D5DAD400}" destId="{1AC16C50-9DB3-6F41-8950-A89C06A7A1C1}" srcOrd="0" destOrd="0" presId="urn:microsoft.com/office/officeart/2005/8/layout/pyramid1"/>
    <dgm:cxn modelId="{D2AFBD55-BC13-8746-9E4A-66953FDA763C}" srcId="{FCFC0425-5C3E-4447-8C17-CC27F540C6CE}" destId="{028DB8D2-8152-1F43-9673-E48A85C9A707}" srcOrd="2" destOrd="0" parTransId="{2E4816F7-07F1-A34B-AA18-D4D8A2D3AB02}" sibTransId="{E46937CA-1235-5E49-B6F5-3C0383FAEC5A}"/>
    <dgm:cxn modelId="{C9140681-C0A1-A546-963F-6D7604C55F5E}" type="presOf" srcId="{E1F144B6-08BE-DB44-96DA-34200AE17F55}" destId="{5D50F159-D2FA-6546-9C40-983474E72FB6}" srcOrd="0" destOrd="0" presId="urn:microsoft.com/office/officeart/2005/8/layout/pyramid1"/>
    <dgm:cxn modelId="{97387E83-5A9D-5B44-8678-233A57AD5CF7}" type="presOf" srcId="{C33FEC01-D4A6-ED44-B1D9-1D636CE607DB}" destId="{5AA26C24-08DC-CE42-9DE7-B5FFC312CDFA}" srcOrd="0" destOrd="0" presId="urn:microsoft.com/office/officeart/2005/8/layout/pyramid1"/>
    <dgm:cxn modelId="{544D0087-ED73-8948-BE5F-7234F9D001A1}" type="presOf" srcId="{D2B6208D-EE00-1447-A96F-E5491FF5520C}" destId="{398DA2A1-EC95-DE4B-92C5-56083448E8E1}" srcOrd="1" destOrd="0" presId="urn:microsoft.com/office/officeart/2005/8/layout/pyramid1"/>
    <dgm:cxn modelId="{6BE48E96-EB93-4C44-B2B5-07BB3CDBBA94}" type="presOf" srcId="{C33FEC01-D4A6-ED44-B1D9-1D636CE607DB}" destId="{89B13652-87BA-0F4D-A2EA-65D4D9A8C431}" srcOrd="1" destOrd="0" presId="urn:microsoft.com/office/officeart/2005/8/layout/pyramid1"/>
    <dgm:cxn modelId="{AEB8059A-EB95-544D-9172-0C25CEB87E7D}" type="presOf" srcId="{E1F144B6-08BE-DB44-96DA-34200AE17F55}" destId="{52A9FF86-9AE8-4943-A5A4-C7DFA223C34A}" srcOrd="1" destOrd="0" presId="urn:microsoft.com/office/officeart/2005/8/layout/pyramid1"/>
    <dgm:cxn modelId="{A653B49E-C1F0-B84A-A2AE-0A86BD9C8068}" srcId="{FCFC0425-5C3E-4447-8C17-CC27F540C6CE}" destId="{E1F144B6-08BE-DB44-96DA-34200AE17F55}" srcOrd="7" destOrd="0" parTransId="{429ACABD-2A6D-D24B-AA5E-1A2DB3A48B4D}" sibTransId="{FB8DD038-B55F-EF43-89C9-E99A913D2FE2}"/>
    <dgm:cxn modelId="{008656C9-0D19-3142-8F77-8073CC2E41B0}" type="presOf" srcId="{028DB8D2-8152-1F43-9673-E48A85C9A707}" destId="{9DD1D3DE-57B0-244D-A26D-2B3B60B534D7}" srcOrd="1" destOrd="0" presId="urn:microsoft.com/office/officeart/2005/8/layout/pyramid1"/>
    <dgm:cxn modelId="{C6EC95C9-A1BA-5942-9144-8A5E76063C03}" type="presOf" srcId="{5D3510C6-95AB-1E47-AA98-17F21863B5E5}" destId="{076ECEE4-EE36-FA42-9957-FE245306935A}" srcOrd="0" destOrd="0" presId="urn:microsoft.com/office/officeart/2005/8/layout/pyramid1"/>
    <dgm:cxn modelId="{2C56CFC9-3BE1-1B4E-976D-F19CFAA89FE3}" type="presOf" srcId="{DEF10677-0663-6342-8310-9C89EFE0AB40}" destId="{D4048603-5F3F-8E4D-86B6-CD7A3A662C31}" srcOrd="1" destOrd="0" presId="urn:microsoft.com/office/officeart/2005/8/layout/pyramid1"/>
    <dgm:cxn modelId="{6F7833CD-E5AF-FE48-8DF6-834EF0083866}" type="presOf" srcId="{5D3510C6-95AB-1E47-AA98-17F21863B5E5}" destId="{A6C49311-3A4C-174E-8A8D-B8A10E0C5100}" srcOrd="1" destOrd="0" presId="urn:microsoft.com/office/officeart/2005/8/layout/pyramid1"/>
    <dgm:cxn modelId="{A729BDDE-C51D-1043-9B65-EBD97EA0BEE3}" type="presOf" srcId="{DEF10677-0663-6342-8310-9C89EFE0AB40}" destId="{ED73499A-41D6-4F46-8FD5-D56D9F05B06E}" srcOrd="0" destOrd="0" presId="urn:microsoft.com/office/officeart/2005/8/layout/pyramid1"/>
    <dgm:cxn modelId="{C08937F2-9520-8A4E-8A4A-720D67010DD3}" type="presOf" srcId="{1C554A32-F137-BD42-A266-06008EFEC419}" destId="{769E1579-DD67-7348-8C7C-0F099A2EB8E4}" srcOrd="0" destOrd="0" presId="urn:microsoft.com/office/officeart/2005/8/layout/pyramid1"/>
    <dgm:cxn modelId="{DA840EF8-9DBA-E24D-ACD6-7A148C8212F2}" type="presOf" srcId="{1C554A32-F137-BD42-A266-06008EFEC419}" destId="{C1C84888-562E-094E-850A-6C854B47977D}" srcOrd="1" destOrd="0" presId="urn:microsoft.com/office/officeart/2005/8/layout/pyramid1"/>
    <dgm:cxn modelId="{8A0355FA-7FD1-3342-8513-C260A7293002}" srcId="{FCFC0425-5C3E-4447-8C17-CC27F540C6CE}" destId="{DEF10677-0663-6342-8310-9C89EFE0AB40}" srcOrd="3" destOrd="0" parTransId="{FCAACE73-90B4-0749-82E3-DF7F46E7394A}" sibTransId="{0DE61AB7-D68D-BD41-8C26-5559FCE89229}"/>
    <dgm:cxn modelId="{7ECA403F-2638-D549-91A6-B201F67A7CDA}" type="presParOf" srcId="{5A725048-74EF-8746-9477-16571A60AC0A}" destId="{3941C0E8-55D9-2542-A198-F1EE2FFD5C58}" srcOrd="0" destOrd="0" presId="urn:microsoft.com/office/officeart/2005/8/layout/pyramid1"/>
    <dgm:cxn modelId="{9A693817-8FA3-B04E-8A28-1444CDB69D6A}" type="presParOf" srcId="{3941C0E8-55D9-2542-A198-F1EE2FFD5C58}" destId="{769E1579-DD67-7348-8C7C-0F099A2EB8E4}" srcOrd="0" destOrd="0" presId="urn:microsoft.com/office/officeart/2005/8/layout/pyramid1"/>
    <dgm:cxn modelId="{CAEE5920-FFE0-4042-BE13-D9ABBE5C9441}" type="presParOf" srcId="{3941C0E8-55D9-2542-A198-F1EE2FFD5C58}" destId="{C1C84888-562E-094E-850A-6C854B47977D}" srcOrd="1" destOrd="0" presId="urn:microsoft.com/office/officeart/2005/8/layout/pyramid1"/>
    <dgm:cxn modelId="{9FFE4AEF-16F8-2644-9097-DD2386ACB444}" type="presParOf" srcId="{5A725048-74EF-8746-9477-16571A60AC0A}" destId="{1E36FAB0-614C-9741-B84F-06D52EDBB9BB}" srcOrd="1" destOrd="0" presId="urn:microsoft.com/office/officeart/2005/8/layout/pyramid1"/>
    <dgm:cxn modelId="{B307844D-B71F-C643-9459-AA32D0FF530F}" type="presParOf" srcId="{1E36FAB0-614C-9741-B84F-06D52EDBB9BB}" destId="{5AA26C24-08DC-CE42-9DE7-B5FFC312CDFA}" srcOrd="0" destOrd="0" presId="urn:microsoft.com/office/officeart/2005/8/layout/pyramid1"/>
    <dgm:cxn modelId="{6D5A7BB9-D66D-7B44-8357-A3D36210AC00}" type="presParOf" srcId="{1E36FAB0-614C-9741-B84F-06D52EDBB9BB}" destId="{89B13652-87BA-0F4D-A2EA-65D4D9A8C431}" srcOrd="1" destOrd="0" presId="urn:microsoft.com/office/officeart/2005/8/layout/pyramid1"/>
    <dgm:cxn modelId="{36F89BA1-E4CE-F044-9A0B-7CD15AE16D2C}" type="presParOf" srcId="{5A725048-74EF-8746-9477-16571A60AC0A}" destId="{ADCCED08-3AE9-8241-86D5-27F1B5F2632E}" srcOrd="2" destOrd="0" presId="urn:microsoft.com/office/officeart/2005/8/layout/pyramid1"/>
    <dgm:cxn modelId="{500EB188-0DCC-B54B-A706-35BE6DD8D791}" type="presParOf" srcId="{ADCCED08-3AE9-8241-86D5-27F1B5F2632E}" destId="{F8EA7DFE-B04F-9746-AE5F-5FF63860F167}" srcOrd="0" destOrd="0" presId="urn:microsoft.com/office/officeart/2005/8/layout/pyramid1"/>
    <dgm:cxn modelId="{F2575E85-402A-0440-AA5A-E7B0F2ACF2E5}" type="presParOf" srcId="{ADCCED08-3AE9-8241-86D5-27F1B5F2632E}" destId="{9DD1D3DE-57B0-244D-A26D-2B3B60B534D7}" srcOrd="1" destOrd="0" presId="urn:microsoft.com/office/officeart/2005/8/layout/pyramid1"/>
    <dgm:cxn modelId="{787F3354-4886-4B4C-8ECB-CC5B17A56969}" type="presParOf" srcId="{5A725048-74EF-8746-9477-16571A60AC0A}" destId="{D77A7F82-B2AA-904A-98AC-9DCCB69B53EB}" srcOrd="3" destOrd="0" presId="urn:microsoft.com/office/officeart/2005/8/layout/pyramid1"/>
    <dgm:cxn modelId="{22E9B1E9-F1D9-614F-914F-0C920AB2D883}" type="presParOf" srcId="{D77A7F82-B2AA-904A-98AC-9DCCB69B53EB}" destId="{ED73499A-41D6-4F46-8FD5-D56D9F05B06E}" srcOrd="0" destOrd="0" presId="urn:microsoft.com/office/officeart/2005/8/layout/pyramid1"/>
    <dgm:cxn modelId="{B1CFADEE-FF4B-B246-B776-69AA8DAE20A4}" type="presParOf" srcId="{D77A7F82-B2AA-904A-98AC-9DCCB69B53EB}" destId="{D4048603-5F3F-8E4D-86B6-CD7A3A662C31}" srcOrd="1" destOrd="0" presId="urn:microsoft.com/office/officeart/2005/8/layout/pyramid1"/>
    <dgm:cxn modelId="{695B9A68-EBDF-5144-B1F8-77E17DE37F61}" type="presParOf" srcId="{5A725048-74EF-8746-9477-16571A60AC0A}" destId="{F2B0ECF2-7953-EE41-89C4-3078B236E548}" srcOrd="4" destOrd="0" presId="urn:microsoft.com/office/officeart/2005/8/layout/pyramid1"/>
    <dgm:cxn modelId="{5D5893D8-F27B-744B-AB00-5147639D066A}" type="presParOf" srcId="{F2B0ECF2-7953-EE41-89C4-3078B236E548}" destId="{1AC16C50-9DB3-6F41-8950-A89C06A7A1C1}" srcOrd="0" destOrd="0" presId="urn:microsoft.com/office/officeart/2005/8/layout/pyramid1"/>
    <dgm:cxn modelId="{69DC0B7D-9DEB-EB4F-8D30-A8C2C62F3B85}" type="presParOf" srcId="{F2B0ECF2-7953-EE41-89C4-3078B236E548}" destId="{C2DAF279-FF21-E149-852D-F52F4F23856C}" srcOrd="1" destOrd="0" presId="urn:microsoft.com/office/officeart/2005/8/layout/pyramid1"/>
    <dgm:cxn modelId="{972AF06D-CA00-8F4F-AA41-0830BA517F77}" type="presParOf" srcId="{5A725048-74EF-8746-9477-16571A60AC0A}" destId="{1BC82878-EC27-7A4D-B751-B32B1FE9B546}" srcOrd="5" destOrd="0" presId="urn:microsoft.com/office/officeart/2005/8/layout/pyramid1"/>
    <dgm:cxn modelId="{10BB860C-7B34-C141-B367-A8B243B3AEF9}" type="presParOf" srcId="{1BC82878-EC27-7A4D-B751-B32B1FE9B546}" destId="{076ECEE4-EE36-FA42-9957-FE245306935A}" srcOrd="0" destOrd="0" presId="urn:microsoft.com/office/officeart/2005/8/layout/pyramid1"/>
    <dgm:cxn modelId="{9B74AB5F-6C87-7C43-9433-31C2EC297672}" type="presParOf" srcId="{1BC82878-EC27-7A4D-B751-B32B1FE9B546}" destId="{A6C49311-3A4C-174E-8A8D-B8A10E0C5100}" srcOrd="1" destOrd="0" presId="urn:microsoft.com/office/officeart/2005/8/layout/pyramid1"/>
    <dgm:cxn modelId="{1328B1EE-9B5D-1041-94DB-5645966C1392}" type="presParOf" srcId="{5A725048-74EF-8746-9477-16571A60AC0A}" destId="{1D61603D-683B-A94A-9C0A-A0AE9D8DED96}" srcOrd="6" destOrd="0" presId="urn:microsoft.com/office/officeart/2005/8/layout/pyramid1"/>
    <dgm:cxn modelId="{CD10DB2D-9000-894D-A5F0-0C03460B89D4}" type="presParOf" srcId="{1D61603D-683B-A94A-9C0A-A0AE9D8DED96}" destId="{67525D19-8CDE-2243-8585-6BC58A6BF550}" srcOrd="0" destOrd="0" presId="urn:microsoft.com/office/officeart/2005/8/layout/pyramid1"/>
    <dgm:cxn modelId="{9893C12D-7783-5443-AB08-F82530993705}" type="presParOf" srcId="{1D61603D-683B-A94A-9C0A-A0AE9D8DED96}" destId="{398DA2A1-EC95-DE4B-92C5-56083448E8E1}" srcOrd="1" destOrd="0" presId="urn:microsoft.com/office/officeart/2005/8/layout/pyramid1"/>
    <dgm:cxn modelId="{2C47DBDE-7EF4-2444-9270-B5793F24A55C}" type="presParOf" srcId="{5A725048-74EF-8746-9477-16571A60AC0A}" destId="{747C1EA2-8E6B-8144-A9BA-EBEA461C996B}" srcOrd="7" destOrd="0" presId="urn:microsoft.com/office/officeart/2005/8/layout/pyramid1"/>
    <dgm:cxn modelId="{102E0509-138B-BB4E-9EE6-756BE00ED33C}" type="presParOf" srcId="{747C1EA2-8E6B-8144-A9BA-EBEA461C996B}" destId="{5D50F159-D2FA-6546-9C40-983474E72FB6}" srcOrd="0" destOrd="0" presId="urn:microsoft.com/office/officeart/2005/8/layout/pyramid1"/>
    <dgm:cxn modelId="{3EF911E8-1584-584E-B5F7-D4555F3677C7}" type="presParOf" srcId="{747C1EA2-8E6B-8144-A9BA-EBEA461C996B}" destId="{52A9FF86-9AE8-4943-A5A4-C7DFA223C34A}"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504440-EC35-425B-8CE6-497643FBA180}"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CB641942-82B8-402E-9024-64AD14F2C339}">
      <dgm:prSet phldrT="[Text]"/>
      <dgm:spPr/>
      <dgm:t>
        <a:bodyPr/>
        <a:lstStyle/>
        <a:p>
          <a:pPr algn="ctr"/>
          <a:r>
            <a:rPr lang="en-US">
              <a:latin typeface="Arial" panose="020B0604020202020204" pitchFamily="34" charset="0"/>
              <a:cs typeface="Arial" panose="020B0604020202020204" pitchFamily="34" charset="0"/>
            </a:rPr>
            <a:t>Protective</a:t>
          </a:r>
        </a:p>
      </dgm:t>
    </dgm:pt>
    <dgm:pt modelId="{F47F9C9B-319C-4F6C-BC6A-C67678965DBE}" type="parTrans" cxnId="{50902E76-66BA-4BCC-8E10-773C4911FB22}">
      <dgm:prSet/>
      <dgm:spPr/>
      <dgm:t>
        <a:bodyPr/>
        <a:lstStyle/>
        <a:p>
          <a:pPr algn="ctr"/>
          <a:endParaRPr lang="en-US"/>
        </a:p>
      </dgm:t>
    </dgm:pt>
    <dgm:pt modelId="{403B299B-3AA3-4A3E-9D0B-2C56C9D18686}" type="sibTrans" cxnId="{50902E76-66BA-4BCC-8E10-773C4911FB22}">
      <dgm:prSet/>
      <dgm:spPr/>
      <dgm:t>
        <a:bodyPr/>
        <a:lstStyle/>
        <a:p>
          <a:pPr algn="ctr"/>
          <a:endParaRPr lang="en-US"/>
        </a:p>
      </dgm:t>
    </dgm:pt>
    <dgm:pt modelId="{FE8F834B-6B9A-4740-B3E0-26FD49659EE9}">
      <dgm:prSet phldrT="[Text]"/>
      <dgm:spPr>
        <a:solidFill>
          <a:srgbClr val="0F4263"/>
        </a:solidFill>
      </dgm:spPr>
      <dgm:t>
        <a:bodyPr/>
        <a:lstStyle/>
        <a:p>
          <a:pPr algn="ctr"/>
          <a:r>
            <a:rPr lang="en-US">
              <a:latin typeface="Arial" panose="020B0604020202020204" pitchFamily="34" charset="0"/>
              <a:cs typeface="Arial" panose="020B0604020202020204" pitchFamily="34" charset="0"/>
            </a:rPr>
            <a:t>Protective</a:t>
          </a:r>
        </a:p>
      </dgm:t>
    </dgm:pt>
    <dgm:pt modelId="{9A80D93E-3B7D-4A26-B9D7-FA740534B7CF}" type="parTrans" cxnId="{18A74315-96BD-4D6E-9DCB-6A6E34416B3C}">
      <dgm:prSet/>
      <dgm:spPr/>
      <dgm:t>
        <a:bodyPr/>
        <a:lstStyle/>
        <a:p>
          <a:pPr algn="ctr"/>
          <a:endParaRPr lang="en-US"/>
        </a:p>
      </dgm:t>
    </dgm:pt>
    <dgm:pt modelId="{B77C303F-3EA6-4BFA-9F2B-66D24880C0A0}" type="sibTrans" cxnId="{18A74315-96BD-4D6E-9DCB-6A6E34416B3C}">
      <dgm:prSet/>
      <dgm:spPr/>
      <dgm:t>
        <a:bodyPr/>
        <a:lstStyle/>
        <a:p>
          <a:pPr algn="ctr"/>
          <a:endParaRPr lang="en-US"/>
        </a:p>
      </dgm:t>
    </dgm:pt>
    <dgm:pt modelId="{92F27DDB-7B42-4D1B-BB54-396E7576B612}">
      <dgm:prSet phldrT="[Text]" custT="1"/>
      <dgm:spPr>
        <a:solidFill>
          <a:srgbClr val="0F4263"/>
        </a:solidFill>
      </dgm:spPr>
      <dgm:t>
        <a:bodyPr/>
        <a:lstStyle/>
        <a:p>
          <a:pPr algn="ctr"/>
          <a:r>
            <a:rPr lang="en-US" sz="2400">
              <a:latin typeface="Arial" panose="020B0604020202020204" pitchFamily="34" charset="0"/>
              <a:cs typeface="Arial" panose="020B0604020202020204" pitchFamily="34" charset="0"/>
            </a:rPr>
            <a:t>Protective</a:t>
          </a:r>
        </a:p>
      </dgm:t>
    </dgm:pt>
    <dgm:pt modelId="{38A51B8B-C38F-456D-9EE8-576EBC89DB3D}" type="parTrans" cxnId="{66F3188F-E37C-4222-B5AA-233A76345AEA}">
      <dgm:prSet/>
      <dgm:spPr/>
      <dgm:t>
        <a:bodyPr/>
        <a:lstStyle/>
        <a:p>
          <a:pPr algn="ctr"/>
          <a:endParaRPr lang="en-US"/>
        </a:p>
      </dgm:t>
    </dgm:pt>
    <dgm:pt modelId="{EC0DEA01-E5FD-48A9-827D-DD8F39F893D3}" type="sibTrans" cxnId="{66F3188F-E37C-4222-B5AA-233A76345AEA}">
      <dgm:prSet/>
      <dgm:spPr/>
      <dgm:t>
        <a:bodyPr/>
        <a:lstStyle/>
        <a:p>
          <a:pPr algn="ctr"/>
          <a:endParaRPr lang="en-US"/>
        </a:p>
      </dgm:t>
    </dgm:pt>
    <dgm:pt modelId="{DF6D498B-BF3C-4A77-916F-ED8A573FBC89}">
      <dgm:prSet phldrT="[Text]"/>
      <dgm:spPr/>
      <dgm:t>
        <a:bodyPr/>
        <a:lstStyle/>
        <a:p>
          <a:pPr algn="ctr"/>
          <a:r>
            <a:rPr lang="en-US">
              <a:latin typeface="Arial" panose="020B0604020202020204" pitchFamily="34" charset="0"/>
              <a:cs typeface="Arial" panose="020B0604020202020204" pitchFamily="34" charset="0"/>
            </a:rPr>
            <a:t>Risk/Safety</a:t>
          </a:r>
        </a:p>
      </dgm:t>
    </dgm:pt>
    <dgm:pt modelId="{CEE8211E-40BE-4582-B0E1-B96C450BD1C0}" type="parTrans" cxnId="{FD38EF72-A9FE-4C37-9E6F-26BCD2352411}">
      <dgm:prSet/>
      <dgm:spPr/>
      <dgm:t>
        <a:bodyPr/>
        <a:lstStyle/>
        <a:p>
          <a:pPr algn="ctr"/>
          <a:endParaRPr lang="en-US"/>
        </a:p>
      </dgm:t>
    </dgm:pt>
    <dgm:pt modelId="{87A42D73-8990-4C21-9E36-3877542EF9E2}" type="sibTrans" cxnId="{FD38EF72-A9FE-4C37-9E6F-26BCD2352411}">
      <dgm:prSet/>
      <dgm:spPr/>
      <dgm:t>
        <a:bodyPr/>
        <a:lstStyle/>
        <a:p>
          <a:pPr algn="ctr"/>
          <a:endParaRPr lang="en-US"/>
        </a:p>
      </dgm:t>
    </dgm:pt>
    <dgm:pt modelId="{364C0F95-54A4-4248-961D-2FBBAF2BAE66}">
      <dgm:prSet phldrT="[Text]"/>
      <dgm:spPr>
        <a:solidFill>
          <a:srgbClr val="0F4263"/>
        </a:solidFill>
      </dgm:spPr>
      <dgm:t>
        <a:bodyPr/>
        <a:lstStyle/>
        <a:p>
          <a:pPr algn="ctr"/>
          <a:r>
            <a:rPr lang="en-US">
              <a:latin typeface="Arial" panose="020B0604020202020204" pitchFamily="34" charset="0"/>
              <a:cs typeface="Arial" panose="020B0604020202020204" pitchFamily="34" charset="0"/>
            </a:rPr>
            <a:t>Risk/Safety</a:t>
          </a:r>
        </a:p>
      </dgm:t>
    </dgm:pt>
    <dgm:pt modelId="{8DCC15C3-B0D9-4D16-8945-3E3163C43828}" type="parTrans" cxnId="{42539499-4383-4C75-B588-4B11A44A6323}">
      <dgm:prSet/>
      <dgm:spPr/>
      <dgm:t>
        <a:bodyPr/>
        <a:lstStyle/>
        <a:p>
          <a:pPr algn="ctr"/>
          <a:endParaRPr lang="en-US"/>
        </a:p>
      </dgm:t>
    </dgm:pt>
    <dgm:pt modelId="{94FAB3EB-CA29-4E83-929A-181883A44035}" type="sibTrans" cxnId="{42539499-4383-4C75-B588-4B11A44A6323}">
      <dgm:prSet/>
      <dgm:spPr/>
      <dgm:t>
        <a:bodyPr/>
        <a:lstStyle/>
        <a:p>
          <a:pPr algn="ctr"/>
          <a:endParaRPr lang="en-US"/>
        </a:p>
      </dgm:t>
    </dgm:pt>
    <dgm:pt modelId="{ADABAC62-648C-42A8-9654-32742EA6FC3A}">
      <dgm:prSet phldrT="[Text]"/>
      <dgm:spPr>
        <a:solidFill>
          <a:srgbClr val="0F4263"/>
        </a:solidFill>
      </dgm:spPr>
      <dgm:t>
        <a:bodyPr/>
        <a:lstStyle/>
        <a:p>
          <a:pPr algn="ctr"/>
          <a:r>
            <a:rPr lang="en-US">
              <a:latin typeface="Arial" panose="020B0604020202020204" pitchFamily="34" charset="0"/>
              <a:cs typeface="Arial" panose="020B0604020202020204" pitchFamily="34" charset="0"/>
            </a:rPr>
            <a:t>Risk/Safety</a:t>
          </a:r>
        </a:p>
      </dgm:t>
    </dgm:pt>
    <dgm:pt modelId="{EDE524F6-B6A8-447A-BE01-538BB45D2940}" type="parTrans" cxnId="{2B10EE4C-5608-4EAF-BD69-AA8542BB8F41}">
      <dgm:prSet/>
      <dgm:spPr/>
      <dgm:t>
        <a:bodyPr/>
        <a:lstStyle/>
        <a:p>
          <a:pPr algn="ctr"/>
          <a:endParaRPr lang="en-US"/>
        </a:p>
      </dgm:t>
    </dgm:pt>
    <dgm:pt modelId="{432CB37A-BD43-4424-AED9-51729C2777E5}" type="sibTrans" cxnId="{2B10EE4C-5608-4EAF-BD69-AA8542BB8F41}">
      <dgm:prSet/>
      <dgm:spPr/>
      <dgm:t>
        <a:bodyPr/>
        <a:lstStyle/>
        <a:p>
          <a:pPr algn="ctr"/>
          <a:endParaRPr lang="en-US"/>
        </a:p>
      </dgm:t>
    </dgm:pt>
    <dgm:pt modelId="{A7804E9E-3F7D-4D2E-A9DC-E5BC19A53B08}">
      <dgm:prSet phldrT="[Text]"/>
      <dgm:spPr>
        <a:solidFill>
          <a:srgbClr val="0F4263"/>
        </a:solidFill>
      </dgm:spPr>
      <dgm:t>
        <a:bodyPr/>
        <a:lstStyle/>
        <a:p>
          <a:pPr algn="ctr"/>
          <a:r>
            <a:rPr lang="en-US">
              <a:latin typeface="Arial" panose="020B0604020202020204" pitchFamily="34" charset="0"/>
              <a:cs typeface="Arial" panose="020B0604020202020204" pitchFamily="34" charset="0"/>
            </a:rPr>
            <a:t>Risk/Safety</a:t>
          </a:r>
        </a:p>
      </dgm:t>
    </dgm:pt>
    <dgm:pt modelId="{AB813D55-C532-469D-B549-D114C1F81745}" type="parTrans" cxnId="{121A0951-1AFA-4FE0-8056-CF5724266E1E}">
      <dgm:prSet/>
      <dgm:spPr/>
      <dgm:t>
        <a:bodyPr/>
        <a:lstStyle/>
        <a:p>
          <a:pPr algn="ctr"/>
          <a:endParaRPr lang="en-US"/>
        </a:p>
      </dgm:t>
    </dgm:pt>
    <dgm:pt modelId="{F38C8CFC-FD62-404F-8E3E-89AD97A809F4}" type="sibTrans" cxnId="{121A0951-1AFA-4FE0-8056-CF5724266E1E}">
      <dgm:prSet/>
      <dgm:spPr/>
      <dgm:t>
        <a:bodyPr/>
        <a:lstStyle/>
        <a:p>
          <a:pPr algn="ctr"/>
          <a:endParaRPr lang="en-US"/>
        </a:p>
      </dgm:t>
    </dgm:pt>
    <dgm:pt modelId="{F4C0025D-3746-4ACF-9011-35388024455D}" type="pres">
      <dgm:prSet presAssocID="{C6504440-EC35-425B-8CE6-497643FBA180}" presName="outerComposite" presStyleCnt="0">
        <dgm:presLayoutVars>
          <dgm:chMax val="2"/>
          <dgm:animLvl val="lvl"/>
          <dgm:resizeHandles val="exact"/>
        </dgm:presLayoutVars>
      </dgm:prSet>
      <dgm:spPr/>
    </dgm:pt>
    <dgm:pt modelId="{30FADE2E-1052-41CC-BFB9-F4D7F686D8EA}" type="pres">
      <dgm:prSet presAssocID="{C6504440-EC35-425B-8CE6-497643FBA180}" presName="dummyMaxCanvas" presStyleCnt="0"/>
      <dgm:spPr/>
    </dgm:pt>
    <dgm:pt modelId="{120B6327-5F88-4B0A-BBA7-2A68EBFBD384}" type="pres">
      <dgm:prSet presAssocID="{C6504440-EC35-425B-8CE6-497643FBA180}" presName="parentComposite" presStyleCnt="0"/>
      <dgm:spPr/>
    </dgm:pt>
    <dgm:pt modelId="{19F1B7C3-D20B-4F40-859C-0F225992A351}" type="pres">
      <dgm:prSet presAssocID="{C6504440-EC35-425B-8CE6-497643FBA180}" presName="parent1" presStyleLbl="alignAccFollowNode1" presStyleIdx="0" presStyleCnt="4">
        <dgm:presLayoutVars>
          <dgm:chMax val="4"/>
        </dgm:presLayoutVars>
      </dgm:prSet>
      <dgm:spPr/>
    </dgm:pt>
    <dgm:pt modelId="{5D6EF14B-BF26-449F-B7EF-34F5C83D173B}" type="pres">
      <dgm:prSet presAssocID="{C6504440-EC35-425B-8CE6-497643FBA180}" presName="parent2" presStyleLbl="alignAccFollowNode1" presStyleIdx="1" presStyleCnt="4">
        <dgm:presLayoutVars>
          <dgm:chMax val="4"/>
        </dgm:presLayoutVars>
      </dgm:prSet>
      <dgm:spPr/>
    </dgm:pt>
    <dgm:pt modelId="{D324C3A7-D9B5-4E9B-8389-BEF35ACB3731}" type="pres">
      <dgm:prSet presAssocID="{C6504440-EC35-425B-8CE6-497643FBA180}" presName="childrenComposite" presStyleCnt="0"/>
      <dgm:spPr/>
    </dgm:pt>
    <dgm:pt modelId="{A7637DF9-2A52-475D-AB0F-22FBF8E27312}" type="pres">
      <dgm:prSet presAssocID="{C6504440-EC35-425B-8CE6-497643FBA180}" presName="dummyMaxCanvas_ChildArea" presStyleCnt="0"/>
      <dgm:spPr/>
    </dgm:pt>
    <dgm:pt modelId="{4203D883-D113-4BEB-A9FC-B32A82CC620F}" type="pres">
      <dgm:prSet presAssocID="{C6504440-EC35-425B-8CE6-497643FBA180}" presName="fulcrum" presStyleLbl="alignAccFollowNode1" presStyleIdx="2" presStyleCnt="4"/>
      <dgm:spPr/>
    </dgm:pt>
    <dgm:pt modelId="{1A79EB4C-2D94-4669-BD75-D8BE23E2EDB1}" type="pres">
      <dgm:prSet presAssocID="{C6504440-EC35-425B-8CE6-497643FBA180}" presName="balance_23" presStyleLbl="alignAccFollowNode1" presStyleIdx="3" presStyleCnt="4">
        <dgm:presLayoutVars>
          <dgm:bulletEnabled val="1"/>
        </dgm:presLayoutVars>
      </dgm:prSet>
      <dgm:spPr/>
    </dgm:pt>
    <dgm:pt modelId="{F059467E-75F4-486C-A766-964D99A4770E}" type="pres">
      <dgm:prSet presAssocID="{C6504440-EC35-425B-8CE6-497643FBA180}" presName="right_23_1" presStyleLbl="node1" presStyleIdx="0" presStyleCnt="5">
        <dgm:presLayoutVars>
          <dgm:bulletEnabled val="1"/>
        </dgm:presLayoutVars>
      </dgm:prSet>
      <dgm:spPr/>
    </dgm:pt>
    <dgm:pt modelId="{2ABC7634-CD84-4560-AD02-61DD932323C9}" type="pres">
      <dgm:prSet presAssocID="{C6504440-EC35-425B-8CE6-497643FBA180}" presName="right_23_2" presStyleLbl="node1" presStyleIdx="1" presStyleCnt="5">
        <dgm:presLayoutVars>
          <dgm:bulletEnabled val="1"/>
        </dgm:presLayoutVars>
      </dgm:prSet>
      <dgm:spPr/>
    </dgm:pt>
    <dgm:pt modelId="{0A31B740-079C-4096-A2EF-AC42E575A965}" type="pres">
      <dgm:prSet presAssocID="{C6504440-EC35-425B-8CE6-497643FBA180}" presName="right_23_3" presStyleLbl="node1" presStyleIdx="2" presStyleCnt="5">
        <dgm:presLayoutVars>
          <dgm:bulletEnabled val="1"/>
        </dgm:presLayoutVars>
      </dgm:prSet>
      <dgm:spPr/>
    </dgm:pt>
    <dgm:pt modelId="{F8EADB14-A6DB-4F4C-BB1F-CA50309518FC}" type="pres">
      <dgm:prSet presAssocID="{C6504440-EC35-425B-8CE6-497643FBA180}" presName="left_23_1" presStyleLbl="node1" presStyleIdx="3" presStyleCnt="5" custScaleX="101474" custScaleY="98420">
        <dgm:presLayoutVars>
          <dgm:bulletEnabled val="1"/>
        </dgm:presLayoutVars>
      </dgm:prSet>
      <dgm:spPr/>
    </dgm:pt>
    <dgm:pt modelId="{B326299C-CD50-4761-828E-F000F41B86F7}" type="pres">
      <dgm:prSet presAssocID="{C6504440-EC35-425B-8CE6-497643FBA180}" presName="left_23_2" presStyleLbl="node1" presStyleIdx="4" presStyleCnt="5" custScaleX="105686" custScaleY="119518">
        <dgm:presLayoutVars>
          <dgm:bulletEnabled val="1"/>
        </dgm:presLayoutVars>
      </dgm:prSet>
      <dgm:spPr/>
    </dgm:pt>
  </dgm:ptLst>
  <dgm:cxnLst>
    <dgm:cxn modelId="{18A74315-96BD-4D6E-9DCB-6A6E34416B3C}" srcId="{CB641942-82B8-402E-9024-64AD14F2C339}" destId="{FE8F834B-6B9A-4740-B3E0-26FD49659EE9}" srcOrd="0" destOrd="0" parTransId="{9A80D93E-3B7D-4A26-B9D7-FA740534B7CF}" sibTransId="{B77C303F-3EA6-4BFA-9F2B-66D24880C0A0}"/>
    <dgm:cxn modelId="{5C6C861B-1A17-4377-A353-5F257CC71713}" type="presOf" srcId="{C6504440-EC35-425B-8CE6-497643FBA180}" destId="{F4C0025D-3746-4ACF-9011-35388024455D}" srcOrd="0" destOrd="0" presId="urn:microsoft.com/office/officeart/2005/8/layout/balance1"/>
    <dgm:cxn modelId="{93BE0D64-F00C-42D1-88C5-1EE950524912}" type="presOf" srcId="{A7804E9E-3F7D-4D2E-A9DC-E5BC19A53B08}" destId="{0A31B740-079C-4096-A2EF-AC42E575A965}" srcOrd="0" destOrd="0" presId="urn:microsoft.com/office/officeart/2005/8/layout/balance1"/>
    <dgm:cxn modelId="{D9855C68-731F-40AF-B3FB-E3C8AA357601}" type="presOf" srcId="{DF6D498B-BF3C-4A77-916F-ED8A573FBC89}" destId="{5D6EF14B-BF26-449F-B7EF-34F5C83D173B}" srcOrd="0" destOrd="0" presId="urn:microsoft.com/office/officeart/2005/8/layout/balance1"/>
    <dgm:cxn modelId="{2B10EE4C-5608-4EAF-BD69-AA8542BB8F41}" srcId="{DF6D498B-BF3C-4A77-916F-ED8A573FBC89}" destId="{ADABAC62-648C-42A8-9654-32742EA6FC3A}" srcOrd="1" destOrd="0" parTransId="{EDE524F6-B6A8-447A-BE01-538BB45D2940}" sibTransId="{432CB37A-BD43-4424-AED9-51729C2777E5}"/>
    <dgm:cxn modelId="{121A0951-1AFA-4FE0-8056-CF5724266E1E}" srcId="{DF6D498B-BF3C-4A77-916F-ED8A573FBC89}" destId="{A7804E9E-3F7D-4D2E-A9DC-E5BC19A53B08}" srcOrd="2" destOrd="0" parTransId="{AB813D55-C532-469D-B549-D114C1F81745}" sibTransId="{F38C8CFC-FD62-404F-8E3E-89AD97A809F4}"/>
    <dgm:cxn modelId="{FD38EF72-A9FE-4C37-9E6F-26BCD2352411}" srcId="{C6504440-EC35-425B-8CE6-497643FBA180}" destId="{DF6D498B-BF3C-4A77-916F-ED8A573FBC89}" srcOrd="1" destOrd="0" parTransId="{CEE8211E-40BE-4582-B0E1-B96C450BD1C0}" sibTransId="{87A42D73-8990-4C21-9E36-3877542EF9E2}"/>
    <dgm:cxn modelId="{D2D8C875-C613-48FE-9CA1-5FBD047B27CC}" type="presOf" srcId="{ADABAC62-648C-42A8-9654-32742EA6FC3A}" destId="{2ABC7634-CD84-4560-AD02-61DD932323C9}" srcOrd="0" destOrd="0" presId="urn:microsoft.com/office/officeart/2005/8/layout/balance1"/>
    <dgm:cxn modelId="{50902E76-66BA-4BCC-8E10-773C4911FB22}" srcId="{C6504440-EC35-425B-8CE6-497643FBA180}" destId="{CB641942-82B8-402E-9024-64AD14F2C339}" srcOrd="0" destOrd="0" parTransId="{F47F9C9B-319C-4F6C-BC6A-C67678965DBE}" sibTransId="{403B299B-3AA3-4A3E-9D0B-2C56C9D18686}"/>
    <dgm:cxn modelId="{66F3188F-E37C-4222-B5AA-233A76345AEA}" srcId="{CB641942-82B8-402E-9024-64AD14F2C339}" destId="{92F27DDB-7B42-4D1B-BB54-396E7576B612}" srcOrd="1" destOrd="0" parTransId="{38A51B8B-C38F-456D-9EE8-576EBC89DB3D}" sibTransId="{EC0DEA01-E5FD-48A9-827D-DD8F39F893D3}"/>
    <dgm:cxn modelId="{E586398F-6834-4CF4-9DE2-DF8DCC4C0ABE}" type="presOf" srcId="{92F27DDB-7B42-4D1B-BB54-396E7576B612}" destId="{B326299C-CD50-4761-828E-F000F41B86F7}" srcOrd="0" destOrd="0" presId="urn:microsoft.com/office/officeart/2005/8/layout/balance1"/>
    <dgm:cxn modelId="{13D4F493-5F0C-4233-83BA-AC6E4B5B83CC}" type="presOf" srcId="{FE8F834B-6B9A-4740-B3E0-26FD49659EE9}" destId="{F8EADB14-A6DB-4F4C-BB1F-CA50309518FC}" srcOrd="0" destOrd="0" presId="urn:microsoft.com/office/officeart/2005/8/layout/balance1"/>
    <dgm:cxn modelId="{42539499-4383-4C75-B588-4B11A44A6323}" srcId="{DF6D498B-BF3C-4A77-916F-ED8A573FBC89}" destId="{364C0F95-54A4-4248-961D-2FBBAF2BAE66}" srcOrd="0" destOrd="0" parTransId="{8DCC15C3-B0D9-4D16-8945-3E3163C43828}" sibTransId="{94FAB3EB-CA29-4E83-929A-181883A44035}"/>
    <dgm:cxn modelId="{D349A5A4-0EF0-44BF-A7F2-5539F1954396}" type="presOf" srcId="{CB641942-82B8-402E-9024-64AD14F2C339}" destId="{19F1B7C3-D20B-4F40-859C-0F225992A351}" srcOrd="0" destOrd="0" presId="urn:microsoft.com/office/officeart/2005/8/layout/balance1"/>
    <dgm:cxn modelId="{6EC12DD3-5491-4E00-BAD4-2A310990D023}" type="presOf" srcId="{364C0F95-54A4-4248-961D-2FBBAF2BAE66}" destId="{F059467E-75F4-486C-A766-964D99A4770E}" srcOrd="0" destOrd="0" presId="urn:microsoft.com/office/officeart/2005/8/layout/balance1"/>
    <dgm:cxn modelId="{C9857DAB-1118-4C57-9B36-27B0DDCE3675}" type="presParOf" srcId="{F4C0025D-3746-4ACF-9011-35388024455D}" destId="{30FADE2E-1052-41CC-BFB9-F4D7F686D8EA}" srcOrd="0" destOrd="0" presId="urn:microsoft.com/office/officeart/2005/8/layout/balance1"/>
    <dgm:cxn modelId="{8F644182-EB84-43FE-A0F5-3E2E4AB6B74F}" type="presParOf" srcId="{F4C0025D-3746-4ACF-9011-35388024455D}" destId="{120B6327-5F88-4B0A-BBA7-2A68EBFBD384}" srcOrd="1" destOrd="0" presId="urn:microsoft.com/office/officeart/2005/8/layout/balance1"/>
    <dgm:cxn modelId="{1FC1A9D8-2816-418F-8C19-4D0175528192}" type="presParOf" srcId="{120B6327-5F88-4B0A-BBA7-2A68EBFBD384}" destId="{19F1B7C3-D20B-4F40-859C-0F225992A351}" srcOrd="0" destOrd="0" presId="urn:microsoft.com/office/officeart/2005/8/layout/balance1"/>
    <dgm:cxn modelId="{3FA6493F-3B34-42F1-B477-C3785A4500DE}" type="presParOf" srcId="{120B6327-5F88-4B0A-BBA7-2A68EBFBD384}" destId="{5D6EF14B-BF26-449F-B7EF-34F5C83D173B}" srcOrd="1" destOrd="0" presId="urn:microsoft.com/office/officeart/2005/8/layout/balance1"/>
    <dgm:cxn modelId="{2ACF78B7-6AC0-43D5-9C0F-A802C95F2816}" type="presParOf" srcId="{F4C0025D-3746-4ACF-9011-35388024455D}" destId="{D324C3A7-D9B5-4E9B-8389-BEF35ACB3731}" srcOrd="2" destOrd="0" presId="urn:microsoft.com/office/officeart/2005/8/layout/balance1"/>
    <dgm:cxn modelId="{4ACA4F7C-7E1C-4C2E-89EE-DB6A48104A9D}" type="presParOf" srcId="{D324C3A7-D9B5-4E9B-8389-BEF35ACB3731}" destId="{A7637DF9-2A52-475D-AB0F-22FBF8E27312}" srcOrd="0" destOrd="0" presId="urn:microsoft.com/office/officeart/2005/8/layout/balance1"/>
    <dgm:cxn modelId="{C27E99F1-EFD3-4C58-86B7-D4F814AF7705}" type="presParOf" srcId="{D324C3A7-D9B5-4E9B-8389-BEF35ACB3731}" destId="{4203D883-D113-4BEB-A9FC-B32A82CC620F}" srcOrd="1" destOrd="0" presId="urn:microsoft.com/office/officeart/2005/8/layout/balance1"/>
    <dgm:cxn modelId="{9F52D9D5-05A9-47B7-8F76-BE5B014F87E9}" type="presParOf" srcId="{D324C3A7-D9B5-4E9B-8389-BEF35ACB3731}" destId="{1A79EB4C-2D94-4669-BD75-D8BE23E2EDB1}" srcOrd="2" destOrd="0" presId="urn:microsoft.com/office/officeart/2005/8/layout/balance1"/>
    <dgm:cxn modelId="{10B011E5-6A39-42C5-8C52-0AE36989B877}" type="presParOf" srcId="{D324C3A7-D9B5-4E9B-8389-BEF35ACB3731}" destId="{F059467E-75F4-486C-A766-964D99A4770E}" srcOrd="3" destOrd="0" presId="urn:microsoft.com/office/officeart/2005/8/layout/balance1"/>
    <dgm:cxn modelId="{656D2837-A7D3-4F04-AE7E-2C818A7FC6BA}" type="presParOf" srcId="{D324C3A7-D9B5-4E9B-8389-BEF35ACB3731}" destId="{2ABC7634-CD84-4560-AD02-61DD932323C9}" srcOrd="4" destOrd="0" presId="urn:microsoft.com/office/officeart/2005/8/layout/balance1"/>
    <dgm:cxn modelId="{96BC8A33-B00E-4B9D-AD9D-115FAB56D72D}" type="presParOf" srcId="{D324C3A7-D9B5-4E9B-8389-BEF35ACB3731}" destId="{0A31B740-079C-4096-A2EF-AC42E575A965}" srcOrd="5" destOrd="0" presId="urn:microsoft.com/office/officeart/2005/8/layout/balance1"/>
    <dgm:cxn modelId="{E216825A-DB04-44B9-97A6-DEE2E2FE61E3}" type="presParOf" srcId="{D324C3A7-D9B5-4E9B-8389-BEF35ACB3731}" destId="{F8EADB14-A6DB-4F4C-BB1F-CA50309518FC}" srcOrd="6" destOrd="0" presId="urn:microsoft.com/office/officeart/2005/8/layout/balance1"/>
    <dgm:cxn modelId="{713DFFDB-47D3-4BB2-B2D4-688B2EFD9444}" type="presParOf" srcId="{D324C3A7-D9B5-4E9B-8389-BEF35ACB3731}" destId="{B326299C-CD50-4761-828E-F000F41B86F7}"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E1579-DD67-7348-8C7C-0F099A2EB8E4}">
      <dsp:nvSpPr>
        <dsp:cNvPr id="0" name=""/>
        <dsp:cNvSpPr/>
      </dsp:nvSpPr>
      <dsp:spPr>
        <a:xfrm>
          <a:off x="3182728" y="0"/>
          <a:ext cx="909351" cy="712578"/>
        </a:xfrm>
        <a:prstGeom prst="trapezoid">
          <a:avLst>
            <a:gd name="adj" fmla="val 63807"/>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b" anchorCtr="0">
          <a:noAutofit/>
        </a:bodyPr>
        <a:lstStyle/>
        <a:p>
          <a:pPr marL="0" lvl="0" indent="0" algn="ctr" defTabSz="577850">
            <a:lnSpc>
              <a:spcPct val="90000"/>
            </a:lnSpc>
            <a:spcBef>
              <a:spcPct val="0"/>
            </a:spcBef>
            <a:spcAft>
              <a:spcPct val="35000"/>
            </a:spcAft>
            <a:buNone/>
          </a:pPr>
          <a:br>
            <a:rPr lang="en-US" sz="1300" kern="1200" dirty="0">
              <a:solidFill>
                <a:schemeClr val="tx1"/>
              </a:solidFill>
            </a:rPr>
          </a:br>
          <a:endParaRPr lang="en-US" sz="1300" kern="1200" dirty="0">
            <a:solidFill>
              <a:schemeClr val="tx1"/>
            </a:solidFill>
          </a:endParaRPr>
        </a:p>
        <a:p>
          <a:pPr marL="0" lvl="0" indent="0" algn="ctr" defTabSz="577850">
            <a:lnSpc>
              <a:spcPct val="90000"/>
            </a:lnSpc>
            <a:spcBef>
              <a:spcPct val="0"/>
            </a:spcBef>
            <a:spcAft>
              <a:spcPts val="42"/>
            </a:spcAft>
            <a:buNone/>
          </a:pPr>
          <a:r>
            <a:rPr lang="en-US" sz="1200" kern="1200" dirty="0">
              <a:solidFill>
                <a:schemeClr val="tx1"/>
              </a:solidFill>
            </a:rPr>
            <a:t>Early </a:t>
          </a:r>
          <a:br>
            <a:rPr lang="en-US" sz="1200" kern="1200" dirty="0">
              <a:solidFill>
                <a:schemeClr val="tx1"/>
              </a:solidFill>
            </a:rPr>
          </a:br>
          <a:r>
            <a:rPr lang="en-US" sz="1200" kern="1200" dirty="0">
              <a:solidFill>
                <a:schemeClr val="tx1"/>
              </a:solidFill>
            </a:rPr>
            <a:t>Death</a:t>
          </a:r>
        </a:p>
      </dsp:txBody>
      <dsp:txXfrm>
        <a:off x="3182728" y="0"/>
        <a:ext cx="909351" cy="712578"/>
      </dsp:txXfrm>
    </dsp:sp>
    <dsp:sp modelId="{5AA26C24-08DC-CE42-9DE7-B5FFC312CDFA}">
      <dsp:nvSpPr>
        <dsp:cNvPr id="0" name=""/>
        <dsp:cNvSpPr/>
      </dsp:nvSpPr>
      <dsp:spPr>
        <a:xfrm>
          <a:off x="2728053" y="712578"/>
          <a:ext cx="1818702" cy="712578"/>
        </a:xfrm>
        <a:prstGeom prst="trapezoid">
          <a:avLst>
            <a:gd name="adj" fmla="val 63807"/>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US" sz="1200" kern="1200" dirty="0">
              <a:solidFill>
                <a:schemeClr val="tx1"/>
              </a:solidFill>
            </a:rPr>
            <a:t>Disease, Disability, &amp; Social Problems</a:t>
          </a:r>
        </a:p>
      </dsp:txBody>
      <dsp:txXfrm>
        <a:off x="3046326" y="712578"/>
        <a:ext cx="1182156" cy="712578"/>
      </dsp:txXfrm>
    </dsp:sp>
    <dsp:sp modelId="{F8EA7DFE-B04F-9746-AE5F-5FF63860F167}">
      <dsp:nvSpPr>
        <dsp:cNvPr id="0" name=""/>
        <dsp:cNvSpPr/>
      </dsp:nvSpPr>
      <dsp:spPr>
        <a:xfrm>
          <a:off x="2273377" y="1425157"/>
          <a:ext cx="2728053" cy="712578"/>
        </a:xfrm>
        <a:prstGeom prst="trapezoid">
          <a:avLst>
            <a:gd name="adj" fmla="val 63807"/>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Adoption of </a:t>
          </a:r>
        </a:p>
        <a:p>
          <a:pPr marL="0" lvl="0" indent="0" algn="ctr" defTabSz="577850">
            <a:lnSpc>
              <a:spcPct val="90000"/>
            </a:lnSpc>
            <a:spcBef>
              <a:spcPct val="0"/>
            </a:spcBef>
            <a:spcAft>
              <a:spcPct val="35000"/>
            </a:spcAft>
            <a:buNone/>
          </a:pPr>
          <a:r>
            <a:rPr lang="en-US" sz="1300" kern="1200" dirty="0">
              <a:solidFill>
                <a:schemeClr val="bg1"/>
              </a:solidFill>
            </a:rPr>
            <a:t>Health Risk Behavior</a:t>
          </a:r>
        </a:p>
      </dsp:txBody>
      <dsp:txXfrm>
        <a:off x="2750787" y="1425157"/>
        <a:ext cx="1773234" cy="712578"/>
      </dsp:txXfrm>
    </dsp:sp>
    <dsp:sp modelId="{ED73499A-41D6-4F46-8FD5-D56D9F05B06E}">
      <dsp:nvSpPr>
        <dsp:cNvPr id="0" name=""/>
        <dsp:cNvSpPr/>
      </dsp:nvSpPr>
      <dsp:spPr>
        <a:xfrm>
          <a:off x="1818702" y="2137736"/>
          <a:ext cx="3637404" cy="712578"/>
        </a:xfrm>
        <a:prstGeom prst="trapezoid">
          <a:avLst>
            <a:gd name="adj" fmla="val 63807"/>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Social, Emotional, </a:t>
          </a:r>
        </a:p>
        <a:p>
          <a:pPr marL="0" lvl="0" indent="0" algn="ctr" defTabSz="577850">
            <a:lnSpc>
              <a:spcPct val="90000"/>
            </a:lnSpc>
            <a:spcBef>
              <a:spcPct val="0"/>
            </a:spcBef>
            <a:spcAft>
              <a:spcPct val="35000"/>
            </a:spcAft>
            <a:buNone/>
          </a:pPr>
          <a:r>
            <a:rPr lang="en-US" sz="1300" kern="1200" dirty="0">
              <a:solidFill>
                <a:schemeClr val="bg1"/>
              </a:solidFill>
            </a:rPr>
            <a:t>&amp; Cognitive Impairment</a:t>
          </a:r>
        </a:p>
      </dsp:txBody>
      <dsp:txXfrm>
        <a:off x="2455248" y="2137736"/>
        <a:ext cx="2364312" cy="712578"/>
      </dsp:txXfrm>
    </dsp:sp>
    <dsp:sp modelId="{1AC16C50-9DB3-6F41-8950-A89C06A7A1C1}">
      <dsp:nvSpPr>
        <dsp:cNvPr id="0" name=""/>
        <dsp:cNvSpPr/>
      </dsp:nvSpPr>
      <dsp:spPr>
        <a:xfrm>
          <a:off x="1364026" y="2850314"/>
          <a:ext cx="4546755" cy="712578"/>
        </a:xfrm>
        <a:prstGeom prst="trapezoid">
          <a:avLst>
            <a:gd name="adj" fmla="val 63807"/>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Disrupted Neurodevelopment</a:t>
          </a:r>
        </a:p>
      </dsp:txBody>
      <dsp:txXfrm>
        <a:off x="2159708" y="2850314"/>
        <a:ext cx="2955391" cy="712578"/>
      </dsp:txXfrm>
    </dsp:sp>
    <dsp:sp modelId="{076ECEE4-EE36-FA42-9957-FE245306935A}">
      <dsp:nvSpPr>
        <dsp:cNvPr id="0" name=""/>
        <dsp:cNvSpPr/>
      </dsp:nvSpPr>
      <dsp:spPr>
        <a:xfrm>
          <a:off x="909351" y="3562893"/>
          <a:ext cx="5456106" cy="712578"/>
        </a:xfrm>
        <a:prstGeom prst="trapezoid">
          <a:avLst>
            <a:gd name="adj" fmla="val 63807"/>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Adverse Childhood Experiences</a:t>
          </a:r>
        </a:p>
      </dsp:txBody>
      <dsp:txXfrm>
        <a:off x="1864169" y="3562893"/>
        <a:ext cx="3546469" cy="712578"/>
      </dsp:txXfrm>
    </dsp:sp>
    <dsp:sp modelId="{67525D19-8CDE-2243-8585-6BC58A6BF550}">
      <dsp:nvSpPr>
        <dsp:cNvPr id="0" name=""/>
        <dsp:cNvSpPr/>
      </dsp:nvSpPr>
      <dsp:spPr>
        <a:xfrm>
          <a:off x="454675" y="4275472"/>
          <a:ext cx="6365457" cy="712578"/>
        </a:xfrm>
        <a:prstGeom prst="trapezoid">
          <a:avLst>
            <a:gd name="adj" fmla="val 63807"/>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Social Conditions/Local Context</a:t>
          </a:r>
        </a:p>
      </dsp:txBody>
      <dsp:txXfrm>
        <a:off x="1568630" y="4275472"/>
        <a:ext cx="4137547" cy="712578"/>
      </dsp:txXfrm>
    </dsp:sp>
    <dsp:sp modelId="{5D50F159-D2FA-6546-9C40-983474E72FB6}">
      <dsp:nvSpPr>
        <dsp:cNvPr id="0" name=""/>
        <dsp:cNvSpPr/>
      </dsp:nvSpPr>
      <dsp:spPr>
        <a:xfrm>
          <a:off x="0" y="4988051"/>
          <a:ext cx="7274809" cy="712578"/>
        </a:xfrm>
        <a:prstGeom prst="trapezoid">
          <a:avLst>
            <a:gd name="adj" fmla="val 63807"/>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chemeClr val="bg1"/>
              </a:solidFill>
            </a:rPr>
            <a:t>Generational Embodiment/Historical Trauma</a:t>
          </a:r>
        </a:p>
      </dsp:txBody>
      <dsp:txXfrm>
        <a:off x="1273091" y="4988051"/>
        <a:ext cx="4728625" cy="712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B7C3-D20B-4F40-859C-0F225992A351}">
      <dsp:nvSpPr>
        <dsp:cNvPr id="0" name=""/>
        <dsp:cNvSpPr/>
      </dsp:nvSpPr>
      <dsp:spPr>
        <a:xfrm>
          <a:off x="1747961" y="0"/>
          <a:ext cx="1794935" cy="99718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Protective</a:t>
          </a:r>
        </a:p>
      </dsp:txBody>
      <dsp:txXfrm>
        <a:off x="1777168" y="29207"/>
        <a:ext cx="1736521" cy="938772"/>
      </dsp:txXfrm>
    </dsp:sp>
    <dsp:sp modelId="{5D6EF14B-BF26-449F-B7EF-34F5C83D173B}">
      <dsp:nvSpPr>
        <dsp:cNvPr id="0" name=""/>
        <dsp:cNvSpPr/>
      </dsp:nvSpPr>
      <dsp:spPr>
        <a:xfrm>
          <a:off x="4340646" y="0"/>
          <a:ext cx="1794935" cy="99718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Risk/Safety</a:t>
          </a:r>
        </a:p>
      </dsp:txBody>
      <dsp:txXfrm>
        <a:off x="4369853" y="29207"/>
        <a:ext cx="1736521" cy="938772"/>
      </dsp:txXfrm>
    </dsp:sp>
    <dsp:sp modelId="{4203D883-D113-4BEB-A9FC-B32A82CC620F}">
      <dsp:nvSpPr>
        <dsp:cNvPr id="0" name=""/>
        <dsp:cNvSpPr/>
      </dsp:nvSpPr>
      <dsp:spPr>
        <a:xfrm>
          <a:off x="3567827" y="4238043"/>
          <a:ext cx="747889" cy="747889"/>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79EB4C-2D94-4669-BD75-D8BE23E2EDB1}">
      <dsp:nvSpPr>
        <dsp:cNvPr id="0" name=""/>
        <dsp:cNvSpPr/>
      </dsp:nvSpPr>
      <dsp:spPr>
        <a:xfrm rot="240000">
          <a:off x="1697416" y="3917563"/>
          <a:ext cx="4488710" cy="3138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59467E-75F4-486C-A766-964D99A4770E}">
      <dsp:nvSpPr>
        <dsp:cNvPr id="0" name=""/>
        <dsp:cNvSpPr/>
      </dsp:nvSpPr>
      <dsp:spPr>
        <a:xfrm rot="240000">
          <a:off x="4392497" y="3132783"/>
          <a:ext cx="1790953" cy="834401"/>
        </a:xfrm>
        <a:prstGeom prst="roundRect">
          <a:avLst/>
        </a:prstGeom>
        <a:solidFill>
          <a:srgbClr val="0F42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Risk/Safety</a:t>
          </a:r>
        </a:p>
      </dsp:txBody>
      <dsp:txXfrm>
        <a:off x="4433229" y="3173515"/>
        <a:ext cx="1709489" cy="752937"/>
      </dsp:txXfrm>
    </dsp:sp>
    <dsp:sp modelId="{2ABC7634-CD84-4560-AD02-61DD932323C9}">
      <dsp:nvSpPr>
        <dsp:cNvPr id="0" name=""/>
        <dsp:cNvSpPr/>
      </dsp:nvSpPr>
      <dsp:spPr>
        <a:xfrm rot="240000">
          <a:off x="4457314" y="2235315"/>
          <a:ext cx="1790953" cy="834401"/>
        </a:xfrm>
        <a:prstGeom prst="roundRect">
          <a:avLst/>
        </a:prstGeom>
        <a:solidFill>
          <a:srgbClr val="0F42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Risk/Safety</a:t>
          </a:r>
        </a:p>
      </dsp:txBody>
      <dsp:txXfrm>
        <a:off x="4498046" y="2276047"/>
        <a:ext cx="1709489" cy="752937"/>
      </dsp:txXfrm>
    </dsp:sp>
    <dsp:sp modelId="{0A31B740-079C-4096-A2EF-AC42E575A965}">
      <dsp:nvSpPr>
        <dsp:cNvPr id="0" name=""/>
        <dsp:cNvSpPr/>
      </dsp:nvSpPr>
      <dsp:spPr>
        <a:xfrm rot="240000">
          <a:off x="4522131" y="1357791"/>
          <a:ext cx="1790953" cy="834401"/>
        </a:xfrm>
        <a:prstGeom prst="roundRect">
          <a:avLst/>
        </a:prstGeom>
        <a:solidFill>
          <a:srgbClr val="0F42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Risk/Safety</a:t>
          </a:r>
        </a:p>
      </dsp:txBody>
      <dsp:txXfrm>
        <a:off x="4562863" y="1398523"/>
        <a:ext cx="1709489" cy="752937"/>
      </dsp:txXfrm>
    </dsp:sp>
    <dsp:sp modelId="{F8EADB14-A6DB-4F4C-BB1F-CA50309518FC}">
      <dsp:nvSpPr>
        <dsp:cNvPr id="0" name=""/>
        <dsp:cNvSpPr/>
      </dsp:nvSpPr>
      <dsp:spPr>
        <a:xfrm rot="240000">
          <a:off x="1810512" y="2961866"/>
          <a:ext cx="1819411" cy="817248"/>
        </a:xfrm>
        <a:prstGeom prst="roundRect">
          <a:avLst/>
        </a:prstGeom>
        <a:solidFill>
          <a:srgbClr val="0F42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Protective</a:t>
          </a:r>
        </a:p>
      </dsp:txBody>
      <dsp:txXfrm>
        <a:off x="1850407" y="3001761"/>
        <a:ext cx="1739621" cy="737458"/>
      </dsp:txXfrm>
    </dsp:sp>
    <dsp:sp modelId="{B326299C-CD50-4761-828E-F000F41B86F7}">
      <dsp:nvSpPr>
        <dsp:cNvPr id="0" name=""/>
        <dsp:cNvSpPr/>
      </dsp:nvSpPr>
      <dsp:spPr>
        <a:xfrm rot="240000">
          <a:off x="1843305" y="1965405"/>
          <a:ext cx="1883459" cy="1015234"/>
        </a:xfrm>
        <a:prstGeom prst="roundRect">
          <a:avLst/>
        </a:prstGeom>
        <a:solidFill>
          <a:srgbClr val="0F42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Protective</a:t>
          </a:r>
        </a:p>
      </dsp:txBody>
      <dsp:txXfrm>
        <a:off x="1892865" y="2014965"/>
        <a:ext cx="1784339" cy="91611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847573-99E1-8042-C773-394E05DD00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24FF7D-0E81-3C5F-6B38-E21778634E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ED8BE8-8FBE-4F24-82D7-C1EA5AC30513}" type="datetimeFigureOut">
              <a:rPr lang="en-US" smtClean="0"/>
              <a:t>7/26/2024</a:t>
            </a:fld>
            <a:endParaRPr lang="en-US"/>
          </a:p>
        </p:txBody>
      </p:sp>
      <p:sp>
        <p:nvSpPr>
          <p:cNvPr id="4" name="Footer Placeholder 3">
            <a:extLst>
              <a:ext uri="{FF2B5EF4-FFF2-40B4-BE49-F238E27FC236}">
                <a16:creationId xmlns:a16="http://schemas.microsoft.com/office/drawing/2014/main" id="{78AC4316-C2BB-9724-9F11-B05B69CFF7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8DD2BDD-B749-3768-193F-65A5AB4B2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DA2874-6DAB-48D5-BD72-876354CD4D1B}" type="slidenum">
              <a:rPr lang="en-US" smtClean="0"/>
              <a:t>‹#›</a:t>
            </a:fld>
            <a:endParaRPr lang="en-US"/>
          </a:p>
        </p:txBody>
      </p:sp>
    </p:spTree>
    <p:extLst>
      <p:ext uri="{BB962C8B-B14F-4D97-AF65-F5344CB8AC3E}">
        <p14:creationId xmlns:p14="http://schemas.microsoft.com/office/powerpoint/2010/main" val="4036107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oi.org/10.1001/jamapediatrics.2019.1738" TargetMode="External"/><Relationship Id="rId4" Type="http://schemas.openxmlformats.org/officeDocument/2006/relationships/hyperlink" Target="https://aspe.hhs.gov/system/files/pdf/258836/SubstanceUseChildWelfareOverview.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apacity.childwelfare.gov/tribes"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education.nationalgeographic.org/resource/indian-removal-act/" TargetMode="External"/><Relationship Id="rId4" Type="http://schemas.openxmlformats.org/officeDocument/2006/relationships/hyperlink" Target="https://www.bia.gov/sites/default/files/dup/assets/bia/ois/raca/pdf/idc1-034295.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pacity.childwelfare.gov/tribe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narf.org/nill/documents/icwa/faq/voluntary.html" TargetMode="External"/><Relationship Id="rId5" Type="http://schemas.openxmlformats.org/officeDocument/2006/relationships/hyperlink" Target="https://www.bia.gov/sites/default/files/dup/assets/bia/ois/raca/pdf/idc1-034295.pdf" TargetMode="External"/><Relationship Id="rId4" Type="http://schemas.openxmlformats.org/officeDocument/2006/relationships/hyperlink" Target="https://www.nicwa.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amhsa.gov/data/report/2022-nsduh-annual-national-re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csacw.acf.hhs.gov/userfiles/files/SAMHSA_Trauma.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vawnet.org/material/substance-abuse-and-intimate-partner-violenc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doi.org/10.1016/j.drugpo.2018.12.00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dc.gov/violenceprevention/aces/about.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doi.org/10.1016/S0749-3797(98)00017-8"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542/peds.2016-1575"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hildwelfare.gov/resources/use-safety-and-risk-assessments-child-protection-cas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ncsacw.acf.hhs.gov/files/safety-and-risk-tip-sheet-1.pdf"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hildwelfare.gov/resources/use-safety-and-risk-assessments-child-protection-case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csacw.acf.hhs.gov/files/tips-screening-assessment-508.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ffutures.org/ftc-practice-academy/disrupting-stigma-to-support-meaningful-chang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bmed.ncbi.nlm.nih.gov/2914471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csacw.acf.hhs.gov/files/disrupting-stigma-brief.pdf"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preventionsolutions.edc.org/sites/default/files/attachments/Words-Matter-How-Language-Choice-Can-Reduce-Stigma.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amhsa.gov/data/release/2022-national-survey-drug-use-and-health-nsduh-releases"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ncbi.nlm.nih.gov/pmc/articles/PMC7348456/" TargetMode="External"/><Relationship Id="rId5" Type="http://schemas.openxmlformats.org/officeDocument/2006/relationships/hyperlink" Target="https://www.samhsa.gov/data/report/2022-nsduh-annual-national-report" TargetMode="External"/><Relationship Id="rId4" Type="http://schemas.openxmlformats.org/officeDocument/2006/relationships/hyperlink" Target="https://doi.org/10.1177/1468017319837518"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doi.org/10.1056/NEJMra1511480"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sam.org/docs/default-source/advocacy/performance-measures-for-the-addiction-specialist-physician.pdf?sfvrsn=5f986dc2_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store.samhsa.gov/sites/default/files/pep20-06-04-002.pdf"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store.samhsa.gov/product/tip-56-addressing-specific-behavioral-health-needs-men/sma14-4736"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amhsa.gov/lgbtq-plus-behavioral-health-equity"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dx.doi.org/10.1007/s11469-015-9588-4"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ncsacw.acf.hhs.gov/files/fca-practice-module-1.pdf" TargetMode="External"/><Relationship Id="rId4" Type="http://schemas.openxmlformats.org/officeDocument/2006/relationships/hyperlink" Target="https://doi.org/10.1177/1077559512454216"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csacw.acf.hhs.gov/topics/family-centered-approach/fca-modules.aspx"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oi.org/10.1016/j.chiabu.2005.07.005"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doi.org/10.1016/j.childyouth.2010.06.017" TargetMode="External"/><Relationship Id="rId4" Type="http://schemas.openxmlformats.org/officeDocument/2006/relationships/hyperlink" Target="https://doi.org/10.1016/j.childyouth.2006.08.006"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doi.org/10.1080/1533256X.2010.521078"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fcda.chapinhall.org/wp-content/uploads/2012/10/2011_infants_issue-brief.pdf" TargetMode="External"/><Relationship Id="rId4" Type="http://schemas.openxmlformats.org/officeDocument/2006/relationships/hyperlink" Target="https://aspe.hhs.gov/system/files/pdf/258836/SubstanceUseChildWelfareOverview.pdf"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ncsacw.acf.hhs.gov/collaborative/building-capacity.aspx"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ncsacw.acf.hhs.gov/collaborative/building-capacity.aspx" TargetMode="External"/><Relationship Id="rId7" Type="http://schemas.openxmlformats.org/officeDocument/2006/relationships/hyperlink" Target="https://store.samhsa.gov/sites/default/files/tip-39-substance-abuse-treatment-family-therapy-pep20-02-02-012.pdf"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dx.doi.org/10.1080/03643107.2011.533625" TargetMode="External"/><Relationship Id="rId5" Type="http://schemas.openxmlformats.org/officeDocument/2006/relationships/hyperlink" Target="https://www.ncbi.nlm.nih.gov/pubmed/26827463" TargetMode="External"/><Relationship Id="rId4" Type="http://schemas.openxmlformats.org/officeDocument/2006/relationships/hyperlink" Target="https://doi.org/10.1080/15548732.2012.705239"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Thank you for creating time in your schedule for today’s training discussion. The next three hours were carefully designed to be a robust learning experience. We encourage your active participation in the various adult learning exercises leading to a more in-depth understanding about the multiple needs of families involved with the child welfare system.  </a:t>
            </a:r>
          </a:p>
          <a:p>
            <a:endParaRPr lang="en-US" dirty="0"/>
          </a:p>
        </p:txBody>
      </p:sp>
    </p:spTree>
    <p:extLst>
      <p:ext uri="{BB962C8B-B14F-4D97-AF65-F5344CB8AC3E}">
        <p14:creationId xmlns:p14="http://schemas.microsoft.com/office/powerpoint/2010/main" val="4213015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Facilitator Notes: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dirty="0">
                <a:solidFill>
                  <a:srgbClr val="000000"/>
                </a:solidFill>
                <a:effectLst/>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2000-2021, as of 03/21/23</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dirty="0">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(2023).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62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Facilitator Notes: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dirty="0">
                <a:solidFill>
                  <a:srgbClr val="000000"/>
                </a:solidFill>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2000-2021, as of 03/21/23</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dirty="0">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(2023).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2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Facilitator Notes: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dirty="0">
                <a:solidFill>
                  <a:srgbClr val="000000"/>
                </a:solidFill>
                <a:effectLst/>
                <a:latin typeface="Arial" panose="020B0604020202020204" pitchFamily="34" charset="0"/>
                <a:cs typeface="Arial" panose="020B0604020202020204" pitchFamily="34" charset="0"/>
              </a:rPr>
              <a:t>​</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2000-2021, as of 03/21/23</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dirty="0">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(2023).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4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Here, it is important to note that this graph provides data related to incidence of parental alcohol or other drug (AOD) abuse as an identified condition associated with removal within a given amount of time (which is different than the previous data slide on prevalence); incidence data is more helpful in understanding changes in events occurring over time as incidence data only includes new cases and doesn’t factor in length of out-of-home stays for children. With that important piece of clarification, we note here that there has been a steady increase of children entering out-of-home care due to conditions associated with parental AOD (with only slight decreases in 2008, 2011, and 2019).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Prompts for Participants: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Any initial reactions to the upward trend in OOH data associated with parental AOD? </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 your opinion, what has contributed to the increase in removals over time? </a:t>
            </a: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How does this data align with the advancements in the field of substance use disorder treatment and recovery?</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2000-2021, as of 03/21/23</a:t>
            </a:r>
          </a:p>
          <a:p>
            <a:pPr rtl="0" eaLnBrk="1" fontAlgn="b" latinLnBrk="0" hangingPunct="1"/>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Source: AFCARS Data 2000-2021, as of 03/21/23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(2023).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13</a:t>
            </a:fld>
            <a:endParaRPr lang="en-US"/>
          </a:p>
        </p:txBody>
      </p:sp>
    </p:spTree>
    <p:extLst>
      <p:ext uri="{BB962C8B-B14F-4D97-AF65-F5344CB8AC3E}">
        <p14:creationId xmlns:p14="http://schemas.microsoft.com/office/powerpoint/2010/main" val="3174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[As we touched on with the previous slide’s discussion], one of the most significant contributing factors to the upward trend in OOH data associated with parental AOD involves the cumulative effects of substance use including parental overdose death rates. Here we have a data overlay highlighting the waves of opioid-related deaths spanning two decades. In a separate study, parental AOD was found to have increased child removals by 147% when examining data from 2000-2017 alone. The Office of the Assistant Secretary for Planning and Evaluation (ASPE) conducted a mixed-methods study to investigate this trend further. The study (released in early 2018) included rates of drug overdose deaths, rates of hospital stays, and emergency department visits related to substances to measure substance use prevalence. The study found a statistical relationship between the rates of drug overdose deaths and drug-related hospitalization to an increase in child welfare caseloads nationally—including a direct correlation to caseloads of families with more severe and complex needs.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None/>
            </a:pPr>
            <a:r>
              <a:rPr lang="en-US" b="1" i="0" dirty="0">
                <a:solidFill>
                  <a:srgbClr val="000000"/>
                </a:solidFill>
                <a:effectLst/>
                <a:latin typeface="Arial" panose="020B0604020202020204" pitchFamily="34" charset="0"/>
                <a:cs typeface="Arial" panose="020B0604020202020204" pitchFamily="34" charset="0"/>
              </a:rPr>
              <a:t>Does the data presented here (both on the slide and the supporting references) resonate with what you have been experiencing in your direct work with families affected by parental substance use?</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(National Institute on Drug Abuse, 2023</a:t>
            </a:r>
            <a:r>
              <a:rPr lang="en-US" b="0" i="0" u="none" strike="noStrike" dirty="0">
                <a:solidFill>
                  <a:srgbClr val="21212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212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strike="noStrike" dirty="0">
                <a:solidFill>
                  <a:srgbClr val="212121"/>
                </a:solidFill>
                <a:effectLst/>
                <a:latin typeface="Arial" panose="020B0604020202020204" pitchFamily="34" charset="0"/>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212121"/>
              </a:solidFill>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(National Institute on Drug Abuse, 2023; </a:t>
            </a:r>
            <a:r>
              <a:rPr lang="en-US" b="0" i="0" dirty="0" err="1">
                <a:solidFill>
                  <a:srgbClr val="000000"/>
                </a:solidFill>
                <a:effectLst/>
                <a:latin typeface="Arial" panose="020B0604020202020204" pitchFamily="34" charset="0"/>
                <a:cs typeface="Arial" panose="020B0604020202020204" pitchFamily="34" charset="0"/>
              </a:rPr>
              <a:t>Radel</a:t>
            </a:r>
            <a:r>
              <a:rPr lang="en-US" b="0" i="0" dirty="0">
                <a:solidFill>
                  <a:srgbClr val="000000"/>
                </a:solidFill>
                <a:effectLst/>
                <a:latin typeface="Arial" panose="020B0604020202020204" pitchFamily="34" charset="0"/>
                <a:cs typeface="Arial" panose="020B0604020202020204" pitchFamily="34" charset="0"/>
              </a:rPr>
              <a:t> et al., 2018; </a:t>
            </a:r>
            <a:r>
              <a:rPr lang="en-US" b="0" i="0" u="none" strike="noStrike" dirty="0" err="1">
                <a:solidFill>
                  <a:srgbClr val="212121"/>
                </a:solidFill>
                <a:effectLst/>
                <a:latin typeface="Arial" panose="020B0604020202020204" pitchFamily="34" charset="0"/>
                <a:cs typeface="Arial" panose="020B0604020202020204" pitchFamily="34" charset="0"/>
              </a:rPr>
              <a:t>Meinhofer</a:t>
            </a:r>
            <a:r>
              <a:rPr lang="en-US" b="0" i="0" u="none" strike="noStrike" dirty="0">
                <a:solidFill>
                  <a:srgbClr val="212121"/>
                </a:solidFill>
                <a:effectLst/>
                <a:latin typeface="Arial" panose="020B0604020202020204" pitchFamily="34" charset="0"/>
                <a:cs typeface="Arial" panose="020B0604020202020204" pitchFamily="34" charset="0"/>
              </a:rPr>
              <a:t> &amp; </a:t>
            </a:r>
            <a:r>
              <a:rPr lang="en-US" b="0" i="0" u="none" strike="noStrike" dirty="0" err="1">
                <a:solidFill>
                  <a:srgbClr val="212121"/>
                </a:solidFill>
                <a:effectLst/>
                <a:latin typeface="Arial" panose="020B0604020202020204" pitchFamily="34" charset="0"/>
                <a:cs typeface="Arial" panose="020B0604020202020204" pitchFamily="34" charset="0"/>
              </a:rPr>
              <a:t>Angleró</a:t>
            </a:r>
            <a:r>
              <a:rPr lang="en-US" b="0" i="0" u="none" strike="noStrike" dirty="0">
                <a:solidFill>
                  <a:srgbClr val="212121"/>
                </a:solidFill>
                <a:effectLst/>
                <a:latin typeface="Arial" panose="020B0604020202020204" pitchFamily="34" charset="0"/>
                <a:cs typeface="Arial" panose="020B0604020202020204" pitchFamily="34" charset="0"/>
              </a:rPr>
              <a:t>-Díaz, 2019)</a:t>
            </a:r>
            <a:endParaRPr lang="en-US" b="0" i="0" u="sng" strike="noStrike"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National Institute on Drug Abuse. (2023). </a:t>
            </a:r>
            <a:r>
              <a:rPr lang="en-US" i="1" dirty="0">
                <a:latin typeface="Arial" panose="020B0604020202020204" pitchFamily="34" charset="0"/>
                <a:cs typeface="Arial" panose="020B0604020202020204" pitchFamily="34" charset="0"/>
              </a:rPr>
              <a:t>Drug overdose death rates. </a:t>
            </a:r>
            <a:r>
              <a:rPr lang="en-US" i="0" dirty="0">
                <a:latin typeface="Arial" panose="020B0604020202020204" pitchFamily="34" charset="0"/>
                <a:cs typeface="Arial" panose="020B0604020202020204" pitchFamily="34" charset="0"/>
              </a:rPr>
              <a:t>National Institutes of Health. </a:t>
            </a:r>
            <a:r>
              <a:rPr lang="en-US" i="0" dirty="0">
                <a:latin typeface="Arial" panose="020B0604020202020204" pitchFamily="34" charset="0"/>
                <a:cs typeface="Arial" panose="020B0604020202020204" pitchFamily="34" charset="0"/>
                <a:hlinkClick r:id="rId3"/>
              </a:rPr>
              <a:t>https://nida.nih.gov/research-topics/trends-statistics/overdose-death-rates</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cs typeface="Arial" panose="020B0604020202020204" pitchFamily="34" charset="0"/>
              </a:rPr>
              <a:t>Radel</a:t>
            </a:r>
            <a:r>
              <a:rPr lang="en-US" i="0" dirty="0">
                <a:latin typeface="Arial" panose="020B0604020202020204" pitchFamily="34" charset="0"/>
                <a:cs typeface="Arial" panose="020B0604020202020204" pitchFamily="34" charset="0"/>
              </a:rPr>
              <a:t>, L., Baldwin, M., Crouse, G., </a:t>
            </a:r>
            <a:r>
              <a:rPr lang="en-US" i="0" dirty="0" err="1">
                <a:latin typeface="Arial" panose="020B0604020202020204" pitchFamily="34" charset="0"/>
                <a:cs typeface="Arial" panose="020B0604020202020204" pitchFamily="34" charset="0"/>
              </a:rPr>
              <a:t>Ghertner</a:t>
            </a:r>
            <a:r>
              <a:rPr lang="en-US" i="0" dirty="0">
                <a:latin typeface="Arial" panose="020B0604020202020204" pitchFamily="34" charset="0"/>
                <a:cs typeface="Arial" panose="020B0604020202020204" pitchFamily="34" charset="0"/>
              </a:rPr>
              <a:t>, R. &amp; Waters, A. (2018). </a:t>
            </a:r>
            <a:r>
              <a:rPr lang="en-US" i="1" dirty="0">
                <a:latin typeface="Arial" panose="020B0604020202020204" pitchFamily="34" charset="0"/>
                <a:cs typeface="Arial" panose="020B0604020202020204" pitchFamily="34" charset="0"/>
              </a:rPr>
              <a:t>ASPE research brief: Substance use, the opioid epidemic, and the child welfare system: Key findings from a mixed methods study. </a:t>
            </a:r>
            <a:r>
              <a:rPr lang="en-US" i="0" dirty="0">
                <a:latin typeface="Arial" panose="020B0604020202020204" pitchFamily="34" charset="0"/>
                <a:cs typeface="Arial" panose="020B0604020202020204" pitchFamily="34" charset="0"/>
              </a:rPr>
              <a:t>Office of the Assistant Secretary for Planning and Evaluation, U.S. Department of Health and Human Services. </a:t>
            </a:r>
            <a:r>
              <a:rPr lang="en-US" i="0" dirty="0">
                <a:latin typeface="Arial" panose="020B0604020202020204" pitchFamily="34" charset="0"/>
                <a:cs typeface="Arial" panose="020B0604020202020204" pitchFamily="34" charset="0"/>
                <a:hlinkClick r:id="rId4"/>
              </a:rPr>
              <a:t>https://aspe.hhs.gov/system/files/pdf/258836/SubstanceUseChildWelfareOverview.pdf</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cs typeface="Arial" panose="020B0604020202020204" pitchFamily="34" charset="0"/>
              </a:rPr>
              <a:t>Meinhofer</a:t>
            </a:r>
            <a:r>
              <a:rPr lang="en-US" i="0" dirty="0">
                <a:latin typeface="Arial" panose="020B0604020202020204" pitchFamily="34" charset="0"/>
                <a:cs typeface="Arial" panose="020B0604020202020204" pitchFamily="34" charset="0"/>
              </a:rPr>
              <a:t>, A., &amp; </a:t>
            </a:r>
            <a:r>
              <a:rPr lang="en-US" i="0" dirty="0" err="1">
                <a:latin typeface="Arial" panose="020B0604020202020204" pitchFamily="34" charset="0"/>
                <a:cs typeface="Arial" panose="020B0604020202020204" pitchFamily="34" charset="0"/>
              </a:rPr>
              <a:t>Angleró</a:t>
            </a:r>
            <a:r>
              <a:rPr lang="en-US" i="0" dirty="0">
                <a:latin typeface="Arial" panose="020B0604020202020204" pitchFamily="34" charset="0"/>
                <a:cs typeface="Arial" panose="020B0604020202020204" pitchFamily="34" charset="0"/>
              </a:rPr>
              <a:t>-Díaz, Y. (2019). Trends in foster care entry among children removed from their homes because of parental drug use, 2000 to 2017. </a:t>
            </a:r>
            <a:r>
              <a:rPr lang="en-US" i="1" dirty="0">
                <a:latin typeface="Arial" panose="020B0604020202020204" pitchFamily="34" charset="0"/>
                <a:cs typeface="Arial" panose="020B0604020202020204" pitchFamily="34" charset="0"/>
              </a:rPr>
              <a:t>JAMA Pediatrics, 173</a:t>
            </a:r>
            <a:r>
              <a:rPr lang="en-US" i="0" dirty="0">
                <a:latin typeface="Arial" panose="020B0604020202020204" pitchFamily="34" charset="0"/>
                <a:cs typeface="Arial" panose="020B0604020202020204" pitchFamily="34" charset="0"/>
              </a:rPr>
              <a:t>(9), 881–883. </a:t>
            </a:r>
            <a:r>
              <a:rPr lang="en-US" i="0" dirty="0">
                <a:latin typeface="Arial" panose="020B0604020202020204" pitchFamily="34" charset="0"/>
                <a:cs typeface="Arial" panose="020B0604020202020204" pitchFamily="34" charset="0"/>
                <a:hlinkClick r:id="rId5"/>
              </a:rPr>
              <a:t>https://doi.org/10.1001/jamapediatrics.2019.1738</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22D9B-BE77-45AD-93D8-E5F94A988D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2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Now that we have familiarized ourselves with the data, let’s also spend some time reviewing key child welfare laws and considerations for families affected by parental substance use…</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259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The adoption and safe families act (commonly referred to as ASFA) was enacted into federal law in 1997; the goal of this law was to improve the lives of children in foster care by establishing three primary goals for child welfare intervention, these include: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Children are safely maintained in their homes whenever possible and appropriate—</a:t>
            </a:r>
            <a:r>
              <a:rPr lang="en-US" b="0" i="1" dirty="0">
                <a:solidFill>
                  <a:srgbClr val="000000"/>
                </a:solidFill>
                <a:effectLst/>
                <a:latin typeface="Arial" panose="020B0604020202020204" pitchFamily="34" charset="0"/>
                <a:cs typeface="Arial" panose="020B0604020202020204" pitchFamily="34" charset="0"/>
              </a:rPr>
              <a:t>Safety.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Children have permanency and stability in their living situations and continuity of family relationships and natural supports is preserved for children—</a:t>
            </a:r>
            <a:r>
              <a:rPr lang="en-US" b="0" i="1" dirty="0">
                <a:solidFill>
                  <a:srgbClr val="000000"/>
                </a:solidFill>
                <a:effectLst/>
                <a:latin typeface="Arial" panose="020B0604020202020204" pitchFamily="34" charset="0"/>
                <a:cs typeface="Arial" panose="020B0604020202020204" pitchFamily="34" charset="0"/>
              </a:rPr>
              <a:t>Permanency.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Families develop enhanced capacities to safely provide for their children’s needs (physical, mental, emotional, and educational)—</a:t>
            </a:r>
            <a:r>
              <a:rPr lang="en-US" b="0" i="1" dirty="0">
                <a:solidFill>
                  <a:srgbClr val="000000"/>
                </a:solidFill>
                <a:effectLst/>
                <a:latin typeface="Arial" panose="020B0604020202020204" pitchFamily="34" charset="0"/>
                <a:cs typeface="Arial" panose="020B0604020202020204" pitchFamily="34" charset="0"/>
              </a:rPr>
              <a:t>Well-being.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Let’s now review the key provisions of ASFA…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16</a:t>
            </a:fld>
            <a:endParaRPr lang="en-US"/>
          </a:p>
        </p:txBody>
      </p:sp>
    </p:spTree>
    <p:extLst>
      <p:ext uri="{BB962C8B-B14F-4D97-AF65-F5344CB8AC3E}">
        <p14:creationId xmlns:p14="http://schemas.microsoft.com/office/powerpoint/2010/main" val="144745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The passage of ASFA also established new guidelines for child welfare agencies and the courts to improve permanency outcomes for children and youth in foster care (an attempt to prevent long-term foster care where children remain in care without any form of legal permanency). These key provisions included…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Permanency hearings</a:t>
            </a:r>
            <a:r>
              <a:rPr lang="en-US" b="0" i="0" dirty="0">
                <a:solidFill>
                  <a:srgbClr val="000000"/>
                </a:solidFill>
                <a:effectLst/>
                <a:latin typeface="Arial" panose="020B0604020202020204" pitchFamily="34" charset="0"/>
                <a:cs typeface="Arial" panose="020B0604020202020204" pitchFamily="34" charset="0"/>
              </a:rPr>
              <a:t>—requires that each child must receive a permanency hearing within 12 months of entry into care with an identified permanency goal (returned home, placed for adoption, referred for legal guardianship, or an alternate permanent living arrangement).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Permanency timeline</a:t>
            </a:r>
            <a:r>
              <a:rPr lang="en-US" b="0" i="0" dirty="0">
                <a:solidFill>
                  <a:srgbClr val="000000"/>
                </a:solidFill>
                <a:effectLst/>
                <a:latin typeface="Arial" panose="020B0604020202020204" pitchFamily="34" charset="0"/>
                <a:cs typeface="Arial" panose="020B0604020202020204" pitchFamily="34" charset="0"/>
              </a:rPr>
              <a:t>—requires child welfare agencies to file a petition for termination of parental rights for all children who have been in foster care for 15 out of the most recent 22 months. This provision also requires child welfare agencies to make concerted efforts to find an adoptive family for the child or youth regardless of age. The only exceptions being: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If the child or youth is being care for by a relative </a:t>
            </a: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Demonstrates a compelling reason why filing for termination is not in the best interest of the child </a:t>
            </a: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The child welfare agency has not provided the family the needed services within the required deadlines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Reunification guidelines</a:t>
            </a:r>
            <a:r>
              <a:rPr lang="en-US" b="0" i="0" u="none" dirty="0">
                <a:solidFill>
                  <a:srgbClr val="000000"/>
                </a:solidFill>
                <a:effectLst/>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identifies specific circumstances in which the child welfare agency is not required to make attempts to reunify children with their parent(s) due to high-risk safety concerns placing the priority on the safety of the child over family reunification. Examples of these circumstances include the parent inflicting significant harm or bodily injury on the child, parent has a conviction related to the death of the child’s sibling or half-sibling or felony assault resulting in serious bodily injury to the child or sibling (again including half-siblings), or parental rights to the child’s sibling have been involuntarily terminated.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Safety checks</a:t>
            </a:r>
            <a:r>
              <a:rPr lang="en-US" b="0" i="0" dirty="0">
                <a:solidFill>
                  <a:srgbClr val="000000"/>
                </a:solidFill>
                <a:effectLst/>
                <a:latin typeface="Arial" panose="020B0604020202020204" pitchFamily="34" charset="0"/>
                <a:cs typeface="Arial" panose="020B0604020202020204" pitchFamily="34" charset="0"/>
              </a:rPr>
              <a:t>—requires criminal background checks be completed on all prospective foster or adoptive parents before placement of a child in the home.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Accountability</a:t>
            </a:r>
            <a:r>
              <a:rPr lang="en-US" b="0" i="0" dirty="0">
                <a:solidFill>
                  <a:srgbClr val="000000"/>
                </a:solidFill>
                <a:effectLst/>
                <a:latin typeface="Arial" panose="020B0604020202020204" pitchFamily="34" charset="0"/>
                <a:cs typeface="Arial" panose="020B0604020202020204" pitchFamily="34" charset="0"/>
              </a:rPr>
              <a:t>—established specific guidelines and measures related to the goals of safety, permanency, and well-being. Child welfare agencies are required to undergo service reviews every three years to monitor progress and improved service delivery on behalf of children and families.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spcBef>
                <a:spcPts val="600"/>
              </a:spcBef>
              <a:spcAft>
                <a:spcPts val="600"/>
              </a:spcAft>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How do ASFA provisions affect children and families in the child welfare system? </a:t>
            </a:r>
            <a:r>
              <a:rPr lang="en-US" b="0" i="0" dirty="0">
                <a:solidFill>
                  <a:srgbClr val="000000"/>
                </a:solidFill>
                <a:effectLst/>
                <a:latin typeface="Arial" panose="020B0604020202020204" pitchFamily="34" charset="0"/>
                <a:cs typeface="Arial" panose="020B0604020202020204" pitchFamily="34" charset="0"/>
              </a:rPr>
              <a:t> </a:t>
            </a:r>
          </a:p>
          <a:p>
            <a:pPr algn="l" rtl="0" fontAlgn="base">
              <a:spcBef>
                <a:spcPts val="600"/>
              </a:spcBef>
              <a:spcAft>
                <a:spcPts val="600"/>
              </a:spcAft>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And how might this be different for children and families affected by parental substance use?</a:t>
            </a:r>
            <a:r>
              <a:rPr lang="en-US" b="0" i="0" dirty="0">
                <a:solidFill>
                  <a:srgbClr val="000000"/>
                </a:solidFill>
                <a:effectLst/>
                <a:latin typeface="Arial" panose="020B0604020202020204" pitchFamily="34" charset="0"/>
                <a:cs typeface="Arial" panose="020B0604020202020204" pitchFamily="34" charset="0"/>
              </a:rPr>
              <a:t> </a:t>
            </a:r>
          </a:p>
          <a:p>
            <a:pPr algn="l" rtl="0" fontAlgn="base">
              <a:spcBef>
                <a:spcPts val="600"/>
              </a:spcBef>
              <a:spcAft>
                <a:spcPts val="600"/>
              </a:spcAft>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algn="l" rtl="0" fontAlgn="base">
              <a:spcBef>
                <a:spcPts val="600"/>
              </a:spcBef>
              <a:spcAft>
                <a:spcPts val="600"/>
              </a:spcAft>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1576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lang="en-US" dirty="0">
                <a:solidFill>
                  <a:prstClr val="black"/>
                </a:solidFill>
                <a:latin typeface="Arial" panose="020B0604020202020204" pitchFamily="34" charset="0"/>
                <a:cs typeface="Arial" panose="020B0604020202020204" pitchFamily="34" charset="0"/>
              </a:rPr>
              <a:t>As you just identified, child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welfare cases move </a:t>
            </a:r>
            <a:r>
              <a:rPr lang="en-US" dirty="0">
                <a:solidFill>
                  <a:prstClr val="black"/>
                </a:solidFill>
                <a:latin typeface="Arial" panose="020B0604020202020204" pitchFamily="34" charset="0"/>
                <a:cs typeface="Arial" panose="020B0604020202020204" pitchFamily="34" charset="0"/>
              </a:rPr>
              <a:t>quickly. The</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ASFA timeline</a:t>
            </a:r>
            <a:r>
              <a:rPr lang="en-US" dirty="0">
                <a:solidFill>
                  <a:prstClr val="black"/>
                </a:solidFill>
                <a:latin typeface="Arial" panose="020B0604020202020204" pitchFamily="34" charset="0"/>
                <a:cs typeface="Arial" panose="020B0604020202020204" pitchFamily="34" charset="0"/>
              </a:rPr>
              <a:t> for reunification</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poses challenges for children and families affected by parental substance use because it may not provide parents with enough time to complete treatment or to demonstrate sufficient stability to care for their children.</a:t>
            </a:r>
            <a:r>
              <a:rPr lang="en-US" dirty="0">
                <a:solidFill>
                  <a:prstClr val="black"/>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Another timetable for consideration is the child’s development and the nature of the parent-child relationship. For our youngest children, we know this is a critical period of time due to the significance of formative years, specifically related to bonding and attachment. Balancing all these needs can be challenging and speaks to importance of early identification through screening and referral for substance use disorder treatment. </a:t>
            </a:r>
          </a:p>
          <a:p>
            <a:pPr>
              <a:defRPr/>
            </a:pPr>
            <a:endParaRPr 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18</a:t>
            </a:fld>
            <a:endParaRPr lang="en-US"/>
          </a:p>
        </p:txBody>
      </p:sp>
    </p:spTree>
    <p:extLst>
      <p:ext uri="{BB962C8B-B14F-4D97-AF65-F5344CB8AC3E}">
        <p14:creationId xmlns:p14="http://schemas.microsoft.com/office/powerpoint/2010/main" val="490473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we’ve covered the basics of ASFA, let’s now shift our attention to another key federal law governing our practice—the Indian Child Welfare Act (or commonly known and referred to as ICWA).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19</a:t>
            </a:fld>
            <a:endParaRPr lang="en-US"/>
          </a:p>
        </p:txBody>
      </p:sp>
    </p:spTree>
    <p:extLst>
      <p:ext uri="{BB962C8B-B14F-4D97-AF65-F5344CB8AC3E}">
        <p14:creationId xmlns:p14="http://schemas.microsoft.com/office/powerpoint/2010/main" val="27935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rPr>
              <a:t>Facilitator Script:</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we begin, we have an acknowledgement slide to go over. The contents of this training toolkit, including today’s module, was developed by the National Center on Substance Abuse and Child Welfare—an initiative of the U.S. Department of Health and Human Services that is co-funded by the Children’s Bureau, Administration for Children and Families, and the Substance Abuse and Mental Health Services Administration.</a:t>
            </a:r>
            <a:endParaRPr lang="en-US" dirty="0"/>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Before we get into the Indian Child Welfare Act, it is important that we first take the time to recognize and understand the historical events leading to its passage in 1978.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Dating back to 1830, congress passed the Indian Removal Act allowing for the forcible removal of Native persons from their ancestral lands and relocating them to what was referred to as “Indian Territory” the area now known as Oklahoma. The act became known as the “Trail of Tears” due to more than 4,000 Native American’s dying.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In 1891 a federal law was passed that made boarding school attendance mandatory for all Native children and allowed for withholding of key provisions such as food for any tribal communities who refused to comply with this mandate. By the 19</a:t>
            </a:r>
            <a:r>
              <a:rPr lang="en-US" b="0" i="0" baseline="30000" dirty="0">
                <a:solidFill>
                  <a:srgbClr val="000000"/>
                </a:solidFill>
                <a:effectLst/>
                <a:latin typeface="Arial" panose="020B0604020202020204" pitchFamily="34" charset="0"/>
                <a:cs typeface="Arial" panose="020B0604020202020204" pitchFamily="34" charset="0"/>
              </a:rPr>
              <a:t>th</a:t>
            </a:r>
            <a:r>
              <a:rPr lang="en-US" b="0" i="0" dirty="0">
                <a:solidFill>
                  <a:srgbClr val="000000"/>
                </a:solidFill>
                <a:effectLst/>
                <a:latin typeface="Arial" panose="020B0604020202020204" pitchFamily="34" charset="0"/>
                <a:cs typeface="Arial" panose="020B0604020202020204" pitchFamily="34" charset="0"/>
              </a:rPr>
              <a:t> and 20</a:t>
            </a:r>
            <a:r>
              <a:rPr lang="en-US" b="0" i="0" baseline="30000" dirty="0">
                <a:solidFill>
                  <a:srgbClr val="000000"/>
                </a:solidFill>
                <a:effectLst/>
                <a:latin typeface="Arial" panose="020B0604020202020204" pitchFamily="34" charset="0"/>
                <a:cs typeface="Arial" panose="020B0604020202020204" pitchFamily="34" charset="0"/>
              </a:rPr>
              <a:t>th</a:t>
            </a:r>
            <a:r>
              <a:rPr lang="en-US" b="0" i="0" dirty="0">
                <a:solidFill>
                  <a:srgbClr val="000000"/>
                </a:solidFill>
                <a:effectLst/>
                <a:latin typeface="Arial" panose="020B0604020202020204" pitchFamily="34" charset="0"/>
                <a:cs typeface="Arial" panose="020B0604020202020204" pitchFamily="34" charset="0"/>
              </a:rPr>
              <a:t> centuries the US and Canada were both using federal funds to operate boarding schools specifically designed for Native children's forced assimilation into white society. Children were forcibly removed from their families and were not permitted to keep their given birth name, speak in their native language, or engage in native cultural practices. Many children endured abuse, neglect, and death while under the care of these federally funded boarding schools.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In 1953 congress established a policy that ended the protected status of Indian-owned lands and support by the government. The Bureau of Indian Affairs created the urban relocation program. The program was voluntary and was designed to ease the transition. Native children and families could move from tribal lands to metropolitan areas (e.g., Chicago, Denver, Los Angeles, Cleveland, and Seattle). Understandably, acclimating to urban life was not easy; many struggled finding adequate housing and employment, and faced high rates of discrimination and social inequities.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The Indian Adoption Project was established contractually between the Child Welfare League of America (CWLA) and the Bureau of Indian Affairs (BIA) from 1958-1967. The project aimed to promote the adoption of Native children by predominantly Caucasian and religious-based families. </a:t>
            </a:r>
            <a:r>
              <a:rPr lang="en-US" b="1" i="0" dirty="0">
                <a:solidFill>
                  <a:srgbClr val="000000"/>
                </a:solidFill>
                <a:effectLst/>
                <a:latin typeface="Arial" panose="020B0604020202020204" pitchFamily="34" charset="0"/>
                <a:cs typeface="Arial" panose="020B0604020202020204" pitchFamily="34" charset="0"/>
              </a:rPr>
              <a:t>The federally recognized project allowed child welfare agencies to forcibly remove Native children from their homes often with no formal paperwork or acknowledgement of parental rights–purposefully severing all ties to their parents, families, and culture.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According to the Association of American Indian Affairs, 85% of Native children were forcibly removed and placed into non-Native homes or institutions between the years 1941-1967 alone. As we piece together these historical events, we only begin to understand the deeply rooted historical trauma caused by our federal policies and the subsequent efforts to amend and repair these wrongdoings—to allow for individual, familial, and cultural healing. Let’s now take a closer review of the passage of ICWA.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Capacity Building Center for Tribes Website</a:t>
            </a:r>
            <a:r>
              <a:rPr lang="en-US"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(n.d.)</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ea typeface="+mn-lt"/>
                <a:cs typeface="Arial" panose="020B0604020202020204" pitchFamily="34" charset="0"/>
              </a:rPr>
              <a:t>(Bureau of Indian Affairs, 2016; Child Welfare Capacity Building Collaborative, n.d.; National Geographic Society,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a:defRPr/>
            </a:pPr>
            <a:r>
              <a:rPr lang="en-US" i="0" dirty="0">
                <a:latin typeface="Arial" panose="020B0604020202020204" pitchFamily="34" charset="0"/>
                <a:ea typeface="+mn-lt"/>
                <a:cs typeface="Arial" panose="020B0604020202020204" pitchFamily="34" charset="0"/>
              </a:rPr>
              <a:t>(Bureau of Indian Affairs, 2016; Child Welfare Capacity Building Collaborative, n.d.; National Geographic Society, 2022)</a:t>
            </a: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Bureau of Indian Affairs. (2016). </a:t>
            </a:r>
            <a:r>
              <a:rPr lang="en-US" b="0" i="1" dirty="0">
                <a:solidFill>
                  <a:srgbClr val="000000"/>
                </a:solidFill>
                <a:effectLst/>
                <a:latin typeface="Arial" panose="020B0604020202020204" pitchFamily="34" charset="0"/>
                <a:cs typeface="Arial" panose="020B0604020202020204" pitchFamily="34" charset="0"/>
              </a:rPr>
              <a:t>Final rule: Indian child welfare act (ICWA) proceedings. </a:t>
            </a:r>
            <a:r>
              <a:rPr lang="en-US" b="0" i="0" dirty="0">
                <a:solidFill>
                  <a:srgbClr val="000000"/>
                </a:solidFill>
                <a:effectLst/>
                <a:latin typeface="Arial" panose="020B0604020202020204" pitchFamily="34" charset="0"/>
                <a:cs typeface="Arial" panose="020B0604020202020204" pitchFamily="34" charset="0"/>
              </a:rPr>
              <a:t>U.S. Department of the Interior.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https://www.bia.gov/sites/default/files/dup/assets/bia/ois/raca/pdf/idc1-034295.pdf</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Child Welfare Capacity Building Collaborative. (n.d.). </a:t>
            </a:r>
            <a:r>
              <a:rPr lang="en-US" b="0" i="1" dirty="0">
                <a:solidFill>
                  <a:srgbClr val="000000"/>
                </a:solidFill>
                <a:effectLst/>
                <a:latin typeface="Arial" panose="020B0604020202020204" pitchFamily="34" charset="0"/>
                <a:cs typeface="Arial" panose="020B0604020202020204" pitchFamily="34" charset="0"/>
              </a:rPr>
              <a:t>Capacity building center for tribes. </a:t>
            </a:r>
            <a:r>
              <a:rPr lang="en-US" b="0" i="0" dirty="0">
                <a:solidFill>
                  <a:srgbClr val="000000"/>
                </a:solidFill>
                <a:effectLst/>
                <a:latin typeface="Arial" panose="020B0604020202020204" pitchFamily="34" charset="0"/>
                <a:cs typeface="Arial" panose="020B0604020202020204" pitchFamily="34" charset="0"/>
              </a:rPr>
              <a:t>Children's Bureau</a:t>
            </a:r>
            <a:r>
              <a:rPr lang="en-US" b="0" i="1" dirty="0">
                <a:solidFill>
                  <a:srgbClr val="000000"/>
                </a:solidFill>
                <a:effectLst/>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https://capacity.childwelfare.gov/tribes</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Geographic Society. (2022). </a:t>
            </a:r>
            <a:r>
              <a:rPr lang="en-US" b="0" i="1" dirty="0">
                <a:solidFill>
                  <a:srgbClr val="000000"/>
                </a:solidFill>
                <a:effectLst/>
                <a:latin typeface="Arial" panose="020B0604020202020204" pitchFamily="34" charset="0"/>
                <a:cs typeface="Arial" panose="020B0604020202020204" pitchFamily="34" charset="0"/>
              </a:rPr>
              <a:t>Indian removal act. </a:t>
            </a:r>
            <a:r>
              <a:rPr lang="en-US" b="0" i="0" dirty="0">
                <a:solidFill>
                  <a:srgbClr val="000000"/>
                </a:solidFill>
                <a:effectLst/>
                <a:latin typeface="Arial" panose="020B0604020202020204" pitchFamily="34" charset="0"/>
                <a:cs typeface="Arial" panose="020B0604020202020204" pitchFamily="34" charset="0"/>
              </a:rPr>
              <a:t>Indian Removal Act. </a:t>
            </a:r>
            <a:r>
              <a:rPr lang="en-US" b="0" i="0" u="sng" strike="noStrike" dirty="0">
                <a:solidFill>
                  <a:srgbClr val="000000"/>
                </a:solidFill>
                <a:effectLst/>
                <a:latin typeface="Arial" panose="020B0604020202020204" pitchFamily="34" charset="0"/>
                <a:cs typeface="Arial" panose="020B0604020202020204" pitchFamily="34" charset="0"/>
                <a:hlinkClick r:id="rId5"/>
              </a:rPr>
              <a:t>https://education.nationalgeographic.org/resource/indian-removal-act/ </a:t>
            </a:r>
            <a:r>
              <a:rPr lang="en-US" b="0" i="0"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20</a:t>
            </a:fld>
            <a:endParaRPr lang="en-US"/>
          </a:p>
        </p:txBody>
      </p:sp>
    </p:spTree>
    <p:extLst>
      <p:ext uri="{BB962C8B-B14F-4D97-AF65-F5344CB8AC3E}">
        <p14:creationId xmlns:p14="http://schemas.microsoft.com/office/powerpoint/2010/main" val="2787736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passage of ICWA in 1978 signified formal acknowledgement and the beginning of restorative justice (or commonly referred to as a remedial act) for tribal communities nationwide. Its purpose and intent was</a:t>
            </a:r>
            <a:r>
              <a:rPr lang="en-US" dirty="0">
                <a:effectLst/>
                <a:latin typeface="Arial" panose="020B0604020202020204" pitchFamily="34" charset="0"/>
                <a:cs typeface="Arial" panose="020B0604020202020204" pitchFamily="34" charset="0"/>
              </a:rPr>
              <a:t> to restore and maintain connections between Indian children, their families, as well as their culture.</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Children and youth ages 0-18 who are a member of a federally recognized tribe, or the biological child of a member (thereby eligible for tribal membership) are protected under ICWA.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In addition, the passage of ICWA protected tribes by granting them jurisdiction over their enrolled tribal members in place of federal, state, or contracted government agencies; this included federal assistance to tribal communities for oversight of their own child and family agencies and courts with full discretion on how they choose to exercise their tribal sovereignty.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ICWA also established minimum federal standards for the removal of Indian children from their families, requiring placement into foster or adoptive homes that reflect and preserve the values of Indian culture—establishing preferences for placement with extended family or other tribal community members.</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As we know, American Indian and Alaskan Native children have and continue to be disproportionately removed from their homes and families at a higher rate compared to other non-Native children. We just reviewed the historical events predating ICWA’s passage that highlighted the forcible and involuntary removal of children which speaks to the need to ensure that birth parents’ voluntary relinquishment of their children is truly voluntary and in no way reflective of past coercive practices. To ensure a birth parent’s voluntary consent to a foster placement, it must be executed in writing and recorded before a judge, after the parent has a full understanding of the consequences of the consent.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Let’s now watch a poignant digital story detailing the heart of ICWA…</a:t>
            </a:r>
          </a:p>
          <a:p>
            <a:endParaRPr lang="en-US" i="1" dirty="0">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u="sng" dirty="0">
              <a:latin typeface="Arial" panose="020B0604020202020204" pitchFamily="34" charset="0"/>
              <a:cs typeface="Arial" panose="020B0604020202020204" pitchFamily="34" charset="0"/>
            </a:endParaRPr>
          </a:p>
          <a:p>
            <a:pPr marL="0" marR="0">
              <a:spcBef>
                <a:spcPts val="0"/>
              </a:spcBef>
            </a:pP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Capacity Building Center for Tribes Website</a:t>
            </a:r>
            <a:r>
              <a:rPr lang="en-US" kern="100" dirty="0">
                <a:latin typeface="Arial" panose="020B0604020202020204" pitchFamily="34" charset="0"/>
                <a:ea typeface="Calibri" panose="020F0502020204030204" pitchFamily="34" charset="0"/>
                <a:cs typeface="Arial" panose="020B0604020202020204" pitchFamily="34" charset="0"/>
              </a:rPr>
              <a:t> (n.d.)</a:t>
            </a:r>
          </a:p>
          <a:p>
            <a:pPr marL="0" marR="0">
              <a:spcBef>
                <a:spcPts val="0"/>
              </a:spcBef>
            </a:pPr>
            <a:endParaRPr lang="en-US" kern="1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National Indian Child Welfare Association Website</a:t>
            </a:r>
            <a:r>
              <a:rPr lang="en-US"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kern="100" dirty="0">
                <a:latin typeface="Arial" panose="020B0604020202020204" pitchFamily="34" charset="0"/>
                <a:ea typeface="Calibri" panose="020F0502020204030204" pitchFamily="34" charset="0"/>
                <a:cs typeface="Arial" panose="020B0604020202020204" pitchFamily="34" charset="0"/>
              </a:rPr>
              <a:t>(2024)</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(Bureau of Indian Affairs, 2016; National Indian Law Library, 2011)​</a:t>
            </a:r>
            <a:endParaRPr lang="en-US" i="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a:defRPr/>
            </a:pPr>
            <a:r>
              <a:rPr lang="en-US" i="0" dirty="0">
                <a:latin typeface="Arial" panose="020B0604020202020204" pitchFamily="34" charset="0"/>
                <a:cs typeface="Arial" panose="020B0604020202020204" pitchFamily="34" charset="0"/>
              </a:rPr>
              <a:t>(Bureau of Indian Affairs, 2016; National Indian Law Library, 2011)​</a:t>
            </a: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Bureau of Indian Affairs. (2016). </a:t>
            </a:r>
            <a:r>
              <a:rPr lang="en-US" b="0" i="1" dirty="0">
                <a:solidFill>
                  <a:srgbClr val="000000"/>
                </a:solidFill>
                <a:effectLst/>
                <a:latin typeface="Arial" panose="020B0604020202020204" pitchFamily="34" charset="0"/>
                <a:cs typeface="Arial" panose="020B0604020202020204" pitchFamily="34" charset="0"/>
              </a:rPr>
              <a:t>Final rule: Indian child welfare act (ICWA) proceedings. </a:t>
            </a:r>
            <a:r>
              <a:rPr lang="en-US" b="0" i="0" dirty="0">
                <a:solidFill>
                  <a:srgbClr val="000000"/>
                </a:solidFill>
                <a:effectLst/>
                <a:latin typeface="Arial" panose="020B0604020202020204" pitchFamily="34" charset="0"/>
                <a:cs typeface="Arial" panose="020B0604020202020204" pitchFamily="34" charset="0"/>
              </a:rPr>
              <a:t>U.S. Department of the Interior. </a:t>
            </a:r>
            <a:r>
              <a:rPr lang="en-US" b="0" i="0" u="sng" strike="noStrike" dirty="0">
                <a:solidFill>
                  <a:srgbClr val="000000"/>
                </a:solidFill>
                <a:effectLst/>
                <a:latin typeface="Arial" panose="020B0604020202020204" pitchFamily="34" charset="0"/>
                <a:cs typeface="Arial" panose="020B0604020202020204" pitchFamily="34" charset="0"/>
                <a:hlinkClick r:id="rId5"/>
              </a:rPr>
              <a:t>https://www.bia.gov/sites/default/files/dup/assets/bia/ois/raca/pdf/idc1-034295.pdf</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Indian Law Library. (2011).</a:t>
            </a:r>
            <a:r>
              <a:rPr lang="en-US" b="0" i="1" dirty="0">
                <a:solidFill>
                  <a:srgbClr val="000000"/>
                </a:solidFill>
                <a:effectLst/>
                <a:latin typeface="Arial" panose="020B0604020202020204" pitchFamily="34" charset="0"/>
                <a:cs typeface="Arial" panose="020B0604020202020204" pitchFamily="34" charset="0"/>
              </a:rPr>
              <a:t> A practical guide to the Indian child welfare act. </a:t>
            </a:r>
            <a:r>
              <a:rPr lang="en-US" b="0" i="0" dirty="0">
                <a:solidFill>
                  <a:srgbClr val="000000"/>
                </a:solidFill>
                <a:effectLst/>
                <a:latin typeface="Arial" panose="020B0604020202020204" pitchFamily="34" charset="0"/>
                <a:cs typeface="Arial" panose="020B0604020202020204" pitchFamily="34" charset="0"/>
              </a:rPr>
              <a:t>Native American Rights Fund. </a:t>
            </a:r>
            <a:r>
              <a:rPr lang="en-US" b="0" i="0" u="sng" strike="noStrike" dirty="0">
                <a:solidFill>
                  <a:srgbClr val="000000"/>
                </a:solidFill>
                <a:effectLst/>
                <a:latin typeface="Arial" panose="020B0604020202020204" pitchFamily="34" charset="0"/>
                <a:cs typeface="Arial" panose="020B0604020202020204" pitchFamily="34" charset="0"/>
                <a:hlinkClick r:id="rId6"/>
              </a:rPr>
              <a:t>https://narf.org/nill/documents/icwa/faq/voluntary.html</a:t>
            </a:r>
            <a:r>
              <a:rPr lang="en-US" b="0" i="0"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br>
              <a:rPr lang="en-US" dirty="0">
                <a:effectLst/>
                <a:latin typeface="Arial" panose="020B0604020202020204" pitchFamily="34" charset="0"/>
                <a:cs typeface="Arial" panose="020B0604020202020204" pitchFamily="34" charset="0"/>
              </a:rPr>
            </a:br>
            <a:endParaRPr lang="en-US" alt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0262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 </a:t>
            </a:r>
            <a:r>
              <a:rPr lang="en-US" i="1">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digital story about a family’s ICWA adoption protections. Proceed with facilitating a large group discussion using the following prompts:</a:t>
            </a:r>
          </a:p>
          <a:p>
            <a:pPr marL="0" marR="0">
              <a:lnSpc>
                <a:spcPct val="107000"/>
              </a:lnSpc>
              <a:spcBef>
                <a:spcPts val="0"/>
              </a:spcBef>
              <a:spcAft>
                <a:spcPts val="80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spcAft>
                <a:spcPts val="800"/>
              </a:spcAft>
            </a:pPr>
            <a:endParaRPr lang="en-US" b="1">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b="1">
                <a:latin typeface="Arial" panose="020B0604020202020204" pitchFamily="34" charset="0"/>
                <a:cs typeface="Arial" panose="020B0604020202020204" pitchFamily="34" charset="0"/>
              </a:rPr>
              <a:t>Any initial reactions to the digital story? </a:t>
            </a:r>
          </a:p>
          <a:p>
            <a:pPr marL="171450" indent="-171450">
              <a:lnSpc>
                <a:spcPct val="107000"/>
              </a:lnSpc>
              <a:spcAft>
                <a:spcPts val="800"/>
              </a:spcAft>
              <a:buFont typeface="Arial" panose="020B0604020202020204" pitchFamily="34" charset="0"/>
              <a:buChar char="•"/>
            </a:pPr>
            <a:r>
              <a:rPr lang="en-US" b="1">
                <a:latin typeface="Arial" panose="020B0604020202020204" pitchFamily="34" charset="0"/>
                <a:cs typeface="Arial" panose="020B0604020202020204" pitchFamily="34" charset="0"/>
              </a:rPr>
              <a:t>Which parts of Lukas’ story resonated with you the most? </a:t>
            </a:r>
          </a:p>
          <a:p>
            <a:pPr marL="171450" indent="-171450">
              <a:lnSpc>
                <a:spcPct val="107000"/>
              </a:lnSpc>
              <a:spcAft>
                <a:spcPts val="800"/>
              </a:spcAft>
              <a:buFont typeface="Arial" panose="020B0604020202020204" pitchFamily="34" charset="0"/>
              <a:buChar char="•"/>
            </a:pPr>
            <a:r>
              <a:rPr lang="en-US" b="1">
                <a:latin typeface="Arial" panose="020B0604020202020204" pitchFamily="34" charset="0"/>
                <a:cs typeface="Arial" panose="020B0604020202020204" pitchFamily="34" charset="0"/>
              </a:rPr>
              <a:t>Lukas' mother's birthing experience was a painful reminder of coercive practices despite the passage of ICWA—what other challenges are Native families enduring present day?</a:t>
            </a:r>
          </a:p>
          <a:p>
            <a:pPr marL="171450" marR="0" indent="-171450">
              <a:lnSpc>
                <a:spcPct val="107000"/>
              </a:lnSpc>
              <a:spcBef>
                <a:spcPts val="0"/>
              </a:spcBef>
              <a:spcAft>
                <a:spcPts val="800"/>
              </a:spcAft>
              <a:buFont typeface="Arial" panose="020B0604020202020204" pitchFamily="34" charset="0"/>
              <a:buChar char="•"/>
            </a:pPr>
            <a:r>
              <a:rPr lang="en-US" b="1">
                <a:latin typeface="Arial" panose="020B0604020202020204" pitchFamily="34" charset="0"/>
                <a:cs typeface="Arial" panose="020B0604020202020204" pitchFamily="34" charset="0"/>
              </a:rPr>
              <a:t>Any key takeaways about the importance and value of preserving Native culture as perceived through Lukas’ experience?</a:t>
            </a:r>
          </a:p>
          <a:p>
            <a:pPr marL="0" marR="0" indent="0">
              <a:lnSpc>
                <a:spcPct val="107000"/>
              </a:lnSpc>
              <a:spcBef>
                <a:spcPts val="0"/>
              </a:spcBef>
              <a:spcAft>
                <a:spcPts val="800"/>
              </a:spcAft>
              <a:buFont typeface="Arial" panose="020B0604020202020204" pitchFamily="34" charset="0"/>
              <a:buNone/>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Video Source: </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National Indian Child Welfare Association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8936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shift our attention to the topic of co-occurring substance use and mental disorders...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52252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this context, a co-occurring disorder is a diagnostic term used to describe when a person meets criterion for a concurrent substance use and mental disorder (of any type and/or severity). In other contexts, a co-occurring disorder may also represent meeting criterion for two substance use disorders or two mental disorders, respectively. </a:t>
            </a:r>
          </a:p>
          <a:p>
            <a:endParaRPr 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24</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614118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Co-occurring disorders present in many ways. This can include</a:t>
            </a:r>
            <a:r>
              <a:rPr lang="en-US" dirty="0">
                <a:effectLst/>
                <a:latin typeface="Arial" panose="020B0604020202020204" pitchFamily="34" charset="0"/>
                <a:cs typeface="Arial" panose="020B0604020202020204" pitchFamily="34" charset="0"/>
              </a:rPr>
              <a:t> a substance use disorder in combination with a mood disorder such as depression or bipolar disorder; or an anxiety disorder such as post-traumatic stress disorder (PTSD); or for some individuals a psychotic disorder like schizophrenia (among many other different types). Regardless of the specific type, it’s important to remember that the severity of the co-occurring disorder can vary from mild, moderate, or severe. And in some instances, one disorder can mask or complicate the symptoms of the other, making it difficult to differentiate for diagnostic purposes.</a:t>
            </a:r>
          </a:p>
          <a:p>
            <a:endParaRPr lang="en-US" dirty="0">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25</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194276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just how common are co-occurring disorders? According to the 2022 National Survey on Drug Use and Health, 9.7% of adults aged 18 or older (or 25 million people) met criteria for a substance use disorder (not in combination with a mental disorder) while 14.7% (or 37.7 million people) met criteria for a mental disorder (not in combination with a substance use disorder), with another 8.4% (or 21.5 million people) meeting criterion for co-occurring disorders (or as we’ve learned, a substance use disorder in combination with a mental disorder of any type or severity).</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2023a)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2023a)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(2023a). </a:t>
            </a:r>
            <a:r>
              <a:rPr lang="en-US" b="0" i="1" dirty="0">
                <a:solidFill>
                  <a:srgbClr val="000000"/>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b="0" i="0" dirty="0">
                <a:solidFill>
                  <a:srgbClr val="000000"/>
                </a:solidFill>
                <a:effectLst/>
                <a:latin typeface="Arial" panose="020B0604020202020204" pitchFamily="34" charset="0"/>
                <a:cs typeface="Arial" panose="020B0604020202020204" pitchFamily="34" charset="0"/>
              </a:rPr>
              <a:t>. HHS Publication No. PEP23-07-01-006, NSDUH Series H-58. U.S. Department of Health and Human Services.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https://www.samhsa.gov/data/report/2022-nsduh-annual-national-report</a:t>
            </a:r>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26</a:t>
            </a:fld>
            <a:endParaRPr lang="en-US"/>
          </a:p>
        </p:txBody>
      </p:sp>
    </p:spTree>
    <p:extLst>
      <p:ext uri="{BB962C8B-B14F-4D97-AF65-F5344CB8AC3E}">
        <p14:creationId xmlns:p14="http://schemas.microsoft.com/office/powerpoint/2010/main" val="1692412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Let’s now spend some more time on the concept of trauma. Trauma can affect all aspects of a person—from their own behavior and responses to the relationships they have with others. This is especially important for parents affected by substance use disorders as they often have a history of co-occurring trauma.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SAMHSA’s concept of trauma: “Individual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Examples of adverse effects include an individual’s inability to cope with the normal stresses and strains of daily living; to trust and benefit from relationships; to manage cognitive processes, such as memory, attention, and thinking; regulating behavior; or controlling the expression of their emotions. These are just a few examples of how trauma symptoms manifest but let’s now shift to an activity to gain a more in-depth understanding of the cumulative effects of trauma. </a:t>
            </a:r>
          </a:p>
          <a:p>
            <a:endParaRPr lang="en-US" alt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(Substance Abuse and Mental Health Services Administration, 2014)</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a:defRPr/>
            </a:pPr>
            <a:r>
              <a:rPr lang="en-US" i="0" u="none" dirty="0">
                <a:latin typeface="Arial" panose="020B0604020202020204" pitchFamily="34" charset="0"/>
                <a:cs typeface="Arial" panose="020B0604020202020204" pitchFamily="34" charset="0"/>
              </a:rPr>
              <a:t>Substance Abuse and Mental Health Services Administration. (2014). </a:t>
            </a:r>
            <a:r>
              <a:rPr lang="en-US" i="1" u="none" dirty="0">
                <a:latin typeface="Arial" panose="020B0604020202020204" pitchFamily="34" charset="0"/>
                <a:cs typeface="Arial" panose="020B0604020202020204" pitchFamily="34" charset="0"/>
              </a:rPr>
              <a:t>SAMHSA’s concept of trauma and guidance for a trauma-informed approach. </a:t>
            </a:r>
            <a:r>
              <a:rPr lang="en-US" i="0" u="none" dirty="0">
                <a:latin typeface="Arial" panose="020B0604020202020204" pitchFamily="34" charset="0"/>
                <a:cs typeface="Arial" panose="020B0604020202020204" pitchFamily="34" charset="0"/>
              </a:rPr>
              <a:t>HHS Publication No. (SMA) 14-4884. U.S. Department of Health and Human Services. </a:t>
            </a:r>
            <a:r>
              <a:rPr lang="en-US" i="0" u="none" dirty="0">
                <a:latin typeface="Arial" panose="020B0604020202020204" pitchFamily="34" charset="0"/>
                <a:cs typeface="Arial" panose="020B0604020202020204" pitchFamily="34" charset="0"/>
                <a:hlinkClick r:id="rId3"/>
              </a:rPr>
              <a:t>https://ncsacw.acf.hhs.gov/userfiles/files/SAMHSA_Trauma.pdf</a:t>
            </a: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27</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357008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r>
              <a:rPr lang="en-US" b="0" i="1" dirty="0">
                <a:latin typeface="Arial" panose="020B0604020202020204" pitchFamily="34" charset="0"/>
                <a:cs typeface="Arial" panose="020B0604020202020204" pitchFamily="34" charset="0"/>
              </a:rPr>
              <a:t> </a:t>
            </a:r>
            <a:r>
              <a:rPr lang="en-US" altLang="en-US" b="0" i="1" dirty="0">
                <a:latin typeface="Arial" panose="020B0604020202020204" pitchFamily="34" charset="0"/>
                <a:cs typeface="Arial" panose="020B0604020202020204" pitchFamily="34" charset="0"/>
              </a:rPr>
              <a:t>Assign participants to small groups and assign one category to each group (depending on size of training you may have groups overlap on categories which is fine). Task the groups with generating a list of signs and symptoms (e.g., fatigue, anxiety, or nightmares). Each group will then add their list to one large post-it note in the front of the training room creating a visual representation of the cumulative effects of trauma.</a:t>
            </a:r>
            <a:r>
              <a:rPr lang="en-US" altLang="en-US" i="1" dirty="0">
                <a:latin typeface="Arial" panose="020B0604020202020204" pitchFamily="34" charset="0"/>
                <a:cs typeface="Arial" panose="020B0604020202020204" pitchFamily="34" charset="0"/>
              </a:rPr>
              <a:t> </a:t>
            </a:r>
            <a:endParaRPr lang="en-US" altLang="en-US"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rial" panose="020B0604020202020204" pitchFamily="34" charset="0"/>
                <a:cs typeface="Arial" panose="020B0604020202020204" pitchFamily="34" charset="0"/>
              </a:rPr>
              <a:t>Small Group Assignments: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latin typeface="Arial" panose="020B0604020202020204" pitchFamily="34" charset="0"/>
                <a:cs typeface="Arial" panose="020B0604020202020204" pitchFamily="34" charset="0"/>
              </a:rPr>
              <a:t>Physical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latin typeface="Arial" panose="020B0604020202020204" pitchFamily="34" charset="0"/>
                <a:cs typeface="Arial" panose="020B0604020202020204" pitchFamily="34" charset="0"/>
              </a:rPr>
              <a:t>Emotional/Behavioral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latin typeface="Arial" panose="020B0604020202020204" pitchFamily="34" charset="0"/>
                <a:cs typeface="Arial" panose="020B0604020202020204" pitchFamily="34" charset="0"/>
              </a:rPr>
              <a:t>Cognitive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a:latin typeface="Arial" panose="020B0604020202020204" pitchFamily="34" charset="0"/>
                <a:cs typeface="Arial" panose="020B0604020202020204" pitchFamily="34" charset="0"/>
              </a:rPr>
              <a:t>Interpersonal/Relational Signs and Symptoms of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dirty="0">
                <a:latin typeface="Arial" panose="020B0604020202020204" pitchFamily="34" charset="0"/>
                <a:cs typeface="Arial" panose="020B0604020202020204" pitchFamily="34" charset="0"/>
              </a:rPr>
              <a:t>Materials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dirty="0">
                <a:latin typeface="Arial" panose="020B0604020202020204" pitchFamily="34" charset="0"/>
                <a:cs typeface="Arial" panose="020B0604020202020204" pitchFamily="34" charset="0"/>
              </a:rPr>
              <a:t>- One large easel paper in the front of the training 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dirty="0">
                <a:latin typeface="Arial" panose="020B0604020202020204" pitchFamily="34" charset="0"/>
                <a:cs typeface="Arial" panose="020B0604020202020204" pitchFamily="34" charset="0"/>
              </a:rPr>
              <a:t>- Markers for each small group</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t>
            </a:r>
          </a:p>
          <a:p>
            <a:r>
              <a:rPr lang="en-US" altLang="en-US" i="1" dirty="0">
                <a:latin typeface="Arial" panose="020B0604020202020204" pitchFamily="34" charset="0"/>
                <a:cs typeface="Arial" panose="020B0604020202020204" pitchFamily="34" charset="0"/>
              </a:rPr>
              <a:t>*Alternative Instructions for Virtual Training</a:t>
            </a:r>
          </a:p>
          <a:p>
            <a:endParaRPr lang="en-US" altLang="en-US" dirty="0">
              <a:latin typeface="Arial" panose="020B0604020202020204" pitchFamily="34" charset="0"/>
              <a:cs typeface="Arial" panose="020B0604020202020204" pitchFamily="34" charset="0"/>
            </a:endParaRPr>
          </a:p>
          <a:p>
            <a:r>
              <a:rPr lang="en-US" altLang="en-US" i="1" dirty="0">
                <a:latin typeface="Arial" panose="020B0604020202020204" pitchFamily="34" charset="0"/>
                <a:cs typeface="Arial" panose="020B0604020202020204" pitchFamily="34" charset="0"/>
              </a:rPr>
              <a:t>Prepare a link for a word cloud generator through </a:t>
            </a:r>
            <a:r>
              <a:rPr lang="en-US" altLang="en-US" i="1" dirty="0">
                <a:latin typeface="Arial" panose="020B0604020202020204" pitchFamily="34" charset="0"/>
                <a:cs typeface="Arial" panose="020B0604020202020204" pitchFamily="34" charset="0"/>
                <a:hlinkClick r:id="rId3"/>
              </a:rPr>
              <a:t>www.mentimeter.com</a:t>
            </a:r>
            <a:r>
              <a:rPr lang="en-US" altLang="en-US" i="1" dirty="0">
                <a:latin typeface="Arial" panose="020B0604020202020204" pitchFamily="34" charset="0"/>
                <a:cs typeface="Arial" panose="020B0604020202020204" pitchFamily="34" charset="0"/>
              </a:rPr>
              <a:t>. Ask participants to identify physical, emotional, cognitive, or interpersonal/relational signs or symptoms of trauma. Then display the completed word cloud for the learners in real-time to create the same effect as the in-person exercise.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0985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When substance use and intimate partner violence co-occur, substance use may play a facilitative role in intimate partner violence by precipitating or exacerbating the violent encounter. Here we have some key data points to highlight… </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 </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Substance use is involved in 40-60% of intimate partner violence incidents. </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 </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25-50% of women receiving intimate partner violence services report substance use histories. </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 </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67-80% of women in substance use disorder treatment identify as survivors of intimate partner violence; whereas 34-39% of men acknowledge perpetrating (or as we’ll reference to now moving forward within this toolkit as using violence and coercion) in the 12 months preceding substance use disorder treatment.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We’ll take a deeper dive into the intersection of substance use disorders and intimate partner violence in module 4 of this toolkit. </a:t>
            </a:r>
          </a:p>
          <a:p>
            <a:pPr>
              <a:defRPr/>
            </a:pPr>
            <a:br>
              <a:rPr lang="en-US" dirty="0">
                <a:effectLst/>
                <a:latin typeface="Arial" panose="020B0604020202020204" pitchFamily="34" charset="0"/>
                <a:cs typeface="Arial" panose="020B0604020202020204" pitchFamily="34" charset="0"/>
              </a:rPr>
            </a:br>
            <a:r>
              <a:rPr lang="en-US" u="sng" dirty="0">
                <a:effectLst/>
                <a:latin typeface="Arial" panose="020B0604020202020204" pitchFamily="34" charset="0"/>
                <a:cs typeface="Arial" panose="020B0604020202020204" pitchFamily="34" charset="0"/>
              </a:rPr>
              <a:t>Additional Resources:</a:t>
            </a:r>
          </a:p>
          <a:p>
            <a:pPr>
              <a:defRPr/>
            </a:pPr>
            <a:endParaRPr lang="en-US" dirty="0">
              <a:effectLst/>
              <a:latin typeface="Arial" panose="020B0604020202020204" pitchFamily="34" charset="0"/>
              <a:cs typeface="Arial" panose="020B0604020202020204" pitchFamily="34" charset="0"/>
            </a:endParaRPr>
          </a:p>
          <a:p>
            <a:pPr>
              <a:defRPr/>
            </a:pPr>
            <a:r>
              <a:rPr lang="en-US" dirty="0">
                <a:effectLst/>
                <a:latin typeface="Arial" panose="020B0604020202020204" pitchFamily="34" charset="0"/>
                <a:cs typeface="Arial" panose="020B0604020202020204" pitchFamily="34" charset="0"/>
              </a:rPr>
              <a:t>N/A</a:t>
            </a:r>
          </a:p>
          <a:p>
            <a:pPr>
              <a:defRPr/>
            </a:pPr>
            <a:endParaRPr lang="en-US" dirty="0">
              <a:effectLst/>
              <a:latin typeface="Arial" panose="020B0604020202020204" pitchFamily="34" charset="0"/>
              <a:cs typeface="Arial" panose="020B0604020202020204" pitchFamily="34" charset="0"/>
            </a:endParaRPr>
          </a:p>
          <a:p>
            <a:pPr>
              <a:defRPr/>
            </a:pPr>
            <a:r>
              <a:rPr lang="en-US" u="sng" dirty="0">
                <a:effectLst/>
                <a:latin typeface="Arial" panose="020B0604020202020204" pitchFamily="34" charset="0"/>
                <a:cs typeface="Arial" panose="020B0604020202020204" pitchFamily="34" charset="0"/>
              </a:rPr>
              <a:t>Slide Citations: </a:t>
            </a:r>
          </a:p>
          <a:p>
            <a:pPr>
              <a:defRPr/>
            </a:pPr>
            <a:endParaRPr lang="en-US" dirty="0">
              <a:effectLst/>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(Bennet &amp; Bland, 2008</a:t>
            </a:r>
            <a:r>
              <a:rPr lang="en-US" dirty="0">
                <a:latin typeface="Arial" panose="020B0604020202020204" pitchFamily="34" charset="0"/>
                <a:cs typeface="Arial" panose="020B0604020202020204" pitchFamily="34" charset="0"/>
              </a:rPr>
              <a:t>; Gilchrist et al., 2018)</a:t>
            </a:r>
            <a:endParaRPr lang="en-US" dirty="0">
              <a:effectLst/>
              <a:latin typeface="Arial" panose="020B0604020202020204" pitchFamily="34" charset="0"/>
              <a:cs typeface="Arial" panose="020B0604020202020204" pitchFamily="34" charset="0"/>
            </a:endParaRPr>
          </a:p>
          <a:p>
            <a:pPr>
              <a:defRPr/>
            </a:pPr>
            <a:endParaRPr lang="en-US" dirty="0">
              <a:effectLst/>
              <a:latin typeface="Arial" panose="020B0604020202020204" pitchFamily="34" charset="0"/>
              <a:cs typeface="Arial" panose="020B0604020202020204" pitchFamily="34" charset="0"/>
            </a:endParaRPr>
          </a:p>
          <a:p>
            <a:pPr>
              <a:defRPr/>
            </a:pPr>
            <a:r>
              <a:rPr lang="en-US" u="sng" dirty="0">
                <a:effectLst/>
                <a:latin typeface="Arial" panose="020B0604020202020204" pitchFamily="34" charset="0"/>
                <a:cs typeface="Arial" panose="020B0604020202020204" pitchFamily="34" charset="0"/>
              </a:rPr>
              <a:t>Script Citations: </a:t>
            </a:r>
          </a:p>
          <a:p>
            <a:pPr>
              <a:defRPr/>
            </a:pPr>
            <a:endParaRPr lang="en-US" dirty="0">
              <a:effectLst/>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(Bennet &amp; Bland, 2008</a:t>
            </a:r>
            <a:r>
              <a:rPr lang="en-US" dirty="0">
                <a:latin typeface="Arial" panose="020B0604020202020204" pitchFamily="34" charset="0"/>
                <a:cs typeface="Arial" panose="020B0604020202020204" pitchFamily="34" charset="0"/>
              </a:rPr>
              <a:t>; Gilchrist et al., 2018)</a:t>
            </a:r>
            <a:endParaRPr lang="en-US" dirty="0">
              <a:effectLst/>
              <a:latin typeface="Arial" panose="020B0604020202020204" pitchFamily="34" charset="0"/>
              <a:cs typeface="Arial" panose="020B0604020202020204" pitchFamily="34" charset="0"/>
            </a:endParaRPr>
          </a:p>
          <a:p>
            <a:pPr>
              <a:defRPr/>
            </a:pPr>
            <a:endParaRPr lang="en-US" dirty="0">
              <a:effectLst/>
              <a:latin typeface="Arial" panose="020B0604020202020204" pitchFamily="34" charset="0"/>
              <a:cs typeface="Arial" panose="020B0604020202020204" pitchFamily="34" charset="0"/>
            </a:endParaRPr>
          </a:p>
          <a:p>
            <a:pPr>
              <a:defRPr/>
            </a:pPr>
            <a:r>
              <a:rPr lang="en-US" u="sng" dirty="0">
                <a:effectLst/>
                <a:latin typeface="Arial" panose="020B0604020202020204" pitchFamily="34" charset="0"/>
                <a:cs typeface="Arial" panose="020B0604020202020204" pitchFamily="34" charset="0"/>
              </a:rPr>
              <a:t>Full Citations:</a:t>
            </a:r>
          </a:p>
          <a:p>
            <a:pPr>
              <a:defRPr/>
            </a:pPr>
            <a:endParaRPr lang="en-US" i="0" dirty="0">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Bennet, L. &amp; Bland, P. (2008). </a:t>
            </a:r>
            <a:r>
              <a:rPr lang="en-US" i="1" dirty="0">
                <a:latin typeface="Arial" panose="020B0604020202020204" pitchFamily="34" charset="0"/>
                <a:cs typeface="Arial" panose="020B0604020202020204" pitchFamily="34" charset="0"/>
              </a:rPr>
              <a:t>Substance abuse and intimate partner violence. </a:t>
            </a:r>
            <a:r>
              <a:rPr lang="en-US" i="0" dirty="0">
                <a:latin typeface="Arial" panose="020B0604020202020204" pitchFamily="34" charset="0"/>
                <a:cs typeface="Arial" panose="020B0604020202020204" pitchFamily="34" charset="0"/>
              </a:rPr>
              <a:t>Harrisburg, PA: </a:t>
            </a:r>
            <a:r>
              <a:rPr lang="en-US" i="0" dirty="0" err="1">
                <a:latin typeface="Arial" panose="020B0604020202020204" pitchFamily="34" charset="0"/>
                <a:cs typeface="Arial" panose="020B0604020202020204" pitchFamily="34" charset="0"/>
              </a:rPr>
              <a:t>VAWnet</a:t>
            </a:r>
            <a:r>
              <a:rPr lang="en-US" i="0" dirty="0">
                <a:latin typeface="Arial" panose="020B0604020202020204" pitchFamily="34" charset="0"/>
                <a:cs typeface="Arial" panose="020B0604020202020204" pitchFamily="34" charset="0"/>
              </a:rPr>
              <a:t>, A project of the National Resource Center on Domestic Violence, National Resource Center on Domestic Violence (NRCDV). </a:t>
            </a:r>
            <a:r>
              <a:rPr lang="en-US" i="0" dirty="0">
                <a:latin typeface="Arial" panose="020B0604020202020204" pitchFamily="34" charset="0"/>
                <a:cs typeface="Arial" panose="020B0604020202020204" pitchFamily="34" charset="0"/>
                <a:hlinkClick r:id="rId3"/>
              </a:rPr>
              <a:t>https://vawnet.org/material/substance-abuse-and-intimate-partner-violence</a:t>
            </a:r>
            <a:r>
              <a:rPr lang="en-US" i="0" dirty="0">
                <a:latin typeface="Arial" panose="020B0604020202020204" pitchFamily="34" charset="0"/>
                <a:cs typeface="Arial" panose="020B0604020202020204" pitchFamily="34" charset="0"/>
              </a:rPr>
              <a:t>  </a:t>
            </a:r>
          </a:p>
          <a:p>
            <a:pPr>
              <a:defRPr/>
            </a:pPr>
            <a:endParaRPr lang="en-US" i="0" dirty="0">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Gilchrist, G., Dennis, F., Radcliffe, P., Henderson, J., Howard, L. M., &amp; Gadd, D. (2018). The interplay between substance use and intimate partner violence perpetration: A meta-ethnography. </a:t>
            </a:r>
            <a:r>
              <a:rPr lang="en-US" i="1" dirty="0">
                <a:latin typeface="Arial" panose="020B0604020202020204" pitchFamily="34" charset="0"/>
                <a:cs typeface="Arial" panose="020B0604020202020204" pitchFamily="34" charset="0"/>
              </a:rPr>
              <a:t>International Journal of Drug Policy, 65</a:t>
            </a:r>
            <a:r>
              <a:rPr lang="en-US" i="0" dirty="0">
                <a:latin typeface="Arial" panose="020B0604020202020204" pitchFamily="34" charset="0"/>
                <a:cs typeface="Arial" panose="020B0604020202020204" pitchFamily="34" charset="0"/>
              </a:rPr>
              <a:t>(0955-3959), 8-23. </a:t>
            </a:r>
            <a:r>
              <a:rPr lang="en-US" i="0" dirty="0">
                <a:latin typeface="Arial" panose="020B0604020202020204" pitchFamily="34" charset="0"/>
                <a:cs typeface="Arial" panose="020B0604020202020204" pitchFamily="34" charset="0"/>
                <a:hlinkClick r:id="rId4"/>
              </a:rPr>
              <a:t>https://doi.org/10.1016/j.drugpo.2018.12.009</a:t>
            </a:r>
            <a:r>
              <a:rPr lang="en-US" i="0" dirty="0">
                <a:latin typeface="Arial" panose="020B0604020202020204" pitchFamily="34" charset="0"/>
                <a:cs typeface="Arial" panose="020B0604020202020204" pitchFamily="34" charset="0"/>
              </a:rPr>
              <a:t>  </a:t>
            </a:r>
          </a:p>
          <a:p>
            <a:pPr>
              <a:defRPr/>
            </a:pPr>
            <a:endParaRPr lang="en-US" i="0" dirty="0">
              <a:latin typeface="Arial" panose="020B0604020202020204" pitchFamily="34" charset="0"/>
              <a:cs typeface="Arial" panose="020B0604020202020204" pitchFamily="34" charset="0"/>
            </a:endParaRPr>
          </a:p>
          <a:p>
            <a:pPr>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ffectLs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236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fontAlgn="base"/>
            <a:r>
              <a:rPr lang="en-US" b="0" i="0" dirty="0">
                <a:solidFill>
                  <a:srgbClr val="000000"/>
                </a:solidFill>
                <a:effectLst/>
                <a:latin typeface="Arial"/>
                <a:cs typeface="Arial"/>
              </a:rPr>
              <a:t>The goal of Module 1 is to provide learners with foundational knowledge on a range of co-occurring needs that children and families involved in the child welfare system may experience. This module serves as a primer to the remaining modules and includes a broad-level overview of relevant data</a:t>
            </a:r>
            <a:r>
              <a:rPr lang="en-US" dirty="0">
                <a:solidFill>
                  <a:srgbClr val="000000"/>
                </a:solidFill>
                <a:latin typeface="Arial"/>
                <a:cs typeface="Arial"/>
              </a:rPr>
              <a:t>;</a:t>
            </a:r>
            <a:r>
              <a:rPr lang="en-US" b="0" i="0" dirty="0">
                <a:solidFill>
                  <a:srgbClr val="000000"/>
                </a:solidFill>
                <a:effectLst/>
                <a:latin typeface="Arial"/>
                <a:cs typeface="Arial"/>
              </a:rPr>
              <a:t> important child welfare laws and considerations</a:t>
            </a:r>
            <a:r>
              <a:rPr lang="en-US" dirty="0">
                <a:solidFill>
                  <a:srgbClr val="000000"/>
                </a:solidFill>
                <a:latin typeface="Arial"/>
                <a:cs typeface="Arial"/>
              </a:rPr>
              <a:t>;</a:t>
            </a:r>
            <a:r>
              <a:rPr lang="en-US" b="0" i="0" dirty="0">
                <a:solidFill>
                  <a:srgbClr val="000000"/>
                </a:solidFill>
                <a:effectLst/>
                <a:latin typeface="Arial"/>
                <a:cs typeface="Arial"/>
              </a:rPr>
              <a:t> introductory information on substance use and co-occurring </a:t>
            </a:r>
            <a:r>
              <a:rPr lang="en-US" dirty="0">
                <a:solidFill>
                  <a:srgbClr val="000000"/>
                </a:solidFill>
                <a:latin typeface="Arial"/>
                <a:cs typeface="Arial"/>
              </a:rPr>
              <a:t>disorders, including</a:t>
            </a:r>
            <a:r>
              <a:rPr lang="en-US" b="0" i="0" dirty="0">
                <a:solidFill>
                  <a:srgbClr val="000000"/>
                </a:solidFill>
                <a:effectLst/>
                <a:latin typeface="Arial"/>
                <a:cs typeface="Arial"/>
              </a:rPr>
              <a:t> topic-based discussions on the cumulative effects of trauma and stigma. The module closes with an introduction to a family-centered approach and highlights the benefits and importance of cross-system </a:t>
            </a:r>
            <a:r>
              <a:rPr lang="en-US" dirty="0">
                <a:solidFill>
                  <a:srgbClr val="000000"/>
                </a:solidFill>
                <a:latin typeface="Arial"/>
                <a:cs typeface="Arial"/>
              </a:rPr>
              <a:t>collaboration</a:t>
            </a:r>
            <a:r>
              <a:rPr lang="en-US" b="0" i="0" dirty="0">
                <a:solidFill>
                  <a:srgbClr val="000000"/>
                </a:solidFill>
                <a:effectLst/>
                <a:latin typeface="Arial"/>
                <a:cs typeface="Arial"/>
              </a:rPr>
              <a:t> for identifying and responding to the diverse needs of children, parents, and families.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591475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0CE10-78EA-6C03-FF14-1045BF0A43F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CA78800-8590-24FB-3724-BED1307902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a:defRPr/>
            </a:pPr>
            <a:r>
              <a:rPr lang="en-US" b="0" dirty="0">
                <a:latin typeface="Arial" panose="020B0604020202020204" pitchFamily="34" charset="0"/>
                <a:cs typeface="Arial" panose="020B0604020202020204" pitchFamily="34" charset="0"/>
              </a:rPr>
              <a:t>Parents affected by substance use </a:t>
            </a:r>
            <a:r>
              <a:rPr lang="en-US" dirty="0">
                <a:latin typeface="Arial" panose="020B0604020202020204" pitchFamily="34" charset="0"/>
                <a:cs typeface="Arial" panose="020B0604020202020204" pitchFamily="34" charset="0"/>
              </a:rPr>
              <a:t>and co-occurring disorders </a:t>
            </a:r>
            <a:r>
              <a:rPr lang="en-US" b="0" dirty="0">
                <a:latin typeface="Arial" panose="020B0604020202020204" pitchFamily="34" charset="0"/>
                <a:cs typeface="Arial" panose="020B0604020202020204" pitchFamily="34" charset="0"/>
              </a:rPr>
              <a:t>need a system of care that recognizes the cumulative effects of trauma and understands how this may impact their daily functioning and sustained recovery. </a:t>
            </a:r>
            <a:r>
              <a:rPr lang="en-US" dirty="0">
                <a:latin typeface="Arial" panose="020B0604020202020204" pitchFamily="34" charset="0"/>
                <a:cs typeface="Arial" panose="020B0604020202020204" pitchFamily="34" charset="0"/>
              </a:rPr>
              <a:t>Who here is familiar with the Adverse Childhood Experiences (or ACEs) Study? Would anyone like to summarize for your peers what this study found in relation to ACEs and long-term health and well-being?</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That was great, thank you for jumping in and sharing your knowledge with your peers. </a:t>
            </a:r>
          </a:p>
          <a:p>
            <a:pPr>
              <a:defRPr/>
            </a:pPr>
            <a:endParaRPr lang="en-US" dirty="0">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now have a better understanding of the cumulative effects of trauma. ACEs may include childhood exposure to various forms of abuse: emotional, psychological, physical, or sexual; household dysfunction including exposure to substance abuse, mental illness, familial violence, and/or criminal behavior. We also know that </a:t>
            </a:r>
            <a:r>
              <a:rPr lang="en-US" dirty="0">
                <a:latin typeface="Arial" panose="020B0604020202020204" pitchFamily="34" charset="0"/>
                <a:cs typeface="Arial" panose="020B0604020202020204" pitchFamily="34" charset="0"/>
              </a:rPr>
              <a:t>ACEs are linked to chronic health problems such as heart disease, diabetes, obesity, among many others that may result in early death. In addition, ACEs are known to increase the propensity for substance use and mental disorders in adolescence and adulthood; and can negatively impact social and well-being conditions such as educational and employment opportunities, as well as earning potential. As ACEs add up, so does the risk for these long-term health and well-being outcomes. We also now have a better understanding about the prevalence of ACEs—according to the CDC 61% of individuals surveyed across 25 states reported experiencing at least one type of ACE before age 18 with nearly 1 in 6 reporting 4 or more ACEs. Additional evidence points to greater risk for women and children of minority racial and ethnic groups with reports of 4 or more ACEs. We'll have a much deeper discussion about ACEs and trauma in upcoming modules, but let's now transition to watching a video describing the long-term effects of trauma. </a:t>
            </a:r>
          </a:p>
          <a:p>
            <a:pPr>
              <a:defRPr/>
            </a:pPr>
            <a:endParaRPr lang="en-US" dirty="0">
              <a:latin typeface="Arial" panose="020B0604020202020204" pitchFamily="34" charset="0"/>
              <a:cs typeface="Arial" panose="020B0604020202020204" pitchFamily="34" charset="0"/>
            </a:endParaRPr>
          </a:p>
          <a:p>
            <a:r>
              <a:rPr lang="en-US" b="0" i="1" dirty="0">
                <a:solidFill>
                  <a:srgbClr val="000000"/>
                </a:solidFill>
                <a:effectLst/>
                <a:latin typeface="Arial" panose="020B0604020202020204" pitchFamily="34" charset="0"/>
                <a:cs typeface="Arial" panose="020B0604020202020204" pitchFamily="34" charset="0"/>
              </a:rPr>
              <a:t>Facilitator Note: The CDC’s webpage has detailed information on the ACE study, including free access to ACE questionnaires. </a:t>
            </a:r>
            <a:endParaRPr lang="en-US" b="0" i="0" dirty="0">
              <a:solidFill>
                <a:srgbClr val="000000"/>
              </a:solidFill>
              <a:effectLst/>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b="0" u="sng" strike="noStrike" dirty="0">
                <a:solidFill>
                  <a:srgbClr val="2B809A"/>
                </a:solidFill>
                <a:effectLst/>
                <a:latin typeface="Arial" panose="020B0604020202020204" pitchFamily="34" charset="0"/>
                <a:cs typeface="Arial" panose="020B0604020202020204" pitchFamily="34" charset="0"/>
                <a:hlinkClick r:id="rId3"/>
              </a:rPr>
              <a:t>About the CDC-Kaiser ACE Study</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(Centers for Disease Control and Prevention, 2021; </a:t>
            </a: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et al., 1998)</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(Centers for Disease Control and Prevention, 2021; </a:t>
            </a: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et al., 1998)</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Centers for Disease Control and Prevention. (2021). </a:t>
            </a:r>
            <a:r>
              <a:rPr lang="en-US" b="0" i="1" dirty="0">
                <a:solidFill>
                  <a:srgbClr val="000000"/>
                </a:solidFill>
                <a:effectLst/>
                <a:latin typeface="Arial" panose="020B0604020202020204" pitchFamily="34" charset="0"/>
                <a:cs typeface="Arial" panose="020B0604020202020204" pitchFamily="34" charset="0"/>
              </a:rPr>
              <a:t>We can prevent childhood adversity</a:t>
            </a:r>
            <a:r>
              <a:rPr lang="en-US" b="0" i="0" dirty="0">
                <a:solidFill>
                  <a:srgbClr val="000000"/>
                </a:solidFill>
                <a:effectLst/>
                <a:latin typeface="Arial" panose="020B0604020202020204" pitchFamily="34" charset="0"/>
                <a:cs typeface="Arial" panose="020B0604020202020204" pitchFamily="34" charset="0"/>
              </a:rPr>
              <a:t>. U.S. Department of Health &amp; Human Services. </a:t>
            </a:r>
            <a:r>
              <a:rPr lang="en-US" b="0" i="0" u="sng" strike="noStrike" dirty="0">
                <a:solidFill>
                  <a:srgbClr val="000000"/>
                </a:solidFill>
                <a:effectLst/>
                <a:latin typeface="Arial" panose="020B0604020202020204" pitchFamily="34" charset="0"/>
                <a:cs typeface="Arial" panose="020B0604020202020204" pitchFamily="34" charset="0"/>
              </a:rPr>
              <a:t>https://vetoviolence.cdc.gov/apps/aces-infographic/ </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V.J., Anda, R.F., Nordenberg, D., Edwards, V., Koss, M.P., Marks, J.S. (1998). Relationship of childhood abuse and household dysfunction to many of the leading causes of death in adults the adverse childhood experiences (ACE) study. </a:t>
            </a:r>
            <a:r>
              <a:rPr lang="en-US" i="1" dirty="0">
                <a:latin typeface="Arial" panose="020B0604020202020204" pitchFamily="34" charset="0"/>
                <a:cs typeface="Arial" panose="020B0604020202020204" pitchFamily="34" charset="0"/>
              </a:rPr>
              <a:t>American Journal of Preventive Medicine, 14</a:t>
            </a:r>
            <a:r>
              <a:rPr lang="en-US" i="0" dirty="0">
                <a:latin typeface="Arial" panose="020B0604020202020204" pitchFamily="34" charset="0"/>
                <a:cs typeface="Arial" panose="020B0604020202020204" pitchFamily="34" charset="0"/>
              </a:rPr>
              <a:t>(4), 245-258. </a:t>
            </a:r>
            <a:r>
              <a:rPr lang="en-US" i="0" dirty="0">
                <a:latin typeface="Arial" panose="020B0604020202020204" pitchFamily="34" charset="0"/>
                <a:cs typeface="Arial" panose="020B0604020202020204" pitchFamily="34" charset="0"/>
                <a:hlinkClick r:id="rId4"/>
              </a:rPr>
              <a:t>https://doi.org/10.1016/S0749-3797(98)00017-8</a:t>
            </a:r>
            <a:r>
              <a:rPr lang="en-US" i="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9CCB0E-AE6C-C73D-D42C-AB4C9BC178BB}"/>
              </a:ext>
            </a:extLst>
          </p:cNvPr>
          <p:cNvSpPr>
            <a:spLocks noGrp="1"/>
          </p:cNvSpPr>
          <p:nvPr>
            <p:ph type="sldNum" sz="quarter" idx="10"/>
          </p:nvPr>
        </p:nvSpPr>
        <p:spPr/>
        <p:txBody>
          <a:bodyPr/>
          <a:lstStyle/>
          <a:p>
            <a:fld id="{0A055F39-DBF2-4708-9D0C-92AF29BAD49E}" type="slidenum">
              <a:rPr lang="en-US" smtClean="0"/>
              <a:pPr/>
              <a:t>30</a:t>
            </a:fld>
            <a:endParaRPr lang="en-US"/>
          </a:p>
        </p:txBody>
      </p:sp>
      <p:sp>
        <p:nvSpPr>
          <p:cNvPr id="10" name="Slide Image Placeholder 9">
            <a:extLst>
              <a:ext uri="{FF2B5EF4-FFF2-40B4-BE49-F238E27FC236}">
                <a16:creationId xmlns:a16="http://schemas.microsoft.com/office/drawing/2014/main" id="{1B4C8F37-7709-3CF7-E305-7E6425F8DFEE}"/>
              </a:ext>
            </a:extLst>
          </p:cNvPr>
          <p:cNvSpPr>
            <a:spLocks noGrp="1" noRot="1" noChangeAspect="1"/>
          </p:cNvSpPr>
          <p:nvPr>
            <p:ph type="sldImg"/>
          </p:nvPr>
        </p:nvSpPr>
        <p:spPr/>
      </p:sp>
    </p:spTree>
    <p:extLst>
      <p:ext uri="{BB962C8B-B14F-4D97-AF65-F5344CB8AC3E}">
        <p14:creationId xmlns:p14="http://schemas.microsoft.com/office/powerpoint/2010/main" val="1207705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dirty="0">
                <a:solidFill>
                  <a:srgbClr val="000000"/>
                </a:solidFill>
                <a:effectLst/>
                <a:latin typeface="Arial" panose="020B0604020202020204" pitchFamily="34" charset="0"/>
                <a:cs typeface="Arial" panose="020B0604020202020204" pitchFamily="34" charset="0"/>
              </a:rPr>
              <a:t>Facilitator Notes: Show the 5-minute video summarizing the relationship between adverse childhood experiences and long-term effects of trauma. Proceed with facilitating a large group discussion using the following prompts</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dirty="0">
              <a:solidFill>
                <a:srgbClr val="000000"/>
              </a:solidFill>
              <a:latin typeface="Arial" panose="020B0604020202020204" pitchFamily="34" charset="0"/>
              <a:cs typeface="Arial" panose="020B0604020202020204" pitchFamily="34" charset="0"/>
            </a:endParaRPr>
          </a:p>
          <a:p>
            <a:pPr algn="l" rtl="0" fontAlgn="base">
              <a:spcBef>
                <a:spcPts val="600"/>
              </a:spcBef>
              <a:spcAft>
                <a:spcPts val="600"/>
              </a:spcAft>
            </a:pPr>
            <a:r>
              <a:rPr lang="en-US" b="1" dirty="0">
                <a:solidFill>
                  <a:srgbClr val="000000"/>
                </a:solidFill>
                <a:latin typeface="Arial" panose="020B0604020202020204" pitchFamily="34" charset="0"/>
                <a:cs typeface="Arial" panose="020B0604020202020204" pitchFamily="34" charset="0"/>
              </a:rPr>
              <a:t>Prompts for Participants:</a:t>
            </a:r>
            <a:endParaRPr lang="en-US" b="1"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Any initial reactions to the video?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What specifically stood out to you from the video’s content?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Was anybody surprised to hear the statistics on substance use—5 ACEs increases the risk for an alcohol use disorder by </a:t>
            </a:r>
            <a:r>
              <a:rPr lang="en-US" b="1" i="0" dirty="0" err="1">
                <a:solidFill>
                  <a:srgbClr val="000000"/>
                </a:solidFill>
                <a:effectLst/>
                <a:latin typeface="Arial" panose="020B0604020202020204" pitchFamily="34" charset="0"/>
                <a:cs typeface="Arial" panose="020B0604020202020204" pitchFamily="34" charset="0"/>
              </a:rPr>
              <a:t>8x’s</a:t>
            </a:r>
            <a:r>
              <a:rPr lang="en-US" b="1" i="0" dirty="0">
                <a:solidFill>
                  <a:srgbClr val="000000"/>
                </a:solidFill>
                <a:effectLst/>
                <a:latin typeface="Arial" panose="020B0604020202020204" pitchFamily="34" charset="0"/>
                <a:cs typeface="Arial" panose="020B0604020202020204" pitchFamily="34" charset="0"/>
              </a:rPr>
              <a:t>? What about the statistic about 6 or more ACEs leading to 20 years less in life expectancy?</a:t>
            </a:r>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How can this information about ACEs and long-term health and well-being outcomes help improve how we go about serving children and families affected by substance use and co-occurring disorders?</a:t>
            </a:r>
            <a:r>
              <a:rPr lang="en-US" b="0" i="0" dirty="0">
                <a:solidFill>
                  <a:srgbClr val="000000"/>
                </a:solidFill>
                <a:effectLs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KPJR Films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9072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take what we’ve just learned and begin applying it to how it might affect child and family well-being…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0929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life of a person with a substance use disorder is often out of balance, and the negative effects of misuse or abuse can have an enormous impact on those around them. Let’s review how substance use disorders can negatively affect a family’s functioning across various life domains.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Child Development</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Children may present with fetal alcohol syndrome or have a history of neonatal abstinence syndrome. Infants exposed to substances may experience a range of social, emotional, and behavioral effects as a result of exposure. In the absence of universal screening practices, many children’s prenatal exposure goes undetected until later stages of development when other needs present which greatly limits the opportunity for early screening and intervention known to be associated with more optimal outcomes. </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Housing and Living Conditions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 is not uncommon for families affected by substance use disorders to experience homelessness, housing insecurity and/or unsafe living conditions. We’ll learn more in the next module about the science of addiction and how misuse or abuse of substances alters our brain chemistry where the need for the substance can supersede all other basic needs. </a:t>
            </a:r>
            <a:r>
              <a:rPr lang="en-US" i="0" dirty="0">
                <a:latin typeface="Arial" panose="020B0604020202020204" pitchFamily="34" charset="0"/>
                <a:cs typeface="Arial" panose="020B0604020202020204" pitchFamily="34" charset="0"/>
              </a:rPr>
              <a:t>This could look like parents mismanaging their finances to support their use </a:t>
            </a:r>
            <a:r>
              <a:rPr lang="en-US" dirty="0">
                <a:latin typeface="Arial" panose="020B0604020202020204" pitchFamily="34" charset="0"/>
                <a:cs typeface="Arial" panose="020B0604020202020204" pitchFamily="34" charset="0"/>
              </a:rPr>
              <a:t>or not being able to plan and manage their finances (e.g., timely payment of</a:t>
            </a:r>
            <a:r>
              <a:rPr lang="en-US" i="0" dirty="0">
                <a:latin typeface="Arial" panose="020B0604020202020204" pitchFamily="34" charset="0"/>
                <a:cs typeface="Arial" panose="020B0604020202020204" pitchFamily="34" charset="0"/>
              </a:rPr>
              <a:t> rent or utilities</a:t>
            </a:r>
            <a:r>
              <a:rPr lang="en-US" dirty="0">
                <a:latin typeface="Arial" panose="020B0604020202020204" pitchFamily="34" charset="0"/>
                <a:cs typeface="Arial" panose="020B0604020202020204" pitchFamily="34" charset="0"/>
              </a:rPr>
              <a:t>),</a:t>
            </a:r>
            <a:r>
              <a:rPr lang="en-US" i="0" dirty="0">
                <a:latin typeface="Arial" panose="020B0604020202020204" pitchFamily="34" charset="0"/>
                <a:cs typeface="Arial" panose="020B0604020202020204" pitchFamily="34" charset="0"/>
              </a:rPr>
              <a:t> resulting in possible eviction. </a:t>
            </a:r>
            <a:r>
              <a:rPr lang="en-US" dirty="0">
                <a:latin typeface="Arial" panose="020B0604020202020204" pitchFamily="34" charset="0"/>
                <a:cs typeface="Arial" panose="020B0604020202020204" pitchFamily="34" charset="0"/>
              </a:rPr>
              <a:t>Alternatively, this could also look like unkept housing conditions, or exposure to safety hazards due to open use of substances, in-home manufacturing and/or selling of illicit substances. </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Level of Parenting and Supervision</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Substance use disorders may also interfere with consistent levels of parenting and supervision. This may look like inconsistencies in meeting a child’s physical and emotional needs; an absence of daily structure and family routines; inappropriate or inadequate levels of supervision during or immediately after active substance use; and exposure to high levels of toxic stress secondary to the parent’s own adverse childhood experiences and long-term health and well-being outcomes.</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Psychosocial Stressors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Parental substance use can also be associated with a host of psychosocial stressors—we’ve already touched on some, but others include financial instability, food insecurity, limited educational and employment opportunities, exposure to violence both at the intimate partner and community levels, and incarceration. All contribute significantly to the level of undue toxic stress for children and families with direct impact on their stability and well-being. </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Support Network</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Substance use disorders affect all levels of family functioning and relationships which can greatly alter a parent’s access to a healthy support network. Remember, the brain is rewired to prioritize the drug over all other basic needs—relationships with family members and friends are not immune to this change. Parents in active use may begin surrounding themselves with other individuals who use substances and similarly, friends and family members may begin to distance themselves to exercise healthy boundaries. Parental substance use is often associated with increased social isolation and this in part is directly linked to the level of public and personal stigma—we’ll touch more on this in just a few minutes as well as cover different components throughout the remaining modules of this toolkit. </a:t>
            </a: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(Smith &amp; Wilson, 2016)</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(Smith &amp; Wilson, 2016)</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u="sng" dirty="0">
              <a:latin typeface="Arial" panose="020B0604020202020204" pitchFamily="34" charset="0"/>
              <a:cs typeface="Arial" panose="020B0604020202020204" pitchFamily="34" charset="0"/>
            </a:endParaRPr>
          </a:p>
          <a:p>
            <a:r>
              <a:rPr lang="en-US" i="0" dirty="0">
                <a:solidFill>
                  <a:schemeClr val="tx1"/>
                </a:solidFill>
                <a:latin typeface="Arial" panose="020B0604020202020204" pitchFamily="34" charset="0"/>
                <a:cs typeface="Arial" panose="020B0604020202020204" pitchFamily="34" charset="0"/>
              </a:rPr>
              <a:t>Smith, V. C., &amp; Wilson, C. R., AAP Committee on Substance Use and Prevention. (2016). Families affected by parental substance use. </a:t>
            </a:r>
            <a:r>
              <a:rPr lang="en-US" i="1" dirty="0">
                <a:solidFill>
                  <a:schemeClr val="tx1"/>
                </a:solidFill>
                <a:latin typeface="Arial" panose="020B0604020202020204" pitchFamily="34" charset="0"/>
                <a:cs typeface="Arial" panose="020B0604020202020204" pitchFamily="34" charset="0"/>
              </a:rPr>
              <a:t>Pediatrics, 138</a:t>
            </a:r>
            <a:r>
              <a:rPr lang="en-US" i="0" dirty="0">
                <a:solidFill>
                  <a:schemeClr val="tx1"/>
                </a:solidFill>
                <a:latin typeface="Arial" panose="020B0604020202020204" pitchFamily="34" charset="0"/>
                <a:cs typeface="Arial" panose="020B0604020202020204" pitchFamily="34" charset="0"/>
              </a:rPr>
              <a:t>(2), e20161575. </a:t>
            </a:r>
            <a:r>
              <a:rPr lang="en-US" i="0" dirty="0">
                <a:solidFill>
                  <a:schemeClr val="tx1"/>
                </a:solidFill>
                <a:latin typeface="Arial" panose="020B0604020202020204" pitchFamily="34" charset="0"/>
                <a:cs typeface="Arial" panose="020B0604020202020204" pitchFamily="34" charset="0"/>
                <a:hlinkClick r:id="rId3"/>
              </a:rPr>
              <a:t>https://doi.org/10.1542/peds.2016-1575</a:t>
            </a:r>
            <a:r>
              <a:rPr lang="en-US" i="0" dirty="0">
                <a:solidFill>
                  <a:schemeClr val="tx1"/>
                </a:solidFill>
                <a:latin typeface="Arial" panose="020B0604020202020204" pitchFamily="34" charset="0"/>
                <a:cs typeface="Arial" panose="020B0604020202020204" pitchFamily="34" charset="0"/>
              </a:rPr>
              <a:t> </a:t>
            </a:r>
            <a:endParaRPr lang="en-US" u="sng"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dirty="0">
              <a:solidFill>
                <a:schemeClr val="tx1"/>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dirty="0">
              <a:solidFill>
                <a:schemeClr val="tx1"/>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5260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 of understanding the effects of substance use disorders on children and families is also understanding the various levels of coping strategies that may be at play at the point of child welfare intervention. Many persons including parents may have gone all their life without a formal diagnosis or treatment for any combination of trauma, substance use or mental disorders. It is also not uncommon for these same parents to be engaging in self-medicating behaviors with alcohol and other drugs to manage symptoms from undiagnosed or untreated trauma or mental disorders. This speaks volumes for the need for screening and assessment at point of child welfare intervention for early identification and referral to treatment as indicated. Some parents may indeed meet diagnostic criterion for a co-occurring substance use and mental disorder—but this doesn’t mean they will be ready for behavioral change which might come off as denial or minimization of use. We’ll spend much more time digging into readiness for change and stages of change theory in module 4 of this toolkit including the use of solution-focused and motivational interviewing techniques to use in your casework practice.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(Child Welfare Information Gateway, 2022)</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Child Welfare Information Gateway. (2022). </a:t>
            </a:r>
            <a:r>
              <a:rPr lang="en-US" b="0" i="1" dirty="0">
                <a:solidFill>
                  <a:srgbClr val="000000"/>
                </a:solidFill>
                <a:effectLst/>
                <a:latin typeface="Arial" panose="020B0604020202020204" pitchFamily="34" charset="0"/>
                <a:cs typeface="Arial" panose="020B0604020202020204" pitchFamily="34" charset="0"/>
              </a:rPr>
              <a:t>The use of safety and risk assessments in child protection cases. </a:t>
            </a:r>
            <a:r>
              <a:rPr lang="en-US" b="0" i="0"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Children’s Bureau.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https://www.childwelfare.gov/topics/systemwide/laws-policies/statutes/safety-risk  </a:t>
            </a:r>
            <a:r>
              <a:rPr lang="en-US" b="0" i="0" dirty="0">
                <a:solidFill>
                  <a:srgbClr val="000000"/>
                </a:solidFill>
                <a:effectLst/>
                <a:latin typeface="Arial" panose="020B0604020202020204" pitchFamily="34" charset="0"/>
                <a:cs typeface="Arial" panose="020B0604020202020204" pitchFamily="34" charset="0"/>
              </a:rPr>
              <a:t>  </a:t>
            </a: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34</a:t>
            </a:fld>
            <a:endParaRPr lang="en-US"/>
          </a:p>
        </p:txBody>
      </p:sp>
    </p:spTree>
    <p:extLst>
      <p:ext uri="{BB962C8B-B14F-4D97-AF65-F5344CB8AC3E}">
        <p14:creationId xmlns:p14="http://schemas.microsoft.com/office/powerpoint/2010/main" val="2617571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As we know, substance use, mental disorders, and/or trauma do not in and of itself make a child unsafe or warrant child welfare intervention. As child welfare workers we must assess the situation that brought the family to the attention of the department as well as the family’s circumstances to determine if the child is in immediate or impending danger and if the child’s safety and well-being is or likely to be threatened. We do this by using standardized assessment tools for the identification of safety, risk, strengths (also commonly referred to as protective capacities or factors) and needs. While no standardized assessment tool can provide comprehensive insight into each family's individual dynamics and circumstances, it can inform and generate discussions with the child and family team and support collaborative case planning and decision-making. Assessment of child safety and well-being are not one-time events—rather, ongoing practice throughout the life of a family’s child welfare involvement. We will go into greater detail on assessment and safety planning for families affected by substance use disorders in module 6 of this toolkit. But for now, let’s hear from you about current standardized tools used in your agency practice.</a:t>
            </a:r>
          </a:p>
          <a:p>
            <a:endParaRPr lang="en-US" b="0" dirty="0">
              <a:latin typeface="Arial" panose="020B0604020202020204" pitchFamily="34" charset="0"/>
              <a:cs typeface="Arial" panose="020B0604020202020204" pitchFamily="34" charset="0"/>
            </a:endParaRPr>
          </a:p>
          <a:p>
            <a:r>
              <a:rPr lang="en-US" b="0" i="1" dirty="0">
                <a:solidFill>
                  <a:srgbClr val="000000"/>
                </a:solidFill>
                <a:effectLst/>
                <a:latin typeface="Arial" panose="020B0604020202020204" pitchFamily="34" charset="0"/>
                <a:cs typeface="Arial" panose="020B0604020202020204" pitchFamily="34" charset="0"/>
              </a:rPr>
              <a:t>Facilitator Note: Available resource</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Center on Substance Abuse and Child Welfare:</a:t>
            </a:r>
            <a:r>
              <a:rPr lang="en-US" u="sng" dirty="0">
                <a:latin typeface="Arial" panose="020B0604020202020204" pitchFamily="34" charset="0"/>
                <a:cs typeface="Arial" panose="020B0604020202020204" pitchFamily="34" charset="0"/>
              </a:rPr>
              <a:t> </a:t>
            </a:r>
            <a:r>
              <a:rPr lang="en-US" b="0" i="1" u="sng" strike="noStrike" dirty="0">
                <a:solidFill>
                  <a:srgbClr val="2B809A"/>
                </a:solidFill>
                <a:effectLst/>
                <a:latin typeface="Arial" panose="020B0604020202020204" pitchFamily="34" charset="0"/>
                <a:cs typeface="Arial" panose="020B0604020202020204" pitchFamily="34" charset="0"/>
                <a:hlinkClick r:id="rId3"/>
              </a:rPr>
              <a:t>Identifying Safety and Protective Capacities for Families with Parental Substance Use Disorders and Child Welfare Involvement </a:t>
            </a:r>
            <a:r>
              <a:rPr lang="en-US" b="0" i="0" dirty="0">
                <a:solidFill>
                  <a:srgbClr val="000000"/>
                </a:solidFill>
                <a:effectLst/>
                <a:latin typeface="Arial" panose="020B0604020202020204" pitchFamily="34" charset="0"/>
                <a:cs typeface="Arial" panose="020B0604020202020204" pitchFamily="34" charset="0"/>
              </a:rPr>
              <a:t> (2023)</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a:defRPr/>
            </a:pPr>
            <a:r>
              <a:rPr lang="en-US" i="0" dirty="0">
                <a:solidFill>
                  <a:schemeClr val="tx1"/>
                </a:solidFill>
                <a:latin typeface="Arial" panose="020B0604020202020204" pitchFamily="34" charset="0"/>
                <a:cs typeface="Arial" panose="020B0604020202020204" pitchFamily="34" charset="0"/>
              </a:rPr>
              <a:t>(Child Welfare Information Gateway, 2022)</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(Child Welfare Information Gateway, 2022)</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Child Welfare Information Gateway. (2022). </a:t>
            </a:r>
            <a:r>
              <a:rPr lang="en-US" b="0" i="1" dirty="0">
                <a:solidFill>
                  <a:srgbClr val="000000"/>
                </a:solidFill>
                <a:effectLst/>
                <a:latin typeface="Arial" panose="020B0604020202020204" pitchFamily="34" charset="0"/>
                <a:cs typeface="Arial" panose="020B0604020202020204" pitchFamily="34" charset="0"/>
              </a:rPr>
              <a:t>The use of safety and risk assessments in child protection cases. </a:t>
            </a:r>
            <a:r>
              <a:rPr lang="en-US" b="0" i="0"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Children’s Bureau. </a:t>
            </a:r>
            <a:r>
              <a:rPr lang="en-US" u="sng" dirty="0">
                <a:solidFill>
                  <a:srgbClr val="000000"/>
                </a:solidFill>
                <a:latin typeface="Arial" panose="020B0604020202020204" pitchFamily="34" charset="0"/>
                <a:cs typeface="Arial" panose="020B0604020202020204" pitchFamily="34" charset="0"/>
                <a:hlinkClick r:id="rId4"/>
              </a:rPr>
              <a:t>https://www.childwelfare.gov/topics/systemwide/laws-policies/statutes/safety-risk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1369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7625-DD7D-5C69-0B89-C67563B49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7C6C5-332E-26C2-467F-A5FADB995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BBF7A-B6FD-9F2A-9F1B-18DDE5D98819}"/>
              </a:ext>
            </a:extLst>
          </p:cNvPr>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cumulative effects of substance use and co-occurring disorders may lead to myriad of actions, decisions, or behaviors that can make a parent appear uninterested, inconsistent, or evasive. Individuals who appear this way may not recognize a need for change or may feel ambivalent toward making any changes (e.g., doesn’t recognize the affects of substance use on themselves or their children/family), perhaps parents do not know how to go about taking steps toward their recovery (e.g., not sure how to access treatment or recovery supports), or may have negative experiences from past efforts at initiating change (e.g., stigma or bias; severe withdrawal symptoms or negative reactions to medications).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Our role as child welfare workers is to actively engage parents for screening, assessment, and treatment—this means going beyond just providing a referral. We do this by integrating engagement strategies to ensure access and utilization. For parents not willing to engage or who become unresponsive to your attempts to engage—don’t give up. Ambivalence is a normal part of the change process. Instead, use a strength-based approach and other engagement techniques to understand their reasons or concerns. Other strategies for engagement might be in the form of a warm hand-off with the parent and new provider or assisting parents with scheduling appointments, completing intake and enrollment paperwork, or problem-solving barriers such as lack of childcare or transportation. In addition, access to peer recovery supports (e.g., a person with lived experience and in recovery from a substance use or mental disorder) allows parents to receive help navigating the treatment system, reinforcing treatment plans and recovery behaviors, and serve as a source of hope and inspiration to the parent on their road to long-term recovery.</a:t>
            </a:r>
          </a:p>
          <a:p>
            <a:endParaRPr lang="en-US" i="1" dirty="0">
              <a:solidFill>
                <a:srgbClr val="000000"/>
              </a:solidFill>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Center on Substance Abuse and Child Welfare: </a:t>
            </a:r>
            <a:r>
              <a:rPr lang="en-US" i="1" dirty="0">
                <a:solidFill>
                  <a:srgbClr val="000000"/>
                </a:solidFill>
                <a:latin typeface="Arial" panose="020B0604020202020204" pitchFamily="34" charset="0"/>
                <a:cs typeface="Arial" panose="020B0604020202020204" pitchFamily="34" charset="0"/>
                <a:hlinkClick r:id="rId3"/>
              </a:rPr>
              <a:t>Understanding Screening and Assessment Of Substance Use Disorders: Child Welfare Practice Tips</a:t>
            </a:r>
            <a:r>
              <a:rPr lang="en-US" i="1" dirty="0">
                <a:solidFill>
                  <a:srgbClr val="000000"/>
                </a:solidFill>
                <a:latin typeface="Arial" panose="020B0604020202020204" pitchFamily="34" charset="0"/>
                <a:cs typeface="Arial" panose="020B0604020202020204" pitchFamily="34" charset="0"/>
              </a:rPr>
              <a:t> </a:t>
            </a:r>
            <a:r>
              <a:rPr lang="en-US" i="0" dirty="0">
                <a:solidFill>
                  <a:srgbClr val="000000"/>
                </a:solidFill>
                <a:latin typeface="Arial" panose="020B0604020202020204" pitchFamily="34" charset="0"/>
                <a:cs typeface="Arial" panose="020B0604020202020204" pitchFamily="34" charset="0"/>
              </a:rPr>
              <a:t>(updated 2022)</a:t>
            </a:r>
            <a:endParaRPr lang="en-US" i="1"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kumimoji="0" lang="en-US" b="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(National Center on Substance Abuse and Child Welfare, 2023)</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kumimoji="0" lang="en-US" b="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(National Center on Substance Abuse and Child Welfare, 2023)</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spcBef>
                <a:spcPts val="0"/>
              </a:spcBef>
              <a:buClrTx/>
              <a:buSzTx/>
              <a:buFontTx/>
              <a:buNone/>
              <a:tabLst/>
              <a:defRPr/>
            </a:pPr>
            <a:endParaRPr kumimoji="0" lang="en-US" b="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Center on Substance Abuse and Child Welfare. (2023). </a:t>
            </a:r>
            <a:r>
              <a:rPr lang="en-US" b="0" i="1" dirty="0">
                <a:solidFill>
                  <a:srgbClr val="000000"/>
                </a:solidFill>
                <a:effectLst/>
                <a:latin typeface="Arial" panose="020B0604020202020204" pitchFamily="34" charset="0"/>
                <a:cs typeface="Arial" panose="020B0604020202020204" pitchFamily="34" charset="0"/>
              </a:rPr>
              <a:t>Understanding screening and assessment of substance use disorders: Child welfare practice tips.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https://ncsacw.acf.hhs.gov/files/tips-screening-assessment-508.pdf</a:t>
            </a:r>
            <a:r>
              <a:rPr lang="en-US" b="0" i="0" dirty="0">
                <a:solidFill>
                  <a:srgbClr val="000000"/>
                </a:solidFill>
                <a:effectLst/>
                <a:latin typeface="Arial" panose="020B0604020202020204" pitchFamily="34" charset="0"/>
                <a:cs typeface="Arial" panose="020B0604020202020204" pitchFamily="34" charset="0"/>
              </a:rPr>
              <a:t>   </a:t>
            </a:r>
            <a:endParaRPr lang="en-US" i="1" dirty="0">
              <a:solidFill>
                <a:srgbClr val="000000"/>
              </a:solidFill>
              <a:latin typeface="Arial" panose="020B0604020202020204" pitchFamily="34" charset="0"/>
              <a:cs typeface="Arial" panose="020B0604020202020204" pitchFamily="34" charset="0"/>
            </a:endParaRPr>
          </a:p>
          <a:p>
            <a:pPr>
              <a:spcAft>
                <a:spcPts val="800"/>
              </a:spcAft>
            </a:pPr>
            <a:endParaRPr lang="en-US"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C8BD67-542D-3690-F35E-514D71475AC7}"/>
              </a:ext>
            </a:extLst>
          </p:cNvPr>
          <p:cNvSpPr>
            <a:spLocks noGrp="1"/>
          </p:cNvSpPr>
          <p:nvPr>
            <p:ph type="sldNum" sz="quarter" idx="5"/>
          </p:nvPr>
        </p:nvSpPr>
        <p:spPr/>
        <p:txBody>
          <a:bodyPr/>
          <a:lstStyle/>
          <a:p>
            <a:fld id="{13C76930-8B51-7E46-B626-25E9D8E8494C}" type="slidenum">
              <a:rPr lang="en-US" smtClean="0"/>
              <a:t>36</a:t>
            </a:fld>
            <a:endParaRPr lang="en-US"/>
          </a:p>
        </p:txBody>
      </p:sp>
    </p:spTree>
    <p:extLst>
      <p:ext uri="{BB962C8B-B14F-4D97-AF65-F5344CB8AC3E}">
        <p14:creationId xmlns:p14="http://schemas.microsoft.com/office/powerpoint/2010/main" val="2974314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Here we’ll wrap up this section with a visual reminder of the 5-points of intervention for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Beginning with the pre-pregnancy stage—the focus is on prevention. Promoting awareness of the effects of substance use during pregnancy and encouraging access to appropriate substance use disorder treatment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With the prenatal stage—the focus is on early identification through screening, assessment, and referral for effective treatment services including recovery-oriented supports for pregnant persons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During the birth stage—the focus is on screening and identification of prenatal substance exposure, access to non-pharmacological and pharmacological treatment to promote the health and well-being of both infant and parent.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With the neonatal, infancy, and postpartum stage—the focus should remain on meeting the comprehensive needs of the infant, parent, and family to ensure a stable and supportive early care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lastly, the childhood and adolescence stage—the focus is on early screening and identification of developmental needs and referral to indicated services and supports.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We’ll go into a much more in-depth level on these points on intervention throughout the remaining modules of this toolkit, but for now let’s segue into a discussion about stigma.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The Prenatal module has additional information on the prenatal stage and Plans of Safe Care.</a:t>
            </a:r>
          </a:p>
          <a:p>
            <a:endParaRPr lang="en-US" i="1"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37</a:t>
            </a:fld>
            <a:endParaRPr lang="en-US"/>
          </a:p>
        </p:txBody>
      </p:sp>
    </p:spTree>
    <p:extLst>
      <p:ext uri="{BB962C8B-B14F-4D97-AF65-F5344CB8AC3E}">
        <p14:creationId xmlns:p14="http://schemas.microsoft.com/office/powerpoint/2010/main" val="3650904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Understanding how stigma affects the families we serve is critical to their well-being and recovery outcomes. Let’s start off this discussion with a little exercise…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0593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cs typeface="Arial" panose="020B0604020202020204" pitchFamily="34" charset="0"/>
              </a:rPr>
              <a:t>With a show of hands, who here has heard any one of these two comments made in relation to your work with children and families affected by substance use disorders? “Why doesn’t he just quit?” and “How could she choose drugs over her children?” Now these are just two examples, but what others come to mind? [allow time for responses]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Other examples include: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Once an addict, always an addict.</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She/He/They must really not love their children or else they would just stop using drugs.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Children should be removed from parents who abuse alcohol or drugs.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Thank you for your additions. Now let’s turn our attention to how common statements like these shape and perpetuate substance use disorder stigma. </a:t>
            </a: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0" i="1" dirty="0">
                <a:solidFill>
                  <a:srgbClr val="000000"/>
                </a:solidFill>
                <a:effectLst/>
                <a:latin typeface="Arial" panose="020B0604020202020204" pitchFamily="34" charset="0"/>
                <a:cs typeface="Arial" panose="020B0604020202020204" pitchFamily="34" charset="0"/>
              </a:rPr>
              <a:t>Facilitator Note: The video is embedded on the next slide; the full video is available on </a:t>
            </a:r>
            <a:r>
              <a:rPr lang="en-US" b="0" i="1" u="sng" strike="noStrike" dirty="0">
                <a:solidFill>
                  <a:srgbClr val="2B809A"/>
                </a:solidFill>
                <a:effectLst/>
                <a:latin typeface="Arial" panose="020B0604020202020204" pitchFamily="34" charset="0"/>
                <a:cs typeface="Arial" panose="020B0604020202020204" pitchFamily="34" charset="0"/>
                <a:hlinkClick r:id="rId3"/>
              </a:rPr>
              <a:t>Children and Family Futures website</a:t>
            </a:r>
            <a:r>
              <a:rPr lang="en-US" b="0" i="1" dirty="0">
                <a:solidFill>
                  <a:srgbClr val="000000"/>
                </a:solidFill>
                <a:effectLst/>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 </a:t>
            </a:r>
          </a:p>
          <a:p>
            <a:pPr marL="0" lvl="0" indent="0" algn="l" rtl="0">
              <a:spcBef>
                <a:spcPts val="0"/>
              </a:spcBef>
              <a:spcAft>
                <a:spcPts val="0"/>
              </a:spcAft>
              <a:buNone/>
            </a:pPr>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p:txBody>
      </p:sp>
      <p:sp>
        <p:nvSpPr>
          <p:cNvPr id="685" name="Google Shape;685;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5516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B2A5-34FE-2B1E-094F-D5176F6BA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21EC4-375A-6E57-E5B0-A29FF5438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C42EE-51ED-1D5F-8261-55E9F49B103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Let’s begin today’s training session by reviewing more closely what the data tells us about parental substance use. An estimated 8.7 million children live with at least one parent affected by a substance use disorder but only roughly 10% of these families receive treatment services. Now understandably not all 8.7 million children will come to the attention of child welfare services but for the subset that do, let’s take a closer examination at what those numbers entail…</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prstClr val="black"/>
              </a:solidFill>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cs typeface="Arial" panose="020B0604020202020204" pitchFamily="34" charset="0"/>
              </a:rPr>
              <a:t>(Lipari et al.,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Lipari, R. N., &amp; Van Horn, S. L. (2017). </a:t>
            </a:r>
            <a:r>
              <a:rPr lang="en-US" b="0" i="1" dirty="0">
                <a:solidFill>
                  <a:srgbClr val="000000"/>
                </a:solidFill>
                <a:effectLst/>
                <a:latin typeface="Arial" panose="020B0604020202020204" pitchFamily="34" charset="0"/>
                <a:cs typeface="Arial" panose="020B0604020202020204" pitchFamily="34" charset="0"/>
              </a:rPr>
              <a:t>Children living with parents who have a substance use disorder</a:t>
            </a:r>
            <a:r>
              <a:rPr lang="en-US" b="0" i="0" dirty="0">
                <a:solidFill>
                  <a:srgbClr val="000000"/>
                </a:solidFill>
                <a:effectLst/>
                <a:latin typeface="Arial" panose="020B0604020202020204" pitchFamily="34" charset="0"/>
                <a:cs typeface="Arial" panose="020B0604020202020204" pitchFamily="34" charset="0"/>
              </a:rPr>
              <a:t>. The CBHSQ Report</a:t>
            </a:r>
            <a:r>
              <a:rPr lang="en-US" dirty="0">
                <a:solidFill>
                  <a:srgbClr val="000000"/>
                </a:solidFill>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https://pubmed.ncbi.nlm.nih.gov/29144715/</a:t>
            </a:r>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F4263"/>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AAD3DD0-D978-B66C-9FF1-79F9DE54C0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48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 </a:t>
            </a: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animated video about disrupting stigma to support meaningful change. Proceed with facilitating a large group discussion using the following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Prompts for Participants: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the animated video? </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We heard some examples of institutional stigma specific to Family Treatment Court (or FTC) program requirements—what are some other examples of institutional stigma contributing to discriminatory outcomes across the child welfare continuum? </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What about the relationship between the media and public stigma—in what ways has the media perpetuated negative stereotypes (or attitudes, beliefs, values) about individuals affected by substance use disorders, and specifically in relation to parenting?</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From your experience, how has self-stigma (or shame) affected parent’s engagement and retention in child welfare and substance use disorder treatment services?</a:t>
            </a:r>
          </a:p>
          <a:p>
            <a:pPr marL="171450" marR="0" indent="-171450">
              <a:lnSpc>
                <a:spcPct val="107000"/>
              </a:lnSpc>
              <a:spcBef>
                <a:spcPts val="0"/>
              </a:spcBef>
              <a:spcAft>
                <a:spcPts val="8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marR="0" indent="0">
              <a:lnSpc>
                <a:spcPct val="107000"/>
              </a:lnSpc>
              <a:spcBef>
                <a:spcPts val="0"/>
              </a:spcBef>
              <a:spcAft>
                <a:spcPts val="800"/>
              </a:spcAft>
              <a:buFont typeface="Arial" panose="020B0604020202020204" pitchFamily="34" charset="0"/>
              <a:buNone/>
            </a:pPr>
            <a:r>
              <a:rPr lang="en-US" b="0" u="sng" dirty="0">
                <a:latin typeface="Arial" panose="020B0604020202020204" pitchFamily="34" charset="0"/>
                <a:cs typeface="Arial" panose="020B0604020202020204" pitchFamily="34" charset="0"/>
              </a:rPr>
              <a:t>Video Source: </a:t>
            </a:r>
          </a:p>
          <a:p>
            <a:pPr marL="0" marR="0" indent="0">
              <a:lnSpc>
                <a:spcPct val="107000"/>
              </a:lnSpc>
              <a:spcBef>
                <a:spcPts val="0"/>
              </a:spcBef>
              <a:spcAft>
                <a:spcPts val="800"/>
              </a:spcAft>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indent="0">
              <a:lnSpc>
                <a:spcPct val="107000"/>
              </a:lnSpc>
              <a:spcBef>
                <a:spcPts val="0"/>
              </a:spcBef>
              <a:spcAft>
                <a:spcPts val="800"/>
              </a:spcAft>
              <a:buFont typeface="Arial" panose="020B0604020202020204" pitchFamily="34" charset="0"/>
              <a:buNone/>
            </a:pPr>
            <a:r>
              <a:rPr lang="en-US" b="0" dirty="0">
                <a:latin typeface="Arial" panose="020B0604020202020204" pitchFamily="34" charset="0"/>
                <a:cs typeface="Arial" panose="020B0604020202020204" pitchFamily="34" charset="0"/>
              </a:rPr>
              <a:t>Children and Family Futures</a:t>
            </a:r>
          </a:p>
          <a:p>
            <a:pPr marL="0" marR="0" indent="0">
              <a:lnSpc>
                <a:spcPct val="107000"/>
              </a:lnSpc>
              <a:spcBef>
                <a:spcPts val="0"/>
              </a:spcBef>
              <a:spcAft>
                <a:spcPts val="800"/>
              </a:spcAft>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6802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17527-0E9E-C58C-B6E4-9BDD42B5B8E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D26D1E33-F7F4-7E7D-9DF2-81C60ECC09DE}"/>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people with a substance use disorder, stigma disproportionately influences health outcomes and mental well-being. Fear of being judged or discriminated against can prevent people with substance use disorders, or those who are at risk of having substance use disorders, from getting the help they need. </a:t>
            </a:r>
          </a:p>
          <a:p>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What is represented here is that when individuals perceive a low level of fault and a low level of control over their substance use disorder, they feel less stigmatized. If an individual feels that others blame them for their substance use—that their condition is a choice (and a bad one at that) and that they can change if they really want to—perceived stigma increases. </a:t>
            </a:r>
          </a:p>
          <a:p>
            <a:r>
              <a:rPr lang="en-US" dirty="0">
                <a:latin typeface="Arial" panose="020B0604020202020204" pitchFamily="34" charset="0"/>
                <a:cs typeface="Arial" panose="020B0604020202020204" pitchFamily="34" charset="0"/>
              </a:rPr>
              <a:t>  </a:t>
            </a:r>
          </a:p>
          <a:p>
            <a:pPr marL="0" indent="0"/>
            <a:r>
              <a:rPr lang="en-US" dirty="0">
                <a:latin typeface="Arial" panose="020B0604020202020204" pitchFamily="34" charset="0"/>
                <a:cs typeface="Arial" panose="020B0604020202020204" pitchFamily="34" charset="0"/>
              </a:rPr>
              <a:t>Another form of stigma that we can work to prevent is attribution error. Let’s put this into perspective for a moment. If a parent is late dropping off their children to school or making it to a pediatrician's appointment it is easy to place blame on the morning commute and subsequent traffic, or the reality of having kids—misplaced shoes or backpacks, last minute diaper change, etc. Now let’s think of a parent who may miss or is late to their treatment, therapy, or child and family team meeting—are we in this scenario quick to equate their actions (or inactions) as lack of engagement or accountability? This is a good reminder for all of us in our work with parents to remain mindful of our own perceptions and how these may potentially place blame even when we don’t intend to. Let’s review more concrete examples of this…</a:t>
            </a:r>
          </a:p>
          <a:p>
            <a:endParaRPr lang="en-US" b="0" i="0" dirty="0">
              <a:solidFill>
                <a:srgbClr val="000000"/>
              </a:solidFill>
              <a:effectLst/>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Center on Substance Abuse and Child Welfare: </a:t>
            </a:r>
            <a:r>
              <a:rPr lang="en-US" b="0" i="1" u="sng" strike="noStrike" dirty="0">
                <a:solidFill>
                  <a:srgbClr val="2B809A"/>
                </a:solidFill>
                <a:effectLst/>
                <a:latin typeface="Arial" panose="020B0604020202020204" pitchFamily="34" charset="0"/>
                <a:cs typeface="Arial" panose="020B0604020202020204" pitchFamily="34" charset="0"/>
                <a:hlinkClick r:id="rId3"/>
              </a:rPr>
              <a:t>Disrupting Stigma: How Understanding, Empathy, and Connection Can Improve Outcomes for Families Affected by Substance Use Disorders</a:t>
            </a:r>
            <a:r>
              <a:rPr lang="en-US" b="0" i="1"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 (2022)</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(Education Development Center, 2017)</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(Education Development Center, 2017)</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Education Development Center. (2017). </a:t>
            </a:r>
            <a:r>
              <a:rPr lang="en-US" b="0" i="1" dirty="0">
                <a:solidFill>
                  <a:srgbClr val="000000"/>
                </a:solidFill>
                <a:effectLst/>
                <a:latin typeface="Arial" panose="020B0604020202020204" pitchFamily="34" charset="0"/>
                <a:cs typeface="Arial" panose="020B0604020202020204" pitchFamily="34" charset="0"/>
              </a:rPr>
              <a:t>Words matter: How language choice can reduce stigma. </a:t>
            </a:r>
            <a:r>
              <a:rPr lang="en-US" b="0" i="0" dirty="0">
                <a:solidFill>
                  <a:srgbClr val="000000"/>
                </a:solidFill>
                <a:effectLst/>
                <a:latin typeface="Arial" panose="020B0604020202020204" pitchFamily="34" charset="0"/>
                <a:cs typeface="Arial" panose="020B0604020202020204" pitchFamily="34" charset="0"/>
              </a:rPr>
              <a:t>EDC Solutions.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https://preventionsolutions.edc.org/sites/default/files/attachments/Words-Matter-How-Language-Choice-Can-Reduce-Stigma.pdf</a:t>
            </a:r>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824F00-D963-9634-3B8C-6D279D1C13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a:extLst>
              <a:ext uri="{FF2B5EF4-FFF2-40B4-BE49-F238E27FC236}">
                <a16:creationId xmlns:a16="http://schemas.microsoft.com/office/drawing/2014/main" id="{75EA5E48-11C7-45C3-F8C7-DDD834605B52}"/>
              </a:ext>
            </a:extLst>
          </p:cNvPr>
          <p:cNvSpPr>
            <a:spLocks noGrp="1" noRot="1" noChangeAspect="1"/>
          </p:cNvSpPr>
          <p:nvPr>
            <p:ph type="sldImg"/>
          </p:nvPr>
        </p:nvSpPr>
        <p:spPr/>
      </p:sp>
    </p:spTree>
    <p:extLst>
      <p:ext uri="{BB962C8B-B14F-4D97-AF65-F5344CB8AC3E}">
        <p14:creationId xmlns:p14="http://schemas.microsoft.com/office/powerpoint/2010/main" val="428737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Reframing our use of language is the first step to reduce stigma and helps raise awareness about substance use disorders as a chronic disease, not a personal failing.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With a show of hands who still hears the terms in the first column being used in our field present day? </a:t>
            </a:r>
            <a:r>
              <a:rPr lang="en-US" i="1" dirty="0">
                <a:latin typeface="Arial" panose="020B0604020202020204" pitchFamily="34" charset="0"/>
                <a:ea typeface="Arial"/>
                <a:cs typeface="Arial" panose="020B0604020202020204" pitchFamily="34" charset="0"/>
                <a:sym typeface="Arial"/>
              </a:rPr>
              <a:t>[allow time for a response]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Let’s examine a few of these more closely…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ea typeface="Arial"/>
              <a:cs typeface="Arial" panose="020B0604020202020204" pitchFamily="34" charset="0"/>
              <a:sym typeface="Arial"/>
            </a:endParaRP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Clean/Dirty Drug Test—What does that say about the person who tested positive for a substance?  That they are dirty?  Does that language increase or decrease stigma?  </a:t>
            </a: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Drug Addicted Baby—Are babies really addicted?  No. Addiction is characterized by tolerance and cravings. Babies don’t have cravings. They may be exposed prenatally and may have a physical dependency—but they are not addicted.</a:t>
            </a: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Drug Abuse—What does this really mean?  Think back to the idea of perceived fault and perceived control. The word “abuse” implies the person is at fault and has control over their behavior. </a:t>
            </a:r>
          </a:p>
          <a:p>
            <a:pPr marL="0" indent="0">
              <a:buSzPts val="120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SzPts val="1200"/>
              <a:buFont typeface="Arial" panose="020B0604020202020204" pitchFamily="34" charset="0"/>
              <a:buNone/>
            </a:pPr>
            <a:r>
              <a:rPr lang="en-US" dirty="0">
                <a:latin typeface="Arial" panose="020B0604020202020204" pitchFamily="34" charset="0"/>
                <a:cs typeface="Arial" panose="020B0604020202020204" pitchFamily="34" charset="0"/>
              </a:rPr>
              <a:t>When we talk with parents, we want to use person-first language, which is a strength-based approach that suggests that the person has a problem that can be addressed and does not use the problem to define the person (e.g., “a person with a substance use disorder” versus “an addict”). </a:t>
            </a:r>
          </a:p>
        </p:txBody>
      </p:sp>
      <p:sp>
        <p:nvSpPr>
          <p:cNvPr id="869" name="Google Shape;869;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228146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Studies show that individuals with substance use and mental health disorders who are members of racial, ethnic, and other minority groups, such as the lesbian, gay, bisexual, transgender, questioning, intersex, asexual, and two-spirit (LGBTQIA2S+) community, are less likely than their white-majority, heteronormative counterparts to receive appropriate diagnoses, enter, remain in, and complete treatment, and receive adequate care.  They also report lower satisfaction with treatment. There are many reasons these groups are less likely to engage and complete treatment but biases within the healthcare, substance use and mental health treatment community, and a failure to provide culturally- and linguistically-competent treatment are several of the primary reasons.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Substance use, mental health disorders, and child neglect or abuse are three of the most highly stigmatized conditions in our society. And since we know people of color are disproportionately involved with the child welfare system, these families experience compounded stigma that reinforce negative stereotypes.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It is also important to remember how our implicit biases (i.e., unconscious biases) may influence our understanding of who is affected by co-occurring disorders. According to the 2022 National Survey on Drug Use and Health, multiracial adults aged 18 or older experienced the highest rates for co-occurring disorders at 46.4% (as compared to white adults at 34%, Hispanic adults at 31.7%, Black adults at 31.3%, or Asian adults at 22.5%). </a:t>
            </a:r>
          </a:p>
          <a:p>
            <a:pPr algn="l" rtl="0" fontAlgn="base"/>
            <a:r>
              <a:rPr lang="en-US" b="0" i="0" dirty="0">
                <a:solidFill>
                  <a:srgbClr val="000000"/>
                </a:solidFill>
                <a:effectLst/>
                <a:latin typeface="Arial" panose="020B0604020202020204" pitchFamily="34" charset="0"/>
                <a:cs typeface="Arial" panose="020B0604020202020204" pitchFamily="34" charset="0"/>
              </a:rPr>
              <a:t>  </a:t>
            </a: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pPr marR="0" lvl="0" algn="l">
              <a:spcAft>
                <a:spcPts val="0"/>
              </a:spcAft>
              <a:tabLst>
                <a:tab pos="457200" algn="l"/>
              </a:tabLst>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Substance Abuse and Mental Health Services Administration: </a:t>
            </a:r>
            <a:r>
              <a:rPr lang="en-US"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2022 National Survey of Drug Use and Health (NSDUH)</a:t>
            </a: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(2023)</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endParaRPr lang="en-US" i="0" dirty="0">
              <a:solidFill>
                <a:schemeClr val="tx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ea typeface="Arial"/>
                <a:cs typeface="Arial" panose="020B0604020202020204" pitchFamily="34" charset="0"/>
                <a:sym typeface="Arial"/>
              </a:rPr>
              <a:t>(Kennedy et al., 2020; Substance Abuse and Mental Health Services Administration, 2023a; </a:t>
            </a:r>
            <a:r>
              <a:rPr lang="en-US" i="0" dirty="0" err="1">
                <a:latin typeface="Arial" panose="020B0604020202020204" pitchFamily="34" charset="0"/>
                <a:ea typeface="Arial"/>
                <a:cs typeface="Arial" panose="020B0604020202020204" pitchFamily="34" charset="0"/>
                <a:sym typeface="Arial"/>
              </a:rPr>
              <a:t>Wogen</a:t>
            </a:r>
            <a:r>
              <a:rPr lang="en-US" i="0" dirty="0">
                <a:latin typeface="Arial" panose="020B0604020202020204" pitchFamily="34" charset="0"/>
                <a:ea typeface="Arial"/>
                <a:cs typeface="Arial" panose="020B0604020202020204" pitchFamily="34" charset="0"/>
                <a:sym typeface="Arial"/>
              </a:rPr>
              <a:t> &amp; Restrepo, 2020)</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ea typeface="Arial"/>
                <a:cs typeface="Arial" panose="020B0604020202020204" pitchFamily="34" charset="0"/>
                <a:sym typeface="Arial"/>
              </a:rPr>
              <a:t>Kennedy, S. C., Miller, C., &amp; Wilke, D. (2020). Development and validation of the Child Welfare Provider Stigma Inventory. </a:t>
            </a:r>
            <a:r>
              <a:rPr lang="en-US" i="1" dirty="0">
                <a:latin typeface="Arial" panose="020B0604020202020204" pitchFamily="34" charset="0"/>
                <a:ea typeface="Arial"/>
                <a:cs typeface="Arial" panose="020B0604020202020204" pitchFamily="34" charset="0"/>
                <a:sym typeface="Arial"/>
              </a:rPr>
              <a:t>Journal of Social Work, 20</a:t>
            </a:r>
            <a:r>
              <a:rPr lang="en-US" i="0" dirty="0">
                <a:latin typeface="Arial" panose="020B0604020202020204" pitchFamily="34" charset="0"/>
                <a:ea typeface="Arial"/>
                <a:cs typeface="Arial" panose="020B0604020202020204" pitchFamily="34" charset="0"/>
                <a:sym typeface="Arial"/>
              </a:rPr>
              <a:t>(6), 703–729. </a:t>
            </a:r>
            <a:r>
              <a:rPr lang="en-US" i="0" dirty="0">
                <a:latin typeface="Arial" panose="020B0604020202020204" pitchFamily="34" charset="0"/>
                <a:ea typeface="Arial"/>
                <a:cs typeface="Arial" panose="020B0604020202020204" pitchFamily="34" charset="0"/>
                <a:sym typeface="Arial"/>
                <a:hlinkClick r:id="rId4"/>
              </a:rPr>
              <a:t>https://doi.org/10.1177/1468017319837518</a:t>
            </a:r>
            <a:r>
              <a:rPr lang="en-US" i="0" dirty="0">
                <a:latin typeface="Arial" panose="020B0604020202020204" pitchFamily="34" charset="0"/>
                <a:ea typeface="Arial"/>
                <a:cs typeface="Arial"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(2023a). </a:t>
            </a:r>
            <a:r>
              <a:rPr lang="en-US" b="0" i="1" dirty="0">
                <a:solidFill>
                  <a:srgbClr val="000000"/>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b="0" i="0" dirty="0">
                <a:solidFill>
                  <a:srgbClr val="000000"/>
                </a:solidFill>
                <a:effectLst/>
                <a:latin typeface="Arial" panose="020B0604020202020204" pitchFamily="34" charset="0"/>
                <a:cs typeface="Arial" panose="020B0604020202020204" pitchFamily="34" charset="0"/>
              </a:rPr>
              <a:t>. HHS Publication No. PEP23-07-01-006, NSDUH Series H-58. U.S. Department of Health and Human Services. </a:t>
            </a:r>
            <a:r>
              <a:rPr lang="en-US" b="0" i="0" u="sng" strike="noStrike" dirty="0">
                <a:solidFill>
                  <a:srgbClr val="000000"/>
                </a:solidFill>
                <a:effectLst/>
                <a:latin typeface="Arial" panose="020B0604020202020204" pitchFamily="34" charset="0"/>
                <a:cs typeface="Arial" panose="020B0604020202020204" pitchFamily="34" charset="0"/>
                <a:hlinkClick r:id="rId5"/>
              </a:rPr>
              <a:t>https://www.samhsa.gov/data/report/2022-nsduh-annual-national-report</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ea typeface="Arial"/>
                <a:cs typeface="Arial" panose="020B0604020202020204" pitchFamily="34" charset="0"/>
                <a:sym typeface="Arial"/>
              </a:rPr>
              <a:t>Wogen</a:t>
            </a:r>
            <a:r>
              <a:rPr lang="en-US" i="0" dirty="0">
                <a:latin typeface="Arial" panose="020B0604020202020204" pitchFamily="34" charset="0"/>
                <a:ea typeface="Arial"/>
                <a:cs typeface="Arial" panose="020B0604020202020204" pitchFamily="34" charset="0"/>
                <a:sym typeface="Arial"/>
              </a:rPr>
              <a:t>, J., &amp; Restrepo, M. T. (2020). </a:t>
            </a:r>
            <a:r>
              <a:rPr lang="en-US" i="1" dirty="0">
                <a:latin typeface="Arial" panose="020B0604020202020204" pitchFamily="34" charset="0"/>
                <a:ea typeface="Arial"/>
                <a:cs typeface="Arial" panose="020B0604020202020204" pitchFamily="34" charset="0"/>
                <a:sym typeface="Arial"/>
              </a:rPr>
              <a:t>Human rights, stigma, and substance use. </a:t>
            </a:r>
            <a:r>
              <a:rPr lang="en-US" i="0" dirty="0">
                <a:latin typeface="Arial" panose="020B0604020202020204" pitchFamily="34" charset="0"/>
                <a:ea typeface="Arial"/>
                <a:cs typeface="Arial" panose="020B0604020202020204" pitchFamily="34" charset="0"/>
                <a:sym typeface="Arial"/>
              </a:rPr>
              <a:t>Health and Human Rights. </a:t>
            </a:r>
            <a:r>
              <a:rPr lang="en-US" i="0" dirty="0">
                <a:latin typeface="Arial" panose="020B0604020202020204" pitchFamily="34" charset="0"/>
                <a:ea typeface="Arial"/>
                <a:cs typeface="Arial" panose="020B0604020202020204" pitchFamily="34" charset="0"/>
                <a:sym typeface="Arial"/>
                <a:hlinkClick r:id="rId6"/>
              </a:rPr>
              <a:t>https://www.ncbi.nlm.nih.gov/pmc/articles/PMC7348456/</a:t>
            </a:r>
            <a:r>
              <a:rPr lang="en-US" i="0" dirty="0">
                <a:latin typeface="Arial" panose="020B0604020202020204" pitchFamily="34" charset="0"/>
                <a:ea typeface="Arial"/>
                <a:cs typeface="Arial" panose="020B0604020202020204" pitchFamily="34" charset="0"/>
                <a:sym typeface="Arial"/>
              </a:rPr>
              <a:t>   </a:t>
            </a:r>
            <a:endParaRPr i="0" dirty="0">
              <a:latin typeface="Arial" panose="020B0604020202020204" pitchFamily="34" charset="0"/>
              <a:ea typeface="Arial"/>
              <a:cs typeface="Arial" panose="020B0604020202020204" pitchFamily="34" charset="0"/>
              <a:sym typeface="Arial"/>
            </a:endParaRPr>
          </a:p>
        </p:txBody>
      </p:sp>
      <p:sp>
        <p:nvSpPr>
          <p:cNvPr id="744" name="Google Shape;744;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0816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Let’s convene in our small groups for the next [x] minutes to discuss strategies for combating stigma. Use the following list of questions to help facilitate your small group discussions… </a:t>
            </a:r>
          </a:p>
          <a:p>
            <a:pPr algn="l" rtl="0" fontAlgn="base"/>
            <a:endParaRPr lang="en-US" dirty="0">
              <a:solidFill>
                <a:srgbClr val="000000"/>
              </a:solidFill>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a:t>
            </a:r>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Is the language we use strength-based and person-first?</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Do families affected by substance use and co-occurring disorders have an equal opportunity to succeed?</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Are staff reflective of the groups you seek to serve—race, ethnicity, gender, age, lived experience?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Are staff trauma-informed and aware how physical spaces and processes can be traumatic experiences for parents and families?</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Does your agency solicit feedback from parents and families including those who don’t remain engaged in services?</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Facilitator Note: Reconvene learners for a large group debrief highlighting key takeaways or lessons from the small group discussions.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_______________________________________________________________</a:t>
            </a:r>
          </a:p>
          <a:p>
            <a:pPr algn="l" rtl="0" fontAlgn="base"/>
            <a:endParaRPr lang="en-US" b="0" i="1"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*Alternative Option for Virtual Instruction</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Engage learners for the list of facilitative prompts in a large group virtual format.</a:t>
            </a:r>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3660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segue into a broad-level overview regarding treatment of substance use and co-occurring disorders…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95228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Substance use disorders are a treatable disease! Through scientific advances, we now have a better understanding about the short- and long-term effects of substance use, namely the powerful influence on brain circuitry and subsequent physical and psychological effects. These groundbreaking discoveries have led to improvements in how we approach substance use disorder treatment for sustained long-term recovery—often a combination of medication, behavioral interventions, and peer recovery support. </a:t>
            </a:r>
          </a:p>
          <a:p>
            <a:pPr algn="l" rtl="0" fontAlgn="base"/>
            <a:r>
              <a:rPr lang="en-US" b="0" i="0" dirty="0">
                <a:solidFill>
                  <a:srgbClr val="000000"/>
                </a:solidFill>
                <a:effectLst/>
                <a:latin typeface="Arial" panose="020B0604020202020204" pitchFamily="34" charset="0"/>
                <a:cs typeface="Arial" panose="020B0604020202020204" pitchFamily="34" charset="0"/>
              </a:rPr>
              <a:t>  </a:t>
            </a: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a:defRPr/>
            </a:pPr>
            <a:r>
              <a:rPr lang="en-US" sz="1200" i="0" dirty="0">
                <a:latin typeface="Arial" panose="020B0604020202020204" pitchFamily="34" charset="0"/>
                <a:cs typeface="Arial" panose="020B0604020202020204" pitchFamily="34" charset="0"/>
              </a:rPr>
              <a:t>(Volkow et al., 2016)</a:t>
            </a:r>
            <a:endParaRPr lang="en-US" i="0" dirty="0">
              <a:solidFill>
                <a:schemeClr val="tx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a:defRPr/>
            </a:pPr>
            <a:r>
              <a:rPr lang="en-US" sz="1200" i="0" dirty="0">
                <a:latin typeface="Arial" panose="020B0604020202020204" pitchFamily="34" charset="0"/>
                <a:cs typeface="Arial" panose="020B0604020202020204" pitchFamily="34" charset="0"/>
              </a:rPr>
              <a:t>(Volkow et al., 2016)</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Volkow, N. D., </a:t>
            </a:r>
            <a:r>
              <a:rPr lang="en-US" dirty="0" err="1">
                <a:latin typeface="Arial" panose="020B0604020202020204" pitchFamily="34" charset="0"/>
                <a:cs typeface="Arial" panose="020B0604020202020204" pitchFamily="34" charset="0"/>
              </a:rPr>
              <a:t>Koob</a:t>
            </a:r>
            <a:r>
              <a:rPr lang="en-US" dirty="0">
                <a:latin typeface="Arial" panose="020B0604020202020204" pitchFamily="34" charset="0"/>
                <a:cs typeface="Arial" panose="020B0604020202020204" pitchFamily="34" charset="0"/>
              </a:rPr>
              <a:t>, G. F., &amp; </a:t>
            </a:r>
            <a:r>
              <a:rPr lang="en-US" dirty="0" err="1">
                <a:latin typeface="Arial" panose="020B0604020202020204" pitchFamily="34" charset="0"/>
                <a:cs typeface="Arial" panose="020B0604020202020204" pitchFamily="34" charset="0"/>
              </a:rPr>
              <a:t>Mclellan</a:t>
            </a:r>
            <a:r>
              <a:rPr lang="en-US" dirty="0">
                <a:latin typeface="Arial" panose="020B0604020202020204" pitchFamily="34" charset="0"/>
                <a:cs typeface="Arial" panose="020B0604020202020204" pitchFamily="34" charset="0"/>
              </a:rPr>
              <a:t>, T. A. (2016). </a:t>
            </a:r>
            <a:r>
              <a:rPr lang="en-US" dirty="0" err="1">
                <a:latin typeface="Arial" panose="020B0604020202020204" pitchFamily="34" charset="0"/>
                <a:cs typeface="Arial" panose="020B0604020202020204" pitchFamily="34" charset="0"/>
              </a:rPr>
              <a:t>Neurobiologic</a:t>
            </a:r>
            <a:r>
              <a:rPr lang="en-US" dirty="0">
                <a:latin typeface="Arial" panose="020B0604020202020204" pitchFamily="34" charset="0"/>
                <a:cs typeface="Arial" panose="020B0604020202020204" pitchFamily="34" charset="0"/>
              </a:rPr>
              <a:t> advances from the brain disease model of addiction. </a:t>
            </a:r>
            <a:r>
              <a:rPr lang="en-US" i="1" dirty="0">
                <a:latin typeface="Arial" panose="020B0604020202020204" pitchFamily="34" charset="0"/>
                <a:cs typeface="Arial" panose="020B0604020202020204" pitchFamily="34" charset="0"/>
              </a:rPr>
              <a:t>New England Journal Of Medicine, 374</a:t>
            </a:r>
            <a:r>
              <a:rPr lang="en-US" i="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363-371. </a:t>
            </a:r>
            <a:r>
              <a:rPr lang="en-US" dirty="0">
                <a:latin typeface="Arial" panose="020B0604020202020204" pitchFamily="34" charset="0"/>
                <a:cs typeface="Arial" panose="020B0604020202020204" pitchFamily="34" charset="0"/>
                <a:hlinkClick r:id="rId3"/>
              </a:rPr>
              <a:t>https://doi.org/10.1056/NEJMra1511480</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46</a:t>
            </a:fld>
            <a:endParaRPr lang="en-US"/>
          </a:p>
        </p:txBody>
      </p:sp>
    </p:spTree>
    <p:extLst>
      <p:ext uri="{BB962C8B-B14F-4D97-AF65-F5344CB8AC3E}">
        <p14:creationId xmlns:p14="http://schemas.microsoft.com/office/powerpoint/2010/main" val="2515510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child welfare workers, when we have concerns that a parent may have a substance use disorder, we should ensure timely screening and refer the parent for a substance use disorder assessment when indicated. This slide provides a general overview of the treatment process from assessment through ongoing support or after care. We’ll have a more in-depth discussion of the assessment and treatment process in Module 2 of this toolkit, but for now let’s spend more time reviewing treatment services and approaches.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latin typeface="Arial" panose="020B0604020202020204" pitchFamily="34" charset="0"/>
                <a:cs typeface="Arial" panose="020B0604020202020204" pitchFamily="34" charset="0"/>
              </a:rPr>
              <a:t>(American Society of Addiction Medicine, 2014)</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a:defRPr/>
            </a:pPr>
            <a:r>
              <a:rPr lang="en-US" sz="1200" i="0" dirty="0">
                <a:solidFill>
                  <a:schemeClr val="tx1"/>
                </a:solidFill>
                <a:latin typeface="Arial" panose="020B0604020202020204" pitchFamily="34" charset="0"/>
                <a:cs typeface="Arial" panose="020B0604020202020204" pitchFamily="34" charset="0"/>
              </a:rPr>
              <a:t>(American Society of Addiction Medicine, 2014)</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tx1"/>
                </a:solidFill>
                <a:latin typeface="Arial" panose="020B0604020202020204" pitchFamily="34" charset="0"/>
                <a:cs typeface="Arial" panose="020B0604020202020204" pitchFamily="34" charset="0"/>
              </a:rPr>
              <a:t>American Society of Addiction Medicine. (2014). </a:t>
            </a:r>
            <a:r>
              <a:rPr lang="en-US" sz="1200" i="1" dirty="0">
                <a:solidFill>
                  <a:schemeClr val="tx1"/>
                </a:solidFill>
                <a:latin typeface="Arial" panose="020B0604020202020204" pitchFamily="34" charset="0"/>
                <a:cs typeface="Arial" panose="020B0604020202020204" pitchFamily="34" charset="0"/>
              </a:rPr>
              <a:t>The ASAM performance measures for the addiction specialist physician, 13. </a:t>
            </a:r>
            <a:r>
              <a:rPr lang="en-US" sz="1200" i="0" dirty="0">
                <a:solidFill>
                  <a:schemeClr val="tx1"/>
                </a:solidFill>
                <a:latin typeface="Arial" panose="020B0604020202020204" pitchFamily="34" charset="0"/>
                <a:cs typeface="Arial" panose="020B0604020202020204" pitchFamily="34" charset="0"/>
                <a:hlinkClick r:id="rId3"/>
              </a:rPr>
              <a:t>https://www.asam.org/docs/default-source/advocacy/performance-measures-for-the-addiction-specialist-physician.pdf?sfvrsn=5f986dc2_0</a:t>
            </a:r>
            <a:r>
              <a:rPr lang="en-US" sz="1200" i="0" dirty="0">
                <a:solidFill>
                  <a:schemeClr val="tx1"/>
                </a:solidFill>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47</a:t>
            </a:fld>
            <a:endParaRPr lang="en-US"/>
          </a:p>
        </p:txBody>
      </p:sp>
    </p:spTree>
    <p:extLst>
      <p:ext uri="{BB962C8B-B14F-4D97-AF65-F5344CB8AC3E}">
        <p14:creationId xmlns:p14="http://schemas.microsoft.com/office/powerpoint/2010/main" val="1677694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Gender-specific treatment services are designed to meet the unique needs of men and women, respectively. While both genders are affected by substance use disorders, how each gender is affected is different. Gender-specific treatment allows practitioners to tailor programming to these very specific differences which often include information on preferred substances, rates of dependence, neurobiological responses, and careful attention to psychosocial stressors that may increase risk of return to use.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addition to addressing these inherent biopsychosocial differences, gender-specific programming also allows for an environment that is tailored to the emotional and interpersonal needs of men and women alike. For men, this may mean a greater emphasis on their physiological needs as a strategy to build trust and a willingness to speak openly about their emotional and psychological needs. Whereas women who are more generally open and willing to speak freely may need the safety of a gender-specific treatment group especially when addressing areas of intimate partner violence and trauma. Lastly, gender-specific programming allows men and women to prioritize their health and well-being away from the opposite sex thereby reducing the risk of co-dependent relationships during treatment. </a:t>
            </a: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(Substance Abuse and Mental Heath Services Administration, 2021a; Substance Abuse and Mental Health Services Administration,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(2021a). </a:t>
            </a:r>
            <a:r>
              <a:rPr lang="en-US" b="0" i="1" dirty="0">
                <a:solidFill>
                  <a:srgbClr val="000000"/>
                </a:solidFill>
                <a:effectLst/>
                <a:latin typeface="Arial" panose="020B0604020202020204" pitchFamily="34" charset="0"/>
                <a:cs typeface="Arial" panose="020B0604020202020204" pitchFamily="34" charset="0"/>
              </a:rPr>
              <a:t>Addressing the specific needs of women for treatment of substance use disorders. Advisory. </a:t>
            </a:r>
            <a:r>
              <a:rPr lang="en-US" b="0" i="0" dirty="0">
                <a:solidFill>
                  <a:srgbClr val="000000"/>
                </a:solidFill>
                <a:effectLst/>
                <a:latin typeface="Arial" panose="020B0604020202020204" pitchFamily="34" charset="0"/>
                <a:cs typeface="Arial" panose="020B0604020202020204" pitchFamily="34" charset="0"/>
              </a:rPr>
              <a:t>Publication No. PEP20-06-04-002. U.S. Department of Health and Human Services.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https://store.samhsa.gov/sites/default/files/pep20-06-04-002.pdf</a:t>
            </a:r>
            <a:r>
              <a:rPr lang="en-US" b="0" i="0" dirty="0">
                <a:solidFill>
                  <a:srgbClr val="000000"/>
                </a:solidFill>
                <a:effectLs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(2013). </a:t>
            </a:r>
            <a:r>
              <a:rPr lang="en-US" b="0" i="1" dirty="0">
                <a:solidFill>
                  <a:srgbClr val="000000"/>
                </a:solidFill>
                <a:effectLst/>
                <a:latin typeface="Arial" panose="020B0604020202020204" pitchFamily="34" charset="0"/>
                <a:cs typeface="Arial" panose="020B0604020202020204" pitchFamily="34" charset="0"/>
              </a:rPr>
              <a:t>Addressing the specific behavioral health needs of men. Treatment improvement protocol (TIP) series 56. </a:t>
            </a:r>
            <a:r>
              <a:rPr lang="en-US" b="0" i="0" dirty="0">
                <a:solidFill>
                  <a:srgbClr val="000000"/>
                </a:solidFill>
                <a:effectLst/>
                <a:latin typeface="Arial" panose="020B0604020202020204" pitchFamily="34" charset="0"/>
                <a:cs typeface="Arial" panose="020B0604020202020204" pitchFamily="34" charset="0"/>
              </a:rPr>
              <a:t>HHS Publication No. (SMA) 13-4736. U.S. Department of Health and Human Services.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https://store.samhsa.gov/product/tip-56-addressing-specific-behavioral-health-needs-men/sma14-4736</a:t>
            </a:r>
            <a:r>
              <a:rPr lang="en-US" b="0" i="0"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1724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LGBTQIA2S+ affirmative treatment services are committed to creating a welcoming and safe environment for individuals seeking support for a substance use disorder regardless of their sexual orientation, gender identity, or expressions. Health disparities for the LGBTQIA2S+ community are well documented. According to SAMHSA the prevalence of substance use disorders in the LGBTQIA2S+ community is 20-30% compared to 9% of the general population. In addition, 86.8% who meet criteria for co-occurring disorders (substance use and mental disorder) do not receive substance use treatment services.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LGBTQIA2S+ affirmative treatment services can look like many things—from the acknowledgment and use of chosen names and preferred pronouns; changing language on intake forms to be more gender inclusive or gender neutral; providing safe and supportive treatment environments; presence of LGBTQIA2S+ or affirming staff; offering LGBTQIA2S+ specialized treatment modalities, among other strategies and efforts. Affirmative care promotes inclusivity and when people feel welcomed and safe, they are more likely to seek support for their substance use disorder, engage in treatment, and remain committed to their long-term recovery.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We’ll have more in-depth discussions of gender-specific and LGBTQIA2S+ affirmative treatment services in module 2, so let’s shift our focus to family-focused interventions. </a:t>
            </a:r>
          </a:p>
          <a:p>
            <a:endParaRPr lang="en-US" i="1" u="sng" dirty="0">
              <a:solidFill>
                <a:srgbClr val="0070C0"/>
              </a:solidFill>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pPr marL="0" marR="0">
              <a:lnSpc>
                <a:spcPct val="107000"/>
              </a:lnSpc>
              <a:spcBef>
                <a:spcPts val="0"/>
              </a:spcBef>
            </a:pP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LGBTQ+ Behavioral Health Equity Center of Excellence</a:t>
            </a:r>
            <a:r>
              <a:rPr lang="en-US" u="none"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(n.d.)</a:t>
            </a:r>
            <a:endPar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2023b)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 Administration (2023b). </a:t>
            </a:r>
            <a:r>
              <a:rPr lang="en-US" b="0" i="1" dirty="0">
                <a:solidFill>
                  <a:srgbClr val="000000"/>
                </a:solidFill>
                <a:effectLst/>
                <a:latin typeface="Arial" panose="020B0604020202020204" pitchFamily="34" charset="0"/>
                <a:cs typeface="Arial" panose="020B0604020202020204" pitchFamily="34" charset="0"/>
              </a:rPr>
              <a:t>LGBTQ+ Behavioral health equity center of excellence</a:t>
            </a:r>
            <a:r>
              <a:rPr lang="en-US" b="0" i="0" dirty="0">
                <a:solidFill>
                  <a:srgbClr val="000000"/>
                </a:solidFill>
                <a:effectLst/>
                <a:latin typeface="Arial" panose="020B0604020202020204" pitchFamily="34" charset="0"/>
                <a:cs typeface="Arial" panose="020B0604020202020204" pitchFamily="34" charset="0"/>
              </a:rPr>
              <a:t>. The Center of Excellence on LGBTQ+ Behavioral Health Equity, U.S. Department of Health and Human Services. </a:t>
            </a:r>
            <a:r>
              <a:rPr lang="en-US" b="0" i="0" u="sng" strike="noStrike" dirty="0">
                <a:solidFill>
                  <a:srgbClr val="000000"/>
                </a:solidFill>
                <a:effectLst/>
                <a:latin typeface="Arial" panose="020B0604020202020204" pitchFamily="34" charset="0"/>
                <a:cs typeface="Arial" panose="020B0604020202020204" pitchFamily="34" charset="0"/>
                <a:hlinkClick r:id="rId3"/>
              </a:rPr>
              <a:t>https://www.samhsa.gov/lgbtq-plus-behavioral-health-equity</a:t>
            </a:r>
            <a:r>
              <a:rPr lang="en-US" b="0" i="0" dirty="0">
                <a:solidFill>
                  <a:srgbClr val="000000"/>
                </a:solidFill>
                <a:effectLst/>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294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C94B3-13FF-F6F4-41E5-1F00BE1A9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23886-01A2-FD74-3BF5-44AAE43C4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085C5-E9D7-7444-310E-DDC320BEE64D}"/>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According to the Adoption and Foster Care Analysis and Reporting System (also known and commonly referred to as AFCARS), there were a total of 603,823 children in out-of-home care at some point during the 2021 fiscal year (an adjusted figure from the total numerator shown on the heat map due to 2,364 children who had alcohol or other drug (AOD) information missing from their dataset). Of the adjusted 603,823 children, 236,143 had parental substance use listed as a condition associated with their removal (either alone or in combination with another reason)—totaling a national average of 39%.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Prompts for Participants: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Any initial reactions to this data?</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 the state percentages align with what you are experiencing in your frontline practice?</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not, what could be contributing to these discrepancies?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Additional Notes:</a:t>
            </a:r>
            <a:r>
              <a:rPr kumimoji="0" lang="en-US"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States typically don’t agree with what this slide says in terms of their prevalence —it’s part of the You Can’t Fix What You Don’t Count messaging. This issue is related to:</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Lack of protocols re. identification (screening and assessment)</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entry</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Variation in data systems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 AOD is captured in data systems (e.g.: neglect; is there a AOD box?)</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Point in time in which the AOD is identified; and then entered in the data system</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Often, at the local level, multiple child abuse/neglect (CA/N) reasons are reported and sometimes only the primary reason is reported to the Fed system(s)</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Good ending points/reason to share these slides;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Opens the conversation on data collection and what that means for resources, sustainability, etc.</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2000-2021, as of 03/21/23</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2000-2021, as of 03/21/23</a:t>
            </a:r>
            <a:endParaRPr lang="en-US" i="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(2023).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endParaRPr lang="en-US" b="0" i="0" u="none" strike="noStrike"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725D67-4ECE-6C4D-5E26-E7F6EE3F5E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2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i="0" u="none" strike="noStrike">
              <a:solidFill>
                <a:srgbClr val="000000"/>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When serving a family holistically intervention efforts are designed to meet the needs of every member of the family. This includes identifying the family’s strengths and using these as a catalyst for achieving increased safety and stability.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Services to support the parent’s recovery should include: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Parenting skills and competencies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Family connections and resources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mental health</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Medication management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substance use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Intimate partner violence</a:t>
            </a:r>
          </a:p>
          <a:p>
            <a:pPr lvl="0"/>
            <a:r>
              <a:rPr lang="en-US">
                <a:latin typeface="Arial" panose="020B0604020202020204" pitchFamily="34" charset="0"/>
                <a:cs typeface="Arial" panose="020B0604020202020204" pitchFamily="34" charset="0"/>
              </a:rPr>
              <a:t>Providing services that support child’s well-being must include: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Physical health and well-being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Social/emotional development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School readiness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Trauma</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Mental health</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Adolescent substance use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At-risk youth prevention</a:t>
            </a:r>
          </a:p>
          <a:p>
            <a:pPr lvl="0"/>
            <a:r>
              <a:rPr lang="en-US">
                <a:latin typeface="Arial" panose="020B0604020202020204" pitchFamily="34" charset="0"/>
                <a:cs typeface="Arial" panose="020B0604020202020204" pitchFamily="34" charset="0"/>
              </a:rPr>
              <a:t>Supporting the entire family's recovery and well-being means providing: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Food</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Housing </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Employment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Childcare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Transportation</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Family counseling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Specialized parenting</a:t>
            </a:r>
          </a:p>
          <a:p>
            <a:pPr marL="628650" lvl="1"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34A6E2-1780-4924-9497-DF7877FC2D45}" type="slidenum">
              <a:rPr lang="en-US" smtClean="0"/>
              <a:pPr/>
              <a:t>50</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246863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A family centered approach recognizes and accepts the individual person’s definition of family and recognizes that every person defines “family” differently.</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​A family-centered approach extends well beyond the substance use disorder treatment system, the child welfare system, the courts, and mental health services</a:t>
            </a:r>
            <a:r>
              <a:rPr lang="en-US" b="0" dirty="0">
                <a:latin typeface="Arial" panose="020B0604020202020204" pitchFamily="34" charset="0"/>
                <a:cs typeface="Arial" panose="020B0604020202020204" pitchFamily="34" charset="0"/>
              </a:rPr>
              <a:t>. It includes all other agencies and individuals that interact with and serve families. It was important to us to be very intentional about our language. We used the phrase “family-centered treatment” when we were talking about treatment specifically but whenever possible we used “family-centered approach” to be more encompassing of all systems.</a:t>
            </a:r>
          </a:p>
          <a:p>
            <a:pPr marL="628650" lvl="1" indent="-171450">
              <a:spcBef>
                <a:spcPts val="600"/>
              </a:spcBef>
              <a:buFont typeface="Arial" panose="020B0604020202020204" pitchFamily="34" charset="0"/>
              <a:buChar char="•"/>
            </a:pPr>
            <a:r>
              <a:rPr lang="en-US" b="0" dirty="0">
                <a:latin typeface="Arial" panose="020B0604020202020204" pitchFamily="34" charset="0"/>
                <a:cs typeface="Arial" panose="020B0604020202020204" pitchFamily="34" charset="0"/>
              </a:rPr>
              <a:t>Not all this work is clinical.</a:t>
            </a:r>
          </a:p>
          <a:p>
            <a:pPr marL="628650" lvl="1" indent="-171450">
              <a:spcAft>
                <a:spcPts val="600"/>
              </a:spcAft>
              <a:buFont typeface="Arial" panose="020B0604020202020204" pitchFamily="34" charset="0"/>
              <a:buChar char="•"/>
            </a:pPr>
            <a:r>
              <a:rPr lang="en-US" b="0" dirty="0">
                <a:latin typeface="Arial" panose="020B0604020202020204" pitchFamily="34" charset="0"/>
                <a:cs typeface="Arial" panose="020B0604020202020204" pitchFamily="34" charset="0"/>
              </a:rPr>
              <a:t>A family-centered approach is important with schools, doctors, early education providers, anyone that is providing services to people.</a:t>
            </a:r>
          </a:p>
          <a:p>
            <a:pPr marL="0" indent="0">
              <a:buFont typeface="Arial" panose="020B0604020202020204" pitchFamily="34" charset="0"/>
              <a:buNone/>
            </a:pPr>
            <a:r>
              <a:rPr lang="en-US" b="0" dirty="0">
                <a:latin typeface="Arial" panose="020B0604020202020204" pitchFamily="34" charset="0"/>
                <a:cs typeface="Arial" panose="020B0604020202020204" pitchFamily="34" charset="0"/>
              </a:rPr>
              <a:t>A family-centered approach recognizes that parents and children live within the context of a larger family system and that families exist within the context of their community and culture and the cultural influences of race, ethnicity, religion, geography, and customs are considerations that must be prioritized when implementing a family-centered approach.</a:t>
            </a:r>
          </a:p>
          <a:p>
            <a:pPr lvl="0"/>
            <a:endParaRPr lang="en-US" b="0" dirty="0">
              <a:latin typeface="Arial" panose="020B0604020202020204" pitchFamily="34" charset="0"/>
              <a:cs typeface="Arial" panose="020B0604020202020204" pitchFamily="34" charset="0"/>
            </a:endParaRPr>
          </a:p>
          <a:p>
            <a:pPr lvl="0"/>
            <a:r>
              <a:rPr lang="en-US" b="0" dirty="0">
                <a:latin typeface="Arial" panose="020B0604020202020204" pitchFamily="34" charset="0"/>
                <a:cs typeface="Arial" panose="020B0604020202020204" pitchFamily="34" charset="0"/>
              </a:rPr>
              <a:t>A family-centered approach is often a paradigm shift from business as usual. Identifying the family as a system requires a shift in thinking for service providers who have traditionally focused on their identified client. What we know is that child safety and parental recovery are critically linked to one another and must be addressed holistically to ensure the best outcomes for the entire family. </a:t>
            </a:r>
          </a:p>
          <a:p>
            <a:pPr lvl="0"/>
            <a:endParaRPr lang="en-US" b="0"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a:t>
            </a:r>
            <a:r>
              <a:rPr kumimoji="0"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Adams, 2016; Bruns et al., 2012; </a:t>
            </a:r>
            <a:r>
              <a:rPr lang="en-US" i="0" dirty="0">
                <a:solidFill>
                  <a:schemeClr val="tx1"/>
                </a:solidFill>
                <a:latin typeface="Arial" panose="020B0604020202020204" pitchFamily="34" charset="0"/>
                <a:ea typeface="+mn-lt"/>
                <a:cs typeface="Arial" panose="020B0604020202020204" pitchFamily="34" charset="0"/>
              </a:rPr>
              <a:t>National Center on Substance Abuse and Child Welfare,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solidFill>
                <a:schemeClr val="tx1"/>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Adams, P. J. (2016). Switching to a social approach to addiction: Implications for theory and practice.</a:t>
            </a:r>
            <a:r>
              <a:rPr lang="en-US"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International Journal of Mental Health and Addiction, 14</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 86–94. </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hlinkClick r:id="rId3"/>
              </a:rPr>
              <a:t>http://dx.doi.org/10.1007/s11469-015-9588-4</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Bruns, E. J., </a:t>
            </a:r>
            <a:r>
              <a:rPr lang="en-US"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Pullmann</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M. D., Weathers, E. S., </a:t>
            </a:r>
            <a:r>
              <a:rPr lang="en-US"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Wirschem</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M. L., &amp; Murphy, J. K. (2012). Effects of a multidisciplinary family treatment drug court on child and family outcomes: Results of a quasi-experimental study. </a:t>
            </a:r>
            <a:r>
              <a:rPr lang="en-US"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Child Maltreatment, 17</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(3), 218–230. </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hlinkClick r:id="rId4"/>
              </a:rPr>
              <a:t>https://doi.org/10.1177/1077559512454216</a:t>
            </a:r>
            <a:r>
              <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Center on Substance Abuse and Child Welfare. (2021). </a:t>
            </a:r>
            <a:r>
              <a:rPr lang="en-US" b="0" i="1" dirty="0">
                <a:solidFill>
                  <a:srgbClr val="000000"/>
                </a:solidFill>
                <a:effectLst/>
                <a:latin typeface="Arial" panose="020B0604020202020204" pitchFamily="34" charset="0"/>
                <a:cs typeface="Arial" panose="020B0604020202020204" pitchFamily="34" charset="0"/>
              </a:rPr>
              <a:t>Overview of a family-centered approach and its effectiveness.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b="0" i="0" u="sng" strike="noStrike" dirty="0">
                <a:solidFill>
                  <a:srgbClr val="000000"/>
                </a:solidFill>
                <a:effectLst/>
                <a:latin typeface="Arial" panose="020B0604020202020204" pitchFamily="34" charset="0"/>
                <a:cs typeface="Arial" panose="020B0604020202020204" pitchFamily="34" charset="0"/>
                <a:hlinkClick r:id="rId5"/>
              </a:rPr>
              <a:t>https://ncsacw.acf.hhs.gov/files/fca-practice-module-1.pdf</a:t>
            </a:r>
            <a:r>
              <a:rPr lang="en-US" b="0" i="0" dirty="0">
                <a:solidFill>
                  <a:srgbClr val="000000"/>
                </a:solidFill>
                <a:effectLst/>
                <a:latin typeface="Arial" panose="020B0604020202020204" pitchFamily="34" charset="0"/>
                <a:cs typeface="Arial" panose="020B0604020202020204" pitchFamily="34" charset="0"/>
              </a:rPr>
              <a:t> </a:t>
            </a:r>
            <a:endPar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634533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Currently, there is no universally accepted definition of “family-centered treatment.” Provider approaches may differ along a continuum, from family involvement (a minimum standard of service) to family-centered services (in which children or other family members may receive their own services) to full comprehensive family-based treatment (in which all members of the family have individualized case plans and share an integrated family plan).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Despite this variation, some common principles underlie family-centered treatment, including:</a:t>
            </a:r>
          </a:p>
          <a:p>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 is comprehensive and includes clinical treatment for substance use disorders, clinical support services, and community supports for parents and their families. Services often include recovery coaches or mentors, case management, aftercare services, access to co-occurring services, or other identified needs for the parent and the family.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It focuses on the entire family unit as opposed to the individual parent with a substance use disorder. Women/parents define their families and treatment identifies and responds to the impact of substance use disorders on every family member</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Treatment is based on the unique needs and resources of individual families.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Families are dynamic, and thus treatment must be dynamic.</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Conflict within families is inevitable, but resolvable. Treatment offers whole-family services that build on family members’ strengths to improve family management, well-being, and functioning.</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Meeting complex family needs requires coordination across systems.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Services must be gender-responsive and specific and culturally competent.</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Family-centered treatment requires an array of professionals and an environment of mutual respect and shared training.</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Safety of all family members comes first.</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Treatment must support creation of healthy family systems.</a:t>
            </a:r>
          </a:p>
          <a:p>
            <a:endParaRPr 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R="0" lvl="0" algn="l">
              <a:spcAft>
                <a:spcPts val="0"/>
              </a:spcAft>
              <a:tabLst>
                <a:tab pos="457200" algn="l"/>
              </a:tabLst>
            </a:pP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National Center on Substance Abuse and Child Welfare: </a:t>
            </a:r>
            <a:r>
              <a:rPr lang="en-US"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Implementing a Family-Centered Approach Modules</a:t>
            </a:r>
            <a:r>
              <a:rPr lang="en-US"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N/A</a:t>
            </a: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ea typeface="+mn-lt"/>
                <a:cs typeface="Arial" panose="020B0604020202020204" pitchFamily="34" charset="0"/>
              </a:rPr>
              <a:t>N/A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1BCB87-4CC9-4D37-BDC3-E8A0FA5D025D}" type="slidenum">
              <a:rPr lang="en-US" smtClean="0"/>
              <a:pPr/>
              <a:t>52</a:t>
            </a:fld>
            <a:endParaRPr lang="en-US"/>
          </a:p>
        </p:txBody>
      </p:sp>
    </p:spTree>
    <p:extLst>
      <p:ext uri="{BB962C8B-B14F-4D97-AF65-F5344CB8AC3E}">
        <p14:creationId xmlns:p14="http://schemas.microsoft.com/office/powerpoint/2010/main" val="3033378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pPr lvl="0"/>
            <a:endParaRPr lang="en-US">
              <a:latin typeface="Arial" panose="020B0604020202020204" pitchFamily="34" charset="0"/>
              <a:cs typeface="Arial" panose="020B0604020202020204" pitchFamily="34" charset="0"/>
            </a:endParaRPr>
          </a:p>
          <a:p>
            <a:pPr lvl="0"/>
            <a:r>
              <a:rPr lang="en-US">
                <a:latin typeface="Arial" panose="020B0604020202020204" pitchFamily="34" charset="0"/>
                <a:cs typeface="Arial" panose="020B0604020202020204" pitchFamily="34" charset="0"/>
              </a:rPr>
              <a:t>Here we have a summary of proven outcomes from family-centered substance use disorder treatment…</a:t>
            </a:r>
          </a:p>
          <a:p>
            <a:pPr lvl="0"/>
            <a:endParaRPr lang="en-US">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ea typeface="Yu Gothic UI Semibold"/>
                <a:cs typeface="Arial" panose="020B0604020202020204" pitchFamily="34" charset="0"/>
              </a:rPr>
              <a:t>Mothers who participated in the Celebrating Families! Program and received integrated case management showed significant improvements in </a:t>
            </a:r>
            <a:r>
              <a:rPr lang="en-US" sz="1200" b="0" i="0" u="sng">
                <a:latin typeface="Arial" panose="020B0604020202020204" pitchFamily="34" charset="0"/>
                <a:ea typeface="Yu Gothic UI Semibold"/>
                <a:cs typeface="Arial" panose="020B0604020202020204" pitchFamily="34" charset="0"/>
              </a:rPr>
              <a:t>recovery</a:t>
            </a:r>
            <a:r>
              <a:rPr lang="en-US" sz="120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including reduced mental health symptoms, reduction in risky behaviors, and longer program retention</a:t>
            </a:r>
          </a:p>
          <a:p>
            <a:pPr marL="171450" lvl="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ea typeface="Yu Gothic UI Semibold"/>
                <a:cs typeface="Arial" panose="020B0604020202020204" pitchFamily="34" charset="0"/>
              </a:rPr>
              <a:t>Women who participated in programs that included a </a:t>
            </a:r>
            <a:r>
              <a:rPr lang="en-US" sz="1200" b="0" i="0" u="sng">
                <a:latin typeface="Arial" panose="020B0604020202020204" pitchFamily="34" charset="0"/>
                <a:ea typeface="Yu Gothic UI Semibold"/>
                <a:cs typeface="Arial" panose="020B0604020202020204" pitchFamily="34" charset="0"/>
              </a:rPr>
              <a:t>“high” level of family and children’s services </a:t>
            </a:r>
            <a:r>
              <a:rPr lang="en-US" sz="1200">
                <a:latin typeface="Arial" panose="020B0604020202020204" pitchFamily="34" charset="0"/>
                <a:ea typeface="Yu Gothic UI Semibold"/>
                <a:cs typeface="Arial" panose="020B0604020202020204" pitchFamily="34" charset="0"/>
              </a:rPr>
              <a:t>were </a:t>
            </a:r>
            <a:r>
              <a:rPr lang="en-US" sz="1200" b="0" i="0" u="sng">
                <a:latin typeface="Arial" panose="020B0604020202020204" pitchFamily="34" charset="0"/>
                <a:ea typeface="Yu Gothic UI Semibold"/>
                <a:cs typeface="Arial" panose="020B0604020202020204" pitchFamily="34" charset="0"/>
              </a:rPr>
              <a:t>twice as likely to reunify </a:t>
            </a:r>
            <a:r>
              <a:rPr lang="en-US" sz="1200">
                <a:latin typeface="Arial" panose="020B0604020202020204" pitchFamily="34" charset="0"/>
                <a:ea typeface="Yu Gothic UI Semibold"/>
                <a:cs typeface="Arial" panose="020B0604020202020204" pitchFamily="34" charset="0"/>
              </a:rPr>
              <a:t>with their children as those who participated in programs with a “low” level of these services</a:t>
            </a:r>
          </a:p>
          <a:p>
            <a:pPr marL="171450" lvl="0" indent="-171450">
              <a:buFont typeface="Arial" panose="020B0604020202020204" pitchFamily="34" charset="0"/>
              <a:buChar char="•"/>
            </a:pPr>
            <a:endParaRPr lang="en-US" sz="1200">
              <a:latin typeface="Arial" panose="020B0604020202020204" pitchFamily="34" charset="0"/>
              <a:ea typeface="Yu Gothic UI Semibold"/>
              <a:cs typeface="Arial" panose="020B0604020202020204" pitchFamily="34" charset="0"/>
            </a:endParaRPr>
          </a:p>
          <a:p>
            <a:pPr marL="171450" lvl="0" indent="-171450">
              <a:buFont typeface="Arial" panose="020B0604020202020204" pitchFamily="34" charset="0"/>
              <a:buChar char="•"/>
            </a:pPr>
            <a:r>
              <a:rPr lang="en-US" sz="1200" b="0" i="0" u="sng">
                <a:latin typeface="Arial" panose="020B0604020202020204" pitchFamily="34" charset="0"/>
                <a:ea typeface="Yu Gothic UI Semibold"/>
                <a:cs typeface="Arial" panose="020B0604020202020204" pitchFamily="34" charset="0"/>
              </a:rPr>
              <a:t>Retention and completion of comprehensive substance use treatment</a:t>
            </a:r>
            <a:r>
              <a:rPr lang="en-US" sz="1200" b="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have been found to be the </a:t>
            </a:r>
            <a:r>
              <a:rPr lang="en-US" sz="1200" b="0" i="0" u="sng">
                <a:latin typeface="Arial" panose="020B0604020202020204" pitchFamily="34" charset="0"/>
                <a:ea typeface="Yu Gothic UI Semibold"/>
                <a:cs typeface="Arial" panose="020B0604020202020204" pitchFamily="34" charset="0"/>
              </a:rPr>
              <a:t>strongest predictors of reunification</a:t>
            </a:r>
            <a:r>
              <a:rPr lang="en-US" sz="120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with children for parents with substance use disorders </a:t>
            </a:r>
          </a:p>
          <a:p>
            <a:pPr lvl="0"/>
            <a:endParaRPr lang="en-US" sz="1200">
              <a:latin typeface="Arial" panose="020B0604020202020204" pitchFamily="34" charset="0"/>
              <a:ea typeface="Yu Gothic UI Semibold"/>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a:defRPr/>
            </a:pPr>
            <a:r>
              <a:rPr lang="en-US" b="0" i="0">
                <a:solidFill>
                  <a:srgbClr val="000000"/>
                </a:solidFill>
                <a:effectLst/>
                <a:latin typeface="Arial" panose="020B0604020202020204" pitchFamily="34" charset="0"/>
                <a:cs typeface="Arial" panose="020B0604020202020204" pitchFamily="34" charset="0"/>
              </a:rPr>
              <a:t>N/A</a:t>
            </a: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a:t>
            </a:r>
            <a:r>
              <a:rPr lang="en-US" sz="1200" i="0" err="1">
                <a:latin typeface="Arial" panose="020B0604020202020204" pitchFamily="34" charset="0"/>
                <a:ea typeface="Yu Gothic UI Semibold"/>
                <a:cs typeface="Arial" panose="020B0604020202020204" pitchFamily="34" charset="0"/>
              </a:rPr>
              <a:t>Zweben</a:t>
            </a:r>
            <a:r>
              <a:rPr lang="en-US" sz="1200" i="0">
                <a:latin typeface="Arial" panose="020B0604020202020204" pitchFamily="34" charset="0"/>
                <a:ea typeface="Yu Gothic UI Semibold"/>
                <a:cs typeface="Arial" panose="020B0604020202020204" pitchFamily="34" charset="0"/>
              </a:rPr>
              <a:t> et al., 2015; </a:t>
            </a:r>
            <a:r>
              <a:rPr lang="en-US" sz="1200" i="0" err="1">
                <a:latin typeface="Arial" panose="020B0604020202020204" pitchFamily="34" charset="0"/>
                <a:ea typeface="Yu Gothic UI Semibold"/>
                <a:cs typeface="Arial" panose="020B0604020202020204" pitchFamily="34" charset="0"/>
              </a:rPr>
              <a:t>Grella</a:t>
            </a:r>
            <a:r>
              <a:rPr lang="en-US" sz="1200" i="0">
                <a:latin typeface="Arial" panose="020B0604020202020204" pitchFamily="34" charset="0"/>
                <a:ea typeface="Yu Gothic UI Semibold"/>
                <a:cs typeface="Arial" panose="020B0604020202020204" pitchFamily="34" charset="0"/>
              </a:rPr>
              <a:t> et al., 2006; Green et al., 2007; Marsh et al.,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a:t>
            </a:r>
            <a:r>
              <a:rPr lang="en-US" sz="1200" i="0" err="1">
                <a:latin typeface="Arial" panose="020B0604020202020204" pitchFamily="34" charset="0"/>
                <a:ea typeface="Yu Gothic UI Semibold"/>
                <a:cs typeface="Arial" panose="020B0604020202020204" pitchFamily="34" charset="0"/>
              </a:rPr>
              <a:t>Zweben</a:t>
            </a:r>
            <a:r>
              <a:rPr lang="en-US" sz="1200" i="0">
                <a:latin typeface="Arial" panose="020B0604020202020204" pitchFamily="34" charset="0"/>
                <a:ea typeface="Yu Gothic UI Semibold"/>
                <a:cs typeface="Arial" panose="020B0604020202020204" pitchFamily="34" charset="0"/>
              </a:rPr>
              <a:t> et al., 2015; </a:t>
            </a:r>
            <a:r>
              <a:rPr lang="en-US" sz="1200" i="0" err="1">
                <a:latin typeface="Arial" panose="020B0604020202020204" pitchFamily="34" charset="0"/>
                <a:ea typeface="Yu Gothic UI Semibold"/>
                <a:cs typeface="Arial" panose="020B0604020202020204" pitchFamily="34" charset="0"/>
              </a:rPr>
              <a:t>Grella</a:t>
            </a:r>
            <a:r>
              <a:rPr lang="en-US" sz="1200" i="0">
                <a:latin typeface="Arial" panose="020B0604020202020204" pitchFamily="34" charset="0"/>
                <a:ea typeface="Yu Gothic UI Semibold"/>
                <a:cs typeface="Arial" panose="020B0604020202020204" pitchFamily="34" charset="0"/>
              </a:rPr>
              <a:t> et al., 2006; Green et al., 2007; Marsh et al., 2011)</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lvl="0"/>
            <a:endParaRPr lang="en-US" sz="1200" i="0">
              <a:latin typeface="Arial" panose="020B0604020202020204" pitchFamily="34" charset="0"/>
              <a:ea typeface="Yu Gothic UI Semibold"/>
              <a:cs typeface="Arial" panose="020B0604020202020204" pitchFamily="34" charset="0"/>
            </a:endParaRPr>
          </a:p>
          <a:p>
            <a:pPr lvl="0"/>
            <a:r>
              <a:rPr lang="en-US" i="0" err="1">
                <a:latin typeface="Arial" panose="020B0604020202020204" pitchFamily="34" charset="0"/>
                <a:cs typeface="Arial" panose="020B0604020202020204" pitchFamily="34" charset="0"/>
              </a:rPr>
              <a:t>Zweben</a:t>
            </a:r>
            <a:r>
              <a:rPr lang="en-US" i="0">
                <a:latin typeface="Arial" panose="020B0604020202020204" pitchFamily="34" charset="0"/>
                <a:cs typeface="Arial" panose="020B0604020202020204" pitchFamily="34" charset="0"/>
              </a:rPr>
              <a:t>, J. E., Moses, Y., Cohen, J. B., Price, G., Chapman, W., &amp; Lamb, J. (2015). Enhancing family protective factors in residential treatment for substance use disorders. </a:t>
            </a:r>
            <a:r>
              <a:rPr lang="en-US" i="1">
                <a:latin typeface="Arial" panose="020B0604020202020204" pitchFamily="34" charset="0"/>
                <a:cs typeface="Arial" panose="020B0604020202020204" pitchFamily="34" charset="0"/>
              </a:rPr>
              <a:t>Child Welfare, 94</a:t>
            </a:r>
            <a:r>
              <a:rPr lang="en-US" i="0">
                <a:latin typeface="Arial" panose="020B0604020202020204" pitchFamily="34" charset="0"/>
                <a:cs typeface="Arial" panose="020B0604020202020204" pitchFamily="34" charset="0"/>
              </a:rPr>
              <a:t>(5), 145–166.</a:t>
            </a:r>
          </a:p>
          <a:p>
            <a:pPr lvl="0"/>
            <a:endParaRPr lang="en-US" i="0">
              <a:latin typeface="Arial" panose="020B0604020202020204" pitchFamily="34" charset="0"/>
              <a:cs typeface="Arial" panose="020B0604020202020204" pitchFamily="34" charset="0"/>
            </a:endParaRPr>
          </a:p>
          <a:p>
            <a:pPr lvl="0"/>
            <a:r>
              <a:rPr lang="en-US" i="0" err="1">
                <a:latin typeface="Arial" panose="020B0604020202020204" pitchFamily="34" charset="0"/>
                <a:cs typeface="Arial" panose="020B0604020202020204" pitchFamily="34" charset="0"/>
              </a:rPr>
              <a:t>Grella</a:t>
            </a:r>
            <a:r>
              <a:rPr lang="en-US" i="0">
                <a:latin typeface="Arial" panose="020B0604020202020204" pitchFamily="34" charset="0"/>
                <a:cs typeface="Arial" panose="020B0604020202020204" pitchFamily="34" charset="0"/>
              </a:rPr>
              <a:t>, C. E., </a:t>
            </a:r>
            <a:r>
              <a:rPr lang="en-US" i="0" err="1">
                <a:latin typeface="Arial" panose="020B0604020202020204" pitchFamily="34" charset="0"/>
                <a:cs typeface="Arial" panose="020B0604020202020204" pitchFamily="34" charset="0"/>
              </a:rPr>
              <a:t>Hser</a:t>
            </a:r>
            <a:r>
              <a:rPr lang="en-US" i="0">
                <a:latin typeface="Arial" panose="020B0604020202020204" pitchFamily="34" charset="0"/>
                <a:cs typeface="Arial" panose="020B0604020202020204" pitchFamily="34" charset="0"/>
              </a:rPr>
              <a:t>, Y., &amp; Huang, Y. (2006). Mothers in substance abuse treatment: Differences in characteristics based on involvement with child welfare services. </a:t>
            </a:r>
            <a:r>
              <a:rPr lang="en-US" i="1">
                <a:latin typeface="Arial" panose="020B0604020202020204" pitchFamily="34" charset="0"/>
                <a:cs typeface="Arial" panose="020B0604020202020204" pitchFamily="34" charset="0"/>
              </a:rPr>
              <a:t>Child Abuse &amp; Neglect, 30</a:t>
            </a:r>
            <a:r>
              <a:rPr lang="en-US" i="0">
                <a:latin typeface="Arial" panose="020B0604020202020204" pitchFamily="34" charset="0"/>
                <a:cs typeface="Arial" panose="020B0604020202020204" pitchFamily="34" charset="0"/>
              </a:rPr>
              <a:t>(1), 55–73. </a:t>
            </a:r>
            <a:r>
              <a:rPr lang="en-US" i="0">
                <a:latin typeface="Arial" panose="020B0604020202020204" pitchFamily="34" charset="0"/>
                <a:cs typeface="Arial" panose="020B0604020202020204" pitchFamily="34" charset="0"/>
                <a:hlinkClick r:id="rId3"/>
              </a:rPr>
              <a:t>https://doi.org/10.1016/j.chiabu.2005.07.005</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Green, B. L., Rockhill, A., &amp; </a:t>
            </a:r>
            <a:r>
              <a:rPr lang="en-US" i="0" err="1">
                <a:latin typeface="Arial" panose="020B0604020202020204" pitchFamily="34" charset="0"/>
                <a:cs typeface="Arial" panose="020B0604020202020204" pitchFamily="34" charset="0"/>
              </a:rPr>
              <a:t>Furrer</a:t>
            </a:r>
            <a:r>
              <a:rPr lang="en-US" i="0">
                <a:latin typeface="Arial" panose="020B0604020202020204" pitchFamily="34" charset="0"/>
                <a:cs typeface="Arial" panose="020B0604020202020204" pitchFamily="34" charset="0"/>
              </a:rPr>
              <a:t>, C. (2007). Does substance abuse treatment make a difference for child welfare case outcomes? A statewide longitudinal analysis. </a:t>
            </a:r>
            <a:r>
              <a:rPr lang="en-US" i="1">
                <a:latin typeface="Arial" panose="020B0604020202020204" pitchFamily="34" charset="0"/>
                <a:cs typeface="Arial" panose="020B0604020202020204" pitchFamily="34" charset="0"/>
              </a:rPr>
              <a:t>Children and Youth Services Review, 29</a:t>
            </a:r>
            <a:r>
              <a:rPr lang="en-US" i="0">
                <a:latin typeface="Arial" panose="020B0604020202020204" pitchFamily="34" charset="0"/>
                <a:cs typeface="Arial" panose="020B0604020202020204" pitchFamily="34" charset="0"/>
              </a:rPr>
              <a:t>(4), 460–473. </a:t>
            </a:r>
            <a:r>
              <a:rPr lang="en-US" i="0">
                <a:latin typeface="Arial" panose="020B0604020202020204" pitchFamily="34" charset="0"/>
                <a:cs typeface="Arial" panose="020B0604020202020204" pitchFamily="34" charset="0"/>
                <a:hlinkClick r:id="rId4"/>
              </a:rPr>
              <a:t>https://doi.org/10.1016/j.childyouth.2006.08.006</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Marsh, J. C., Smith, B. D., &amp; Bruni, M. (2011). Integrated substance abuse and child welfare services for women: A progress review. </a:t>
            </a:r>
            <a:r>
              <a:rPr lang="en-US" i="1">
                <a:latin typeface="Arial" panose="020B0604020202020204" pitchFamily="34" charset="0"/>
                <a:cs typeface="Arial" panose="020B0604020202020204" pitchFamily="34" charset="0"/>
              </a:rPr>
              <a:t>Children and Youth Services Review, 33</a:t>
            </a:r>
            <a:r>
              <a:rPr lang="en-US" i="0">
                <a:latin typeface="Arial" panose="020B0604020202020204" pitchFamily="34" charset="0"/>
                <a:cs typeface="Arial" panose="020B0604020202020204" pitchFamily="34" charset="0"/>
              </a:rPr>
              <a:t>(3), 466–472. </a:t>
            </a:r>
            <a:r>
              <a:rPr lang="en-US" i="0">
                <a:latin typeface="Arial" panose="020B0604020202020204" pitchFamily="34" charset="0"/>
                <a:cs typeface="Arial" panose="020B0604020202020204" pitchFamily="34" charset="0"/>
                <a:hlinkClick r:id="rId5"/>
              </a:rPr>
              <a:t>https://doi.org/10.1016/j.childyouth.2010.06.017</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53</a:t>
            </a:fld>
            <a:endParaRPr lang="en-US"/>
          </a:p>
        </p:txBody>
      </p:sp>
    </p:spTree>
    <p:extLst>
      <p:ext uri="{BB962C8B-B14F-4D97-AF65-F5344CB8AC3E}">
        <p14:creationId xmlns:p14="http://schemas.microsoft.com/office/powerpoint/2010/main" val="3921367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close out today’s training discussion with acknowledging the important role collaborative partnerships play in addressing parental substance use and child safety…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55368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i="0" u="none" strike="noStrike" kern="1200"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Arial" panose="020B0604020202020204" pitchFamily="34" charset="0"/>
                <a:cs typeface="Arial" panose="020B0604020202020204" pitchFamily="34" charset="0"/>
              </a:rPr>
              <a:t>The process of engaging and retaining parents with substance use disorders for screening, assessment, treatment, and in moving from treatment to lifelong recovery is multifaceted and complex.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know families affected by substance use disorders and involved with child welfare often face a host of challenges and barriers to family well-being. While recovery is possible, substance use disorders can negatively affect a parent’s ability to safely parent their children in the absence of services and supports to promote recovery and family stability. At the point of removal, we also know these same families have a lower likelihood of successful reunification and children tend to stay in out-of-home care longer. </a:t>
            </a:r>
          </a:p>
          <a:p>
            <a:pPr lvl="0"/>
            <a:endParaRPr lang="en-US" sz="1200">
              <a:latin typeface="Arial" panose="020B0604020202020204" pitchFamily="34" charset="0"/>
              <a:ea typeface="Yu Gothic UI Semibold"/>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a:defRPr/>
            </a:pPr>
            <a:r>
              <a:rPr lang="en-US" b="0" i="0">
                <a:solidFill>
                  <a:srgbClr val="000000"/>
                </a:solidFill>
                <a:effectLst/>
                <a:latin typeface="Arial" panose="020B0604020202020204" pitchFamily="34" charset="0"/>
                <a:cs typeface="Arial" panose="020B0604020202020204" pitchFamily="34" charset="0"/>
              </a:rPr>
              <a:t>N/A</a:t>
            </a: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(Brook et al., 2010; </a:t>
            </a:r>
            <a:r>
              <a:rPr lang="en-US" i="0" err="1">
                <a:solidFill>
                  <a:schemeClr val="tx1"/>
                </a:solidFill>
                <a:latin typeface="Arial" panose="020B0604020202020204" pitchFamily="34" charset="0"/>
                <a:cs typeface="Arial" panose="020B0604020202020204" pitchFamily="34" charset="0"/>
              </a:rPr>
              <a:t>Radel</a:t>
            </a:r>
            <a:r>
              <a:rPr lang="en-US" i="0">
                <a:solidFill>
                  <a:schemeClr val="tx1"/>
                </a:solidFill>
                <a:latin typeface="Arial" panose="020B0604020202020204" pitchFamily="34" charset="0"/>
                <a:cs typeface="Arial" panose="020B0604020202020204" pitchFamily="34" charset="0"/>
              </a:rPr>
              <a:t> et al., 2018; </a:t>
            </a:r>
            <a:r>
              <a:rPr lang="en-US" i="0" err="1">
                <a:solidFill>
                  <a:schemeClr val="tx1"/>
                </a:solidFill>
                <a:latin typeface="Arial" panose="020B0604020202020204" pitchFamily="34" charset="0"/>
                <a:cs typeface="Arial" panose="020B0604020202020204" pitchFamily="34" charset="0"/>
              </a:rPr>
              <a:t>Wulczyn</a:t>
            </a:r>
            <a:r>
              <a:rPr lang="en-US" i="0">
                <a:solidFill>
                  <a:schemeClr val="tx1"/>
                </a:solidFill>
                <a:latin typeface="Arial" panose="020B0604020202020204" pitchFamily="34" charset="0"/>
                <a:cs typeface="Arial" panose="020B0604020202020204" pitchFamily="34" charset="0"/>
              </a:rPr>
              <a:t> et al.,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N/A</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r>
              <a:rPr lang="en-US">
                <a:latin typeface="Arial" panose="020B0604020202020204" pitchFamily="34" charset="0"/>
                <a:cs typeface="Arial" panose="020B0604020202020204" pitchFamily="34" charset="0"/>
              </a:rPr>
              <a:t>  </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Brook, J., McDonald, T., Gregoire, T., Press, A. &amp; Hindan, B. (2010). Parental substance abuse and family reunification. </a:t>
            </a:r>
            <a:r>
              <a:rPr lang="en-US" i="1">
                <a:solidFill>
                  <a:schemeClr val="tx1"/>
                </a:solidFill>
                <a:latin typeface="Arial" panose="020B0604020202020204" pitchFamily="34" charset="0"/>
                <a:ea typeface="+mn-lt"/>
                <a:cs typeface="Arial" panose="020B0604020202020204" pitchFamily="34" charset="0"/>
              </a:rPr>
              <a:t>Journal of Social Work Practice in the Addictions, 10</a:t>
            </a:r>
            <a:r>
              <a:rPr lang="en-US" i="0">
                <a:solidFill>
                  <a:schemeClr val="tx1"/>
                </a:solidFill>
                <a:latin typeface="Arial" panose="020B0604020202020204" pitchFamily="34" charset="0"/>
                <a:ea typeface="+mn-lt"/>
                <a:cs typeface="Arial" panose="020B0604020202020204" pitchFamily="34" charset="0"/>
              </a:rPr>
              <a:t>(4), 393-412. </a:t>
            </a:r>
            <a:r>
              <a:rPr lang="en-US" i="0">
                <a:solidFill>
                  <a:schemeClr val="tx1"/>
                </a:solidFill>
                <a:latin typeface="Arial" panose="020B0604020202020204" pitchFamily="34" charset="0"/>
                <a:ea typeface="+mn-lt"/>
                <a:cs typeface="Arial" panose="020B0604020202020204" pitchFamily="34" charset="0"/>
                <a:hlinkClick r:id="rId3"/>
              </a:rPr>
              <a:t>https://doi.org/10.1080/1533256X.2010.521078</a:t>
            </a:r>
            <a:r>
              <a:rPr lang="en-US" i="0">
                <a:solidFill>
                  <a:schemeClr val="tx1"/>
                </a:solidFill>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err="1">
                <a:solidFill>
                  <a:schemeClr val="tx1"/>
                </a:solidFill>
                <a:latin typeface="Arial" panose="020B0604020202020204" pitchFamily="34" charset="0"/>
                <a:ea typeface="+mn-lt"/>
                <a:cs typeface="Arial" panose="020B0604020202020204" pitchFamily="34" charset="0"/>
              </a:rPr>
              <a:t>Radel</a:t>
            </a:r>
            <a:r>
              <a:rPr lang="en-US" i="0">
                <a:solidFill>
                  <a:schemeClr val="tx1"/>
                </a:solidFill>
                <a:latin typeface="Arial" panose="020B0604020202020204" pitchFamily="34" charset="0"/>
                <a:ea typeface="+mn-lt"/>
                <a:cs typeface="Arial" panose="020B0604020202020204" pitchFamily="34" charset="0"/>
              </a:rPr>
              <a:t>, L., Baldwin, M., Crouse, G., </a:t>
            </a:r>
            <a:r>
              <a:rPr lang="en-US" i="0" err="1">
                <a:solidFill>
                  <a:schemeClr val="tx1"/>
                </a:solidFill>
                <a:latin typeface="Arial" panose="020B0604020202020204" pitchFamily="34" charset="0"/>
                <a:ea typeface="+mn-lt"/>
                <a:cs typeface="Arial" panose="020B0604020202020204" pitchFamily="34" charset="0"/>
              </a:rPr>
              <a:t>Ghertner</a:t>
            </a:r>
            <a:r>
              <a:rPr lang="en-US" i="0">
                <a:solidFill>
                  <a:schemeClr val="tx1"/>
                </a:solidFill>
                <a:latin typeface="Arial" panose="020B0604020202020204" pitchFamily="34" charset="0"/>
                <a:ea typeface="+mn-lt"/>
                <a:cs typeface="Arial" panose="020B0604020202020204" pitchFamily="34" charset="0"/>
              </a:rPr>
              <a:t>, R. &amp; Waters, A. (2018). </a:t>
            </a:r>
            <a:r>
              <a:rPr lang="en-US" i="1">
                <a:solidFill>
                  <a:schemeClr val="tx1"/>
                </a:solidFill>
                <a:latin typeface="Arial" panose="020B0604020202020204" pitchFamily="34" charset="0"/>
                <a:ea typeface="+mn-lt"/>
                <a:cs typeface="Arial" panose="020B0604020202020204" pitchFamily="34" charset="0"/>
              </a:rPr>
              <a:t>ASPE research brief: Substance use, the opioid epidemic, and the child welfare system: Key findings from a mixed methods study</a:t>
            </a:r>
            <a:r>
              <a:rPr lang="en-US" i="0">
                <a:solidFill>
                  <a:schemeClr val="tx1"/>
                </a:solidFill>
                <a:latin typeface="Arial" panose="020B0604020202020204" pitchFamily="34" charset="0"/>
                <a:ea typeface="+mn-lt"/>
                <a:cs typeface="Arial" panose="020B0604020202020204" pitchFamily="34" charset="0"/>
              </a:rPr>
              <a:t>. Office of the Assistant Secretary for Planning and Evaluation, U.S. Department of Health and Human Services. </a:t>
            </a:r>
            <a:r>
              <a:rPr lang="en-US" i="0">
                <a:solidFill>
                  <a:schemeClr val="tx1"/>
                </a:solidFill>
                <a:latin typeface="Arial" panose="020B0604020202020204" pitchFamily="34" charset="0"/>
                <a:ea typeface="+mn-lt"/>
                <a:cs typeface="Arial" panose="020B0604020202020204" pitchFamily="34" charset="0"/>
                <a:hlinkClick r:id="rId4"/>
              </a:rPr>
              <a:t>https://aspe.hhs.gov/system/files/pdf/258836/SubstanceUseChildWelfareOverview.pdf</a:t>
            </a:r>
            <a:r>
              <a:rPr lang="en-US" i="0">
                <a:solidFill>
                  <a:schemeClr val="tx1"/>
                </a:solidFill>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000000"/>
                </a:solidFill>
                <a:effectLst/>
                <a:latin typeface="Arial" panose="020B0604020202020204" pitchFamily="34" charset="0"/>
                <a:cs typeface="Arial" panose="020B0604020202020204" pitchFamily="34" charset="0"/>
              </a:rPr>
              <a:t>Wulczyn</a:t>
            </a:r>
            <a:r>
              <a:rPr lang="en-US" b="0" i="0">
                <a:solidFill>
                  <a:srgbClr val="000000"/>
                </a:solidFill>
                <a:effectLst/>
                <a:latin typeface="Arial" panose="020B0604020202020204" pitchFamily="34" charset="0"/>
                <a:cs typeface="Arial" panose="020B0604020202020204" pitchFamily="34" charset="0"/>
              </a:rPr>
              <a:t>, F., Ernst, M., &amp; Fisher, P. (2011). </a:t>
            </a:r>
            <a:r>
              <a:rPr lang="en-US" b="0" i="1">
                <a:solidFill>
                  <a:srgbClr val="000000"/>
                </a:solidFill>
                <a:effectLst/>
                <a:latin typeface="Arial" panose="020B0604020202020204" pitchFamily="34" charset="0"/>
                <a:cs typeface="Arial" panose="020B0604020202020204" pitchFamily="34" charset="0"/>
              </a:rPr>
              <a:t>Who are the infants in out-of-home care? An epidemiological and developmental snapshot. </a:t>
            </a:r>
            <a:r>
              <a:rPr lang="en-US" b="0" i="0">
                <a:solidFill>
                  <a:srgbClr val="000000"/>
                </a:solidFill>
                <a:effectLst/>
                <a:latin typeface="Arial" panose="020B0604020202020204" pitchFamily="34" charset="0"/>
                <a:cs typeface="Arial" panose="020B0604020202020204" pitchFamily="34" charset="0"/>
              </a:rPr>
              <a:t>Chapin Hall at the University of Chicago, The Center for State Child Welfare Data. </a:t>
            </a:r>
            <a:r>
              <a:rPr lang="en-US" b="0" i="0" u="sng" strike="noStrike">
                <a:solidFill>
                  <a:srgbClr val="000000"/>
                </a:solidFill>
                <a:effectLst/>
                <a:latin typeface="Arial" panose="020B0604020202020204" pitchFamily="34" charset="0"/>
                <a:cs typeface="Arial" panose="020B0604020202020204" pitchFamily="34" charset="0"/>
                <a:hlinkClick r:id="rId5"/>
              </a:rPr>
              <a:t>https://fcda.chapinhall.org/wp-content/uploads/2012/10/2011_infants_issue-brief.pdf</a:t>
            </a:r>
            <a:r>
              <a:rPr lang="en-US" b="0" i="0">
                <a:solidFill>
                  <a:srgbClr val="000000"/>
                </a:solidFill>
                <a:effectLst/>
                <a:latin typeface="Arial" panose="020B0604020202020204" pitchFamily="34" charset="0"/>
                <a:cs typeface="Arial" panose="020B0604020202020204" pitchFamily="34" charset="0"/>
              </a:rPr>
              <a:t>  </a:t>
            </a:r>
            <a:endParaRPr lang="en-US" b="0" i="0" u="none" strike="noStrike" kern="1200" baseline="0">
              <a:solidFill>
                <a:schemeClr val="tx1"/>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4143589" y="9119474"/>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2557C-EE9C-4C75-8E2C-47A0BE7C8FB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731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also know that no single agency can tackle this issue on its own—it requires a coordinated multi-system approach that draws on the talents and resources of many agencies and providers to promote the safety, permanency, well-being, and recovery outcomes of parents, children, and families. This new way of doing business will rely heavily on relationships across systems and within our communities that extends far beyond that of child welfare, substance use disorder treatment providers, and the courts—reaching agencies and providers in healthcare, early childhood, education, and family support—to just name a few. </a:t>
            </a:r>
          </a:p>
          <a:p>
            <a:endParaRPr lang="en-US" b="0" i="1" dirty="0">
              <a:solidFill>
                <a:srgbClr val="000000"/>
              </a:solidFill>
              <a:effectLst/>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National Center on Substance Abuse and Child Welfare: </a:t>
            </a:r>
            <a:r>
              <a:rPr lang="en-US" b="0" i="1" u="sng" strike="noStrike" dirty="0">
                <a:solidFill>
                  <a:srgbClr val="2B809A"/>
                </a:solidFill>
                <a:effectLst/>
                <a:latin typeface="Arial" panose="020B0604020202020204" pitchFamily="34" charset="0"/>
                <a:cs typeface="Arial" panose="020B0604020202020204" pitchFamily="34" charset="0"/>
                <a:hlinkClick r:id="rId3"/>
              </a:rPr>
              <a:t>Building Collaborative Capacity Series</a:t>
            </a:r>
            <a:r>
              <a:rPr lang="en-US" b="0" i="0" dirty="0">
                <a:solidFill>
                  <a:srgbClr val="000000"/>
                </a:solidFill>
                <a:effectLst/>
                <a:latin typeface="Arial" panose="020B0604020202020204" pitchFamily="34" charset="0"/>
                <a:cs typeface="Arial" panose="020B0604020202020204" pitchFamily="34" charset="0"/>
              </a:rPr>
              <a:t> (updated 2022)</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a:defRPr/>
            </a:pPr>
            <a:r>
              <a:rPr lang="en-US" sz="1200" i="0" dirty="0">
                <a:latin typeface="Arial" panose="020B0604020202020204" pitchFamily="34" charset="0"/>
                <a:ea typeface="Yu Gothic UI Semibold"/>
                <a:cs typeface="Arial" panose="020B0604020202020204" pitchFamily="34" charset="0"/>
              </a:rPr>
              <a:t>N/A</a:t>
            </a: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endParaRPr lang="en-US" b="0" i="0"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2003C8-4D03-4621-876C-10DDA1E22063}" type="slidenum">
              <a:rPr lang="en-US" smtClean="0"/>
              <a:pPr/>
              <a:t>56</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436885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finally, we also know that cultivating collaborative partnerships takes time and an ongoing commitment from all involved—we’ll have a more in-depth discussion on this topic in module 7 but wanted to close out today’s training with an important reminder about the ‘why’ behind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Optimal family outcomes rely on a coordinated and collaborative approach across systems. When partner agencies share common values, understand each other’s roles and responsibilities, and streamline procedures and protocols this leads to improved efficiencies in case planning and more effective monitoring of progress toward identified goals and objectives; these cross-system improvements in turn, result in an improved experiences for parents, children, and families—translating to better treatment engagement and retention, fewer child removals, improved reunification rates including lowered rates of re-entry.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National Center on Substance Abuse and Child Welfare: </a:t>
            </a:r>
            <a:r>
              <a:rPr lang="en-US" b="0" i="1" u="sng" strike="noStrike" dirty="0">
                <a:solidFill>
                  <a:srgbClr val="2B809A"/>
                </a:solidFill>
                <a:effectLst/>
                <a:latin typeface="Arial" panose="020B0604020202020204" pitchFamily="34" charset="0"/>
                <a:cs typeface="Arial" panose="020B0604020202020204" pitchFamily="34" charset="0"/>
                <a:hlinkClick r:id="rId3"/>
              </a:rPr>
              <a:t>Building Collaborative Capacity Series</a:t>
            </a:r>
            <a:r>
              <a:rPr lang="en-US" b="0" i="0" dirty="0">
                <a:solidFill>
                  <a:srgbClr val="000000"/>
                </a:solidFill>
                <a:effectLst/>
                <a:latin typeface="Arial" panose="020B0604020202020204" pitchFamily="34" charset="0"/>
                <a:cs typeface="Arial" panose="020B0604020202020204" pitchFamily="34" charset="0"/>
              </a:rPr>
              <a:t> (updated 2022)</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(Boles et al., 2012; Dennis et al., 2015; Drabble, 2010;  Substance Abuse and Mental Health Services Administration,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a:defRPr/>
            </a:pPr>
            <a:r>
              <a:rPr lang="en-US" sz="1200" i="0" dirty="0">
                <a:latin typeface="Arial" panose="020B0604020202020204" pitchFamily="34" charset="0"/>
                <a:ea typeface="Yu Gothic UI Semibold"/>
                <a:cs typeface="Arial" panose="020B0604020202020204" pitchFamily="34" charset="0"/>
              </a:rPr>
              <a:t>N/A</a:t>
            </a: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Boles, S., Young, N.K., Dennis, K. &amp;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DeCerchio</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K. (2012). The regional partnership grant (RPG) program: Enhancing collaboration, promising results.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Journal of Public Child Welfare, 6</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(4), 482-496.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4"/>
              </a:rPr>
              <a:t>https://doi.org/10.1080/15548732.2012.705239</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Dennis, K.,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Rodi</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M. S., Robinson, G.,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DeCerchio</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K., Young, N. K., Gardner, S. L.,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Stedt</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E., &amp; Corona, M. (2015). Promising results for cross-systems collaborative efforts to meet the needs of families impacted by substance use.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Child Welfare, 94</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5e</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21.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5"/>
              </a:rPr>
              <a:t>https://www.ncbi.nlm.nih.gov/pubmed/26827463</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Drabble, L. (2010). Advancing collaborative practice between substance abuse treatment and child welfare fields: what helps and hinders the process?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Administration in Social Work, 35</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(1), 88-106.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6"/>
              </a:rPr>
              <a:t>http://dx.doi.org/10.1080/03643107.2011.533625</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fontAlgn="base"/>
            <a:r>
              <a:rPr lang="en-US" sz="1200" b="0" i="0" dirty="0">
                <a:solidFill>
                  <a:srgbClr val="000000"/>
                </a:solidFill>
                <a:effectLst/>
                <a:latin typeface="Arial" panose="020B0604020202020204" pitchFamily="34" charset="0"/>
                <a:cs typeface="Arial" panose="020B0604020202020204" pitchFamily="34" charset="0"/>
              </a:rPr>
              <a:t>Substance Abuse and Mental Health Services Administration. (2020). </a:t>
            </a:r>
            <a:r>
              <a:rPr lang="en-US" sz="1200" b="0" i="1" dirty="0">
                <a:solidFill>
                  <a:srgbClr val="000000"/>
                </a:solidFill>
                <a:effectLst/>
                <a:latin typeface="Arial" panose="020B0604020202020204" pitchFamily="34" charset="0"/>
                <a:cs typeface="Arial" panose="020B0604020202020204" pitchFamily="34" charset="0"/>
              </a:rPr>
              <a:t>Substance </a:t>
            </a:r>
            <a:r>
              <a:rPr lang="en-US" sz="1200" i="1" dirty="0">
                <a:solidFill>
                  <a:srgbClr val="000000"/>
                </a:solidFill>
                <a:latin typeface="Arial" panose="020B0604020202020204" pitchFamily="34" charset="0"/>
                <a:cs typeface="Arial" panose="020B0604020202020204" pitchFamily="34" charset="0"/>
              </a:rPr>
              <a:t>use disorder</a:t>
            </a:r>
            <a:r>
              <a:rPr lang="en-US" sz="1200" b="0" i="1" dirty="0">
                <a:solidFill>
                  <a:srgbClr val="000000"/>
                </a:solidFill>
                <a:effectLst/>
                <a:latin typeface="Arial" panose="020B0604020202020204" pitchFamily="34" charset="0"/>
                <a:cs typeface="Arial" panose="020B0604020202020204" pitchFamily="34" charset="0"/>
              </a:rPr>
              <a:t> treatment and family therapy</a:t>
            </a:r>
            <a:r>
              <a:rPr lang="en-US" sz="1200" b="0" i="0" dirty="0">
                <a:solidFill>
                  <a:srgbClr val="000000"/>
                </a:solidFill>
                <a:effectLst/>
                <a:latin typeface="Arial" panose="020B0604020202020204" pitchFamily="34" charset="0"/>
                <a:cs typeface="Arial" panose="020B0604020202020204" pitchFamily="34" charset="0"/>
              </a:rPr>
              <a:t>. </a:t>
            </a:r>
            <a:r>
              <a:rPr lang="en-US" sz="1200" b="0" i="1" dirty="0">
                <a:solidFill>
                  <a:srgbClr val="000000"/>
                </a:solidFill>
                <a:effectLst/>
                <a:latin typeface="Arial" panose="020B0604020202020204" pitchFamily="34" charset="0"/>
                <a:cs typeface="Arial" panose="020B0604020202020204" pitchFamily="34" charset="0"/>
              </a:rPr>
              <a:t>Treatment improvement protocol (TIP) series, No. 39. </a:t>
            </a:r>
            <a:r>
              <a:rPr lang="en-US" sz="1200" b="0" i="0" dirty="0">
                <a:solidFill>
                  <a:srgbClr val="000000"/>
                </a:solidFill>
                <a:effectLst/>
                <a:latin typeface="Arial" panose="020B0604020202020204" pitchFamily="34" charset="0"/>
                <a:cs typeface="Arial" panose="020B0604020202020204" pitchFamily="34" charset="0"/>
              </a:rPr>
              <a:t>HHS Publication No. PEP20-02-02-012. U.S. Department of Health and Human Services. </a:t>
            </a:r>
            <a:r>
              <a:rPr lang="en-US" sz="1200" b="0" i="0" u="sng" strike="noStrike" dirty="0">
                <a:solidFill>
                  <a:srgbClr val="000000"/>
                </a:solidFill>
                <a:effectLst/>
                <a:latin typeface="Arial" panose="020B0604020202020204" pitchFamily="34" charset="0"/>
                <a:cs typeface="Arial" panose="020B0604020202020204" pitchFamily="34" charset="0"/>
                <a:hlinkClick r:id="rId7"/>
              </a:rPr>
              <a:t>https://store.samhsa.gov/sites/default/files/tip-39-substance-abuse-treatment-family-therapy-pep20-02-02-012.pdf</a:t>
            </a:r>
            <a:r>
              <a:rPr lang="en-US" sz="1200" b="0" i="0" u="sng" strike="noStrike" dirty="0">
                <a:solidFill>
                  <a:srgbClr val="000000"/>
                </a:solidFill>
                <a:effectLst/>
                <a:latin typeface="Arial" panose="020B0604020202020204" pitchFamily="34" charset="0"/>
                <a:cs typeface="Arial" panose="020B0604020202020204" pitchFamily="34" charset="0"/>
              </a:rPr>
              <a:t> </a:t>
            </a:r>
            <a:endParaRPr lang="en-US" sz="12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57</a:t>
            </a:fld>
            <a:endParaRPr lang="en-US"/>
          </a:p>
        </p:txBody>
      </p:sp>
    </p:spTree>
    <p:extLst>
      <p:ext uri="{BB962C8B-B14F-4D97-AF65-F5344CB8AC3E}">
        <p14:creationId xmlns:p14="http://schemas.microsoft.com/office/powerpoint/2010/main" val="3867097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r>
              <a:rPr lang="en-US"/>
              <a:t>Alright everyone, this concludes the instructional content for module one. If you have any follow up questions from today’s training, feel free to reach out to the National Center on Substance Abuse and Child Welfare at ncsacw@cffutures.org or toll free at 1-866-493-2758. Thank you all for our rich training discussion today and for your continued work on behalf of children, parents, and families affected by substance use and co-occurring disorders. </a:t>
            </a:r>
          </a:p>
        </p:txBody>
      </p:sp>
      <p:sp>
        <p:nvSpPr>
          <p:cNvPr id="4" name="Slide Number Placeholder 3"/>
          <p:cNvSpPr>
            <a:spLocks noGrp="1"/>
          </p:cNvSpPr>
          <p:nvPr>
            <p:ph type="sldNum" sz="quarter" idx="5"/>
          </p:nvPr>
        </p:nvSpPr>
        <p:spPr/>
        <p:txBody>
          <a:bodyPr/>
          <a:lstStyle/>
          <a:p>
            <a:fld id="{13C76930-8B51-7E46-B626-25E9D8E8494C}" type="slidenum">
              <a:rPr lang="en-US" smtClean="0"/>
              <a:t>58</a:t>
            </a:fld>
            <a:endParaRPr lang="en-US"/>
          </a:p>
        </p:txBody>
      </p:sp>
    </p:spTree>
    <p:extLst>
      <p:ext uri="{BB962C8B-B14F-4D97-AF65-F5344CB8AC3E}">
        <p14:creationId xmlns:p14="http://schemas.microsoft.com/office/powerpoint/2010/main" val="1630764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59</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67302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2000-2021, as of 03/21/23</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(2023).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2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60</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67400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930384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62</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14118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63</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388502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36175-5C00-CE33-05D1-E1FFFD7A65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F53A15-5184-C999-B327-01FC09D7C542}"/>
              </a:ext>
            </a:extLst>
          </p:cNvPr>
          <p:cNvSpPr>
            <a:spLocks noGrp="1"/>
          </p:cNvSpPr>
          <p:nvPr>
            <p:ph type="sldNum" sz="quarter" idx="10"/>
          </p:nvPr>
        </p:nvSpPr>
        <p:spPr/>
        <p:txBody>
          <a:bodyPr/>
          <a:lstStyle/>
          <a:p>
            <a:fld id="{2E1BCB87-4CC9-4D37-BDC3-E8A0FA5D025D}" type="slidenum">
              <a:rPr lang="en-US" smtClean="0"/>
              <a:pPr/>
              <a:t>64</a:t>
            </a:fld>
            <a:endParaRPr lang="en-US"/>
          </a:p>
        </p:txBody>
      </p:sp>
      <p:sp>
        <p:nvSpPr>
          <p:cNvPr id="9" name="Slide Image Placeholder 8">
            <a:extLst>
              <a:ext uri="{FF2B5EF4-FFF2-40B4-BE49-F238E27FC236}">
                <a16:creationId xmlns:a16="http://schemas.microsoft.com/office/drawing/2014/main" id="{75E72CF6-79C0-71F1-A4B4-AE1784807CC0}"/>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92AF740F-9881-5B66-7C0C-753AC5328B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49386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65</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041307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66</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1862908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6D23-C6DA-F033-63E5-C5C8E54CF2A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B9029E-D71D-1E38-E5D0-34EAE6B7BA92}"/>
              </a:ext>
            </a:extLst>
          </p:cNvPr>
          <p:cNvSpPr>
            <a:spLocks noGrp="1"/>
          </p:cNvSpPr>
          <p:nvPr>
            <p:ph type="sldNum" sz="quarter" idx="10"/>
          </p:nvPr>
        </p:nvSpPr>
        <p:spPr/>
        <p:txBody>
          <a:bodyPr/>
          <a:lstStyle/>
          <a:p>
            <a:fld id="{2E1BCB87-4CC9-4D37-BDC3-E8A0FA5D025D}" type="slidenum">
              <a:rPr lang="en-US" smtClean="0"/>
              <a:pPr/>
              <a:t>67</a:t>
            </a:fld>
            <a:endParaRPr lang="en-US"/>
          </a:p>
        </p:txBody>
      </p:sp>
      <p:sp>
        <p:nvSpPr>
          <p:cNvPr id="9" name="Slide Image Placeholder 8">
            <a:extLst>
              <a:ext uri="{FF2B5EF4-FFF2-40B4-BE49-F238E27FC236}">
                <a16:creationId xmlns:a16="http://schemas.microsoft.com/office/drawing/2014/main" id="{7143A745-832C-0E20-2FD7-8548B0C1CEBE}"/>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293B9862-4806-0CB3-4D25-EC90284101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816033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154406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endParaRPr lang="en-US" i="0">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2000-2021, as of 03/21/23</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(2023).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55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2000-2021, as of 03/21/23</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(2023).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42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4F50-E89C-47CF-F691-E5480D478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759B5-E08B-E058-F97F-6EE7FB536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7454B-F89C-A472-6185-9A0E6DB15F3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r>
              <a:rPr lang="en-US" b="0" i="0" dirty="0">
                <a:solidFill>
                  <a:srgbClr val="444444"/>
                </a:solidFill>
                <a:effectLst/>
                <a:latin typeface="Arial" panose="020B0604020202020204" pitchFamily="34" charset="0"/>
                <a:cs typeface="Arial" panose="020B0604020202020204" pitchFamily="34" charset="0"/>
              </a:rPr>
              <a:t>Let’s now take a closer review at this same dataset just now broken out by age categories. On the left-side heat map we have national and state-specific percentages for children ages 1 and older compared to the percentages on the right-side heat map for children under age 1. As a reminder the number of children who entered out-of-home care in fiscal year 2021 totaled 606,187; however, the numerators listed on the slide account for the 2,364 children who had missing AOD information. So, of the 480,645 children aged 1 and older, there were 173,013 with parental AOD listed as an identified condition associated with their removal—totaling a national average of 36%. Whereas of the 123,178 children under age 1, there were 63,130 with parental AOD listed—totaling a national average of 51%</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1" i="0" u="none" strike="noStrike" dirty="0">
                <a:solidFill>
                  <a:srgbClr val="000000"/>
                </a:solidFill>
                <a:effectLst/>
                <a:latin typeface="Arial" panose="020B0604020202020204" pitchFamily="34" charset="0"/>
                <a:cs typeface="Arial" panose="020B0604020202020204" pitchFamily="34" charset="0"/>
              </a:rPr>
              <a:t>Prompts for Participants:</a:t>
            </a:r>
            <a:r>
              <a:rPr lang="en-US" b="0" i="0" dirty="0">
                <a:solidFill>
                  <a:srgbClr val="000000"/>
                </a:solidFill>
                <a:effectLst/>
                <a:latin typeface="Arial" panose="020B0604020202020204" pitchFamily="34" charset="0"/>
                <a:cs typeface="Arial" panose="020B0604020202020204" pitchFamily="34" charset="0"/>
              </a:rPr>
              <a:t>​</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Any initial reactions to these comparison figures?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What thoughts do you have regarding your specific state or region?</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Do these figures align with the breakdown of age demographics on your caseloads?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2000-2021, as of 03/21/23</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 </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2000-2021, as of 03/21/23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(2023).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7DD3EDB-56B5-1464-813A-E51C5D424B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71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49022970-4FC1-EE5E-5015-2A4B4F01D060}"/>
              </a:ext>
            </a:extLst>
          </p:cNvPr>
          <p:cNvSpPr>
            <a:spLocks noGrp="1"/>
          </p:cNvSpPr>
          <p:nvPr>
            <p:ph sz="quarter" idx="26"/>
          </p:nvPr>
        </p:nvSpPr>
        <p:spPr>
          <a:xfrm>
            <a:off x="1028700" y="6486525"/>
            <a:ext cx="5067300" cy="371475"/>
          </a:xfrm>
        </p:spPr>
        <p:txBody>
          <a:bodyPr/>
          <a:lstStyle>
            <a:lvl1pPr marL="0" indent="0">
              <a:buNone/>
              <a:defRPr/>
            </a:lvl1pPr>
          </a:lstStyle>
          <a:p>
            <a:pPr lvl="0"/>
            <a:endParaRPr lang="en-IN" dirty="0"/>
          </a:p>
        </p:txBody>
      </p:sp>
    </p:spTree>
    <p:extLst>
      <p:ext uri="{BB962C8B-B14F-4D97-AF65-F5344CB8AC3E}">
        <p14:creationId xmlns:p14="http://schemas.microsoft.com/office/powerpoint/2010/main" val="423503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
        <p:nvSpPr>
          <p:cNvPr id="12" name="Content Placeholder 11">
            <a:extLst>
              <a:ext uri="{FF2B5EF4-FFF2-40B4-BE49-F238E27FC236}">
                <a16:creationId xmlns:a16="http://schemas.microsoft.com/office/drawing/2014/main" id="{95102F26-5DA8-4400-1333-4926EE58EED1}"/>
              </a:ext>
            </a:extLst>
          </p:cNvPr>
          <p:cNvSpPr>
            <a:spLocks noGrp="1"/>
          </p:cNvSpPr>
          <p:nvPr>
            <p:ph sz="quarter" idx="11"/>
          </p:nvPr>
        </p:nvSpPr>
        <p:spPr>
          <a:xfrm>
            <a:off x="4095750" y="1352550"/>
            <a:ext cx="2647950" cy="476250"/>
          </a:xfrm>
        </p:spPr>
        <p:txBody>
          <a:bodyPr/>
          <a:lstStyle>
            <a:lvl1pPr marL="0" indent="0">
              <a:buNone/>
              <a:defRPr/>
            </a:lvl1pPr>
          </a:lstStyle>
          <a:p>
            <a:pPr lvl="0"/>
            <a:endParaRPr lang="en-IN" dirty="0"/>
          </a:p>
        </p:txBody>
      </p:sp>
      <p:sp>
        <p:nvSpPr>
          <p:cNvPr id="14" name="Content Placeholder 13">
            <a:extLst>
              <a:ext uri="{FF2B5EF4-FFF2-40B4-BE49-F238E27FC236}">
                <a16:creationId xmlns:a16="http://schemas.microsoft.com/office/drawing/2014/main" id="{46AB5BF6-DB88-8756-87BB-E9A79BDD6FCB}"/>
              </a:ext>
            </a:extLst>
          </p:cNvPr>
          <p:cNvSpPr>
            <a:spLocks noGrp="1"/>
          </p:cNvSpPr>
          <p:nvPr>
            <p:ph sz="quarter" idx="12"/>
          </p:nvPr>
        </p:nvSpPr>
        <p:spPr>
          <a:xfrm>
            <a:off x="952500" y="4953000"/>
            <a:ext cx="2686050" cy="552450"/>
          </a:xfrm>
        </p:spPr>
        <p:txBody>
          <a:bodyPr/>
          <a:lstStyle>
            <a:lvl1pPr marL="0" indent="0">
              <a:buNone/>
              <a:defRPr/>
            </a:lvl1pPr>
          </a:lstStyle>
          <a:p>
            <a:pPr lvl="0"/>
            <a:endParaRPr lang="en-IN" dirty="0"/>
          </a:p>
        </p:txBody>
      </p:sp>
      <p:sp>
        <p:nvSpPr>
          <p:cNvPr id="16" name="Content Placeholder 15">
            <a:extLst>
              <a:ext uri="{FF2B5EF4-FFF2-40B4-BE49-F238E27FC236}">
                <a16:creationId xmlns:a16="http://schemas.microsoft.com/office/drawing/2014/main" id="{00BE76E5-B950-5C5C-E91D-32FC494D7AF4}"/>
              </a:ext>
            </a:extLst>
          </p:cNvPr>
          <p:cNvSpPr>
            <a:spLocks noGrp="1"/>
          </p:cNvSpPr>
          <p:nvPr>
            <p:ph sz="quarter" idx="13"/>
          </p:nvPr>
        </p:nvSpPr>
        <p:spPr>
          <a:xfrm>
            <a:off x="952500" y="5505450"/>
            <a:ext cx="3581400" cy="476250"/>
          </a:xfrm>
        </p:spPr>
        <p:txBody>
          <a:bodyPr/>
          <a:lstStyle>
            <a:lvl1pPr marL="0" indent="0">
              <a:buNone/>
              <a:defRPr/>
            </a:lvl1pPr>
          </a:lstStyle>
          <a:p>
            <a:pPr lvl="0"/>
            <a:endParaRPr lang="en-IN" dirty="0"/>
          </a:p>
        </p:txBody>
      </p:sp>
      <p:sp>
        <p:nvSpPr>
          <p:cNvPr id="18" name="Content Placeholder 17">
            <a:extLst>
              <a:ext uri="{FF2B5EF4-FFF2-40B4-BE49-F238E27FC236}">
                <a16:creationId xmlns:a16="http://schemas.microsoft.com/office/drawing/2014/main" id="{F6F1FB1B-9113-0FA5-D746-68A67ACCBFA1}"/>
              </a:ext>
            </a:extLst>
          </p:cNvPr>
          <p:cNvSpPr>
            <a:spLocks noGrp="1"/>
          </p:cNvSpPr>
          <p:nvPr>
            <p:ph sz="quarter" idx="14"/>
          </p:nvPr>
        </p:nvSpPr>
        <p:spPr>
          <a:xfrm>
            <a:off x="8324850" y="4776787"/>
            <a:ext cx="3028950" cy="666750"/>
          </a:xfrm>
        </p:spPr>
        <p:txBody>
          <a:bodyPr/>
          <a:lstStyle>
            <a:lvl1pPr marL="0" indent="0">
              <a:buNone/>
              <a:defRPr/>
            </a:lvl1pPr>
          </a:lstStyle>
          <a:p>
            <a:pPr lvl="0"/>
            <a:endParaRPr lang="en-IN" dirty="0"/>
          </a:p>
        </p:txBody>
      </p:sp>
      <p:sp>
        <p:nvSpPr>
          <p:cNvPr id="20" name="Content Placeholder 19">
            <a:extLst>
              <a:ext uri="{FF2B5EF4-FFF2-40B4-BE49-F238E27FC236}">
                <a16:creationId xmlns:a16="http://schemas.microsoft.com/office/drawing/2014/main" id="{AEA50828-C24F-8F64-D265-7BCABD0BA134}"/>
              </a:ext>
            </a:extLst>
          </p:cNvPr>
          <p:cNvSpPr>
            <a:spLocks noGrp="1"/>
          </p:cNvSpPr>
          <p:nvPr>
            <p:ph sz="quarter" idx="15"/>
          </p:nvPr>
        </p:nvSpPr>
        <p:spPr>
          <a:xfrm>
            <a:off x="8115300" y="5505450"/>
            <a:ext cx="3714750" cy="666750"/>
          </a:xfrm>
        </p:spPr>
        <p:txBody>
          <a:bodyPr/>
          <a:lstStyle>
            <a:lvl1pPr marL="0" indent="0">
              <a:buNone/>
              <a:defRPr/>
            </a:lvl1pPr>
          </a:lstStyle>
          <a:p>
            <a:pPr lvl="0"/>
            <a:endParaRPr lang="en-IN" dirty="0"/>
          </a:p>
        </p:txBody>
      </p:sp>
      <p:sp>
        <p:nvSpPr>
          <p:cNvPr id="22" name="Content Placeholder 21">
            <a:extLst>
              <a:ext uri="{FF2B5EF4-FFF2-40B4-BE49-F238E27FC236}">
                <a16:creationId xmlns:a16="http://schemas.microsoft.com/office/drawing/2014/main" id="{43C0FBBC-D036-6104-67C3-8333A4DA7A3C}"/>
              </a:ext>
            </a:extLst>
          </p:cNvPr>
          <p:cNvSpPr>
            <a:spLocks noGrp="1"/>
          </p:cNvSpPr>
          <p:nvPr>
            <p:ph sz="quarter" idx="16"/>
          </p:nvPr>
        </p:nvSpPr>
        <p:spPr>
          <a:xfrm>
            <a:off x="152400" y="6172200"/>
            <a:ext cx="6076950" cy="552450"/>
          </a:xfrm>
        </p:spPr>
        <p:txBody>
          <a:bodyPr/>
          <a:lstStyle>
            <a:lvl1pPr marL="0" indent="0">
              <a:buNone/>
              <a:defRPr/>
            </a:lvl1pPr>
          </a:lstStyle>
          <a:p>
            <a:pPr lvl="0"/>
            <a:endParaRPr lang="en-IN" dirty="0"/>
          </a:p>
        </p:txBody>
      </p:sp>
      <p:sp>
        <p:nvSpPr>
          <p:cNvPr id="24" name="Content Placeholder 23">
            <a:extLst>
              <a:ext uri="{FF2B5EF4-FFF2-40B4-BE49-F238E27FC236}">
                <a16:creationId xmlns:a16="http://schemas.microsoft.com/office/drawing/2014/main" id="{26C92BA4-9057-F994-EF78-E6176B55C96B}"/>
              </a:ext>
            </a:extLst>
          </p:cNvPr>
          <p:cNvSpPr>
            <a:spLocks noGrp="1"/>
          </p:cNvSpPr>
          <p:nvPr>
            <p:ph sz="quarter" idx="17"/>
          </p:nvPr>
        </p:nvSpPr>
        <p:spPr>
          <a:xfrm>
            <a:off x="7410450" y="6343650"/>
            <a:ext cx="46291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763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711E17D7-3395-A055-923C-177DF32D37F1}"/>
              </a:ext>
            </a:extLst>
          </p:cNvPr>
          <p:cNvSpPr>
            <a:spLocks noGrp="1"/>
          </p:cNvSpPr>
          <p:nvPr>
            <p:ph sz="quarter" idx="16"/>
          </p:nvPr>
        </p:nvSpPr>
        <p:spPr>
          <a:xfrm>
            <a:off x="7288213" y="6235700"/>
            <a:ext cx="4065587"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48864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20D270E3-A2B3-5878-0C93-1FF4B43D0577}"/>
              </a:ext>
            </a:extLst>
          </p:cNvPr>
          <p:cNvSpPr>
            <a:spLocks noGrp="1"/>
          </p:cNvSpPr>
          <p:nvPr>
            <p:ph sz="quarter" idx="23"/>
          </p:nvPr>
        </p:nvSpPr>
        <p:spPr>
          <a:xfrm>
            <a:off x="361950" y="6250782"/>
            <a:ext cx="5314950"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665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F919656D-7861-50D4-3043-3F563448456C}"/>
              </a:ext>
            </a:extLst>
          </p:cNvPr>
          <p:cNvSpPr>
            <a:spLocks noGrp="1"/>
          </p:cNvSpPr>
          <p:nvPr>
            <p:ph sz="quarter" idx="11"/>
          </p:nvPr>
        </p:nvSpPr>
        <p:spPr>
          <a:xfrm>
            <a:off x="800100" y="1600200"/>
            <a:ext cx="105537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C4291001-8F79-C16D-92E9-B5A6939E259B}"/>
              </a:ext>
            </a:extLst>
          </p:cNvPr>
          <p:cNvSpPr>
            <a:spLocks noGrp="1"/>
          </p:cNvSpPr>
          <p:nvPr>
            <p:ph sz="quarter" idx="12"/>
          </p:nvPr>
        </p:nvSpPr>
        <p:spPr>
          <a:xfrm>
            <a:off x="1809750" y="2762250"/>
            <a:ext cx="92964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a:extLst>
              <a:ext uri="{FF2B5EF4-FFF2-40B4-BE49-F238E27FC236}">
                <a16:creationId xmlns:a16="http://schemas.microsoft.com/office/drawing/2014/main" id="{93C54AD4-CF07-7664-1274-CB79E590D683}"/>
              </a:ext>
            </a:extLst>
          </p:cNvPr>
          <p:cNvSpPr>
            <a:spLocks noGrp="1"/>
          </p:cNvSpPr>
          <p:nvPr>
            <p:ph sz="quarter" idx="13"/>
          </p:nvPr>
        </p:nvSpPr>
        <p:spPr>
          <a:xfrm>
            <a:off x="1809750" y="4229100"/>
            <a:ext cx="92964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a:extLst>
              <a:ext uri="{FF2B5EF4-FFF2-40B4-BE49-F238E27FC236}">
                <a16:creationId xmlns:a16="http://schemas.microsoft.com/office/drawing/2014/main" id="{4ADC95BE-70E1-A0EF-2D9F-32090B2ECCF5}"/>
              </a:ext>
            </a:extLst>
          </p:cNvPr>
          <p:cNvSpPr>
            <a:spLocks noGrp="1"/>
          </p:cNvSpPr>
          <p:nvPr>
            <p:ph sz="quarter" idx="14"/>
          </p:nvPr>
        </p:nvSpPr>
        <p:spPr>
          <a:xfrm>
            <a:off x="247650" y="6305550"/>
            <a:ext cx="662940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858178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739262D0-1446-1A96-76BB-FECF1238584E}"/>
              </a:ext>
            </a:extLst>
          </p:cNvPr>
          <p:cNvSpPr>
            <a:spLocks noGrp="1"/>
          </p:cNvSpPr>
          <p:nvPr>
            <p:ph sz="quarter" idx="17"/>
          </p:nvPr>
        </p:nvSpPr>
        <p:spPr>
          <a:xfrm>
            <a:off x="3773488" y="6486525"/>
            <a:ext cx="3106737"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29739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012825"/>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
        <p:nvSpPr>
          <p:cNvPr id="7" name="Content Placeholder 6">
            <a:extLst>
              <a:ext uri="{FF2B5EF4-FFF2-40B4-BE49-F238E27FC236}">
                <a16:creationId xmlns:a16="http://schemas.microsoft.com/office/drawing/2014/main" id="{58AA546A-F091-7B1B-5608-24FB22D9A1BA}"/>
              </a:ext>
            </a:extLst>
          </p:cNvPr>
          <p:cNvSpPr>
            <a:spLocks noGrp="1"/>
          </p:cNvSpPr>
          <p:nvPr>
            <p:ph sz="quarter" idx="13"/>
          </p:nvPr>
        </p:nvSpPr>
        <p:spPr>
          <a:xfrm>
            <a:off x="438150" y="6267450"/>
            <a:ext cx="51625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DFE70BA-AFA1-2388-AED4-F0E323ACB8A4}"/>
              </a:ext>
            </a:extLst>
          </p:cNvPr>
          <p:cNvSpPr>
            <a:spLocks noGrp="1"/>
          </p:cNvSpPr>
          <p:nvPr>
            <p:ph sz="quarter" idx="14"/>
          </p:nvPr>
        </p:nvSpPr>
        <p:spPr>
          <a:xfrm>
            <a:off x="7067550" y="5908675"/>
            <a:ext cx="42862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332626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868591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86659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312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8038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63278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llage of a group of diverse people and families. ">
            <a:extLst>
              <a:ext uri="{FF2B5EF4-FFF2-40B4-BE49-F238E27FC236}">
                <a16:creationId xmlns:a16="http://schemas.microsoft.com/office/drawing/2014/main" id="{78243070-1549-05F3-1249-B488FA737943}"/>
              </a:ext>
            </a:extLst>
          </p:cNvPr>
          <p:cNvPicPr>
            <a:picLocks noChangeAspect="1"/>
          </p:cNvPicPr>
          <p:nvPr userDrawn="1"/>
        </p:nvPicPr>
        <p:blipFill rotWithShape="1">
          <a:blip r:embed="rId3">
            <a:duotone>
              <a:schemeClr val="bg2">
                <a:shade val="45000"/>
                <a:satMod val="135000"/>
              </a:schemeClr>
              <a:prstClr val="white"/>
            </a:duotone>
          </a:blip>
          <a:srcRect l="27778" r="27778"/>
          <a:stretch/>
        </p:blipFill>
        <p:spPr>
          <a:xfrm>
            <a:off x="0" y="0"/>
            <a:ext cx="12191980" cy="6857990"/>
          </a:xfrm>
          <a:prstGeom prst="rect">
            <a:avLst/>
          </a:prstGeom>
        </p:spPr>
      </p:pic>
      <p:sp>
        <p:nvSpPr>
          <p:cNvPr id="7" name="Rectangle 6">
            <a:extLst>
              <a:ext uri="{FF2B5EF4-FFF2-40B4-BE49-F238E27FC236}">
                <a16:creationId xmlns:a16="http://schemas.microsoft.com/office/drawing/2014/main" id="{16EB0F87-804A-1303-ECDA-92660E4D24A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0" y="3988708"/>
            <a:ext cx="9906000" cy="1922246"/>
          </a:xfrm>
          <a:prstGeom prst="rect">
            <a:avLst/>
          </a:prstGeom>
          <a:solidFill>
            <a:srgbClr val="333F50">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9" name="Title 8">
            <a:extLst>
              <a:ext uri="{FF2B5EF4-FFF2-40B4-BE49-F238E27FC236}">
                <a16:creationId xmlns:a16="http://schemas.microsoft.com/office/drawing/2014/main" id="{A5589A8A-65B7-228D-98C1-740512DF3D45}"/>
              </a:ext>
            </a:extLst>
          </p:cNvPr>
          <p:cNvSpPr>
            <a:spLocks noGrp="1"/>
          </p:cNvSpPr>
          <p:nvPr>
            <p:ph type="title"/>
          </p:nvPr>
        </p:nvSpPr>
        <p:spPr>
          <a:xfrm>
            <a:off x="342900" y="4287049"/>
            <a:ext cx="10515600" cy="1325563"/>
          </a:xfrm>
        </p:spPr>
        <p:txBody>
          <a:bodyPr/>
          <a:lstStyle/>
          <a:p>
            <a:r>
              <a:rPr lang="en-US"/>
              <a:t>Click to edit Master title style</a:t>
            </a:r>
            <a:endParaRPr lang="en-IN"/>
          </a:p>
        </p:txBody>
      </p:sp>
    </p:spTree>
    <p:extLst>
      <p:ext uri="{BB962C8B-B14F-4D97-AF65-F5344CB8AC3E}">
        <p14:creationId xmlns:p14="http://schemas.microsoft.com/office/powerpoint/2010/main" val="2635387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4230415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261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87144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813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22295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795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7820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44273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97122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2779845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863846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60010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2850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393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noFill/>
          <a:ln>
            <a:solidFill>
              <a:schemeClr val="bg1"/>
            </a:solidFill>
          </a:ln>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ED104776-7CE8-354A-E43B-6CF8209C4C0E}"/>
              </a:ext>
            </a:extLst>
          </p:cNvPr>
          <p:cNvSpPr>
            <a:spLocks noGrp="1"/>
          </p:cNvSpPr>
          <p:nvPr>
            <p:ph sz="quarter" idx="16"/>
          </p:nvPr>
        </p:nvSpPr>
        <p:spPr>
          <a:xfrm>
            <a:off x="412750" y="6486525"/>
            <a:ext cx="5457825"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39201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4008658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779296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
        <p:nvSpPr>
          <p:cNvPr id="5" name="Content Placeholder 4">
            <a:extLst>
              <a:ext uri="{FF2B5EF4-FFF2-40B4-BE49-F238E27FC236}">
                <a16:creationId xmlns:a16="http://schemas.microsoft.com/office/drawing/2014/main" id="{8CAD6096-5E3C-D636-D457-E608517BD682}"/>
              </a:ext>
            </a:extLst>
          </p:cNvPr>
          <p:cNvSpPr>
            <a:spLocks noGrp="1"/>
          </p:cNvSpPr>
          <p:nvPr>
            <p:ph sz="quarter" idx="14"/>
          </p:nvPr>
        </p:nvSpPr>
        <p:spPr>
          <a:xfrm>
            <a:off x="4038600" y="6356350"/>
            <a:ext cx="4168775" cy="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924687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7/26/2024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547570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470" r:id="rId1"/>
    <p:sldLayoutId id="2147484471" r:id="rId2"/>
    <p:sldLayoutId id="2147483649" r:id="rId3"/>
    <p:sldLayoutId id="2147483684" r:id="rId4"/>
    <p:sldLayoutId id="2147483660" r:id="rId5"/>
    <p:sldLayoutId id="2147483677" r:id="rId6"/>
    <p:sldLayoutId id="2147483699" r:id="rId7"/>
    <p:sldLayoutId id="2147483665" r:id="rId8"/>
    <p:sldLayoutId id="2147483668" r:id="rId9"/>
    <p:sldLayoutId id="2147483674" r:id="rId10"/>
    <p:sldLayoutId id="2147483721" r:id="rId11"/>
    <p:sldLayoutId id="2147483669" r:id="rId12"/>
    <p:sldLayoutId id="2147483664" r:id="rId13"/>
    <p:sldLayoutId id="2147483651" r:id="rId14"/>
    <p:sldLayoutId id="2147483672" r:id="rId15"/>
    <p:sldLayoutId id="2147483687" r:id="rId16"/>
    <p:sldLayoutId id="2147483661" r:id="rId17"/>
    <p:sldLayoutId id="2147483688" r:id="rId18"/>
    <p:sldLayoutId id="2147483662" r:id="rId19"/>
    <p:sldLayoutId id="2147483693" r:id="rId20"/>
    <p:sldLayoutId id="2147483667" r:id="rId21"/>
    <p:sldLayoutId id="2147483671" r:id="rId22"/>
    <p:sldLayoutId id="2147483692" r:id="rId23"/>
    <p:sldLayoutId id="2147483694" r:id="rId24"/>
    <p:sldLayoutId id="2147483690" r:id="rId25"/>
    <p:sldLayoutId id="2147483696" r:id="rId26"/>
    <p:sldLayoutId id="2147483697" r:id="rId27"/>
    <p:sldLayoutId id="2147483720" r:id="rId28"/>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70394681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4468"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4469" r:id="rId19"/>
    <p:sldLayoutId id="2147483718" r:id="rId20"/>
    <p:sldLayoutId id="2147483719" r:id="rId2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7/26/2024</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755576834"/>
      </p:ext>
    </p:extLst>
  </p:cSld>
  <p:clrMap bg1="lt1" tx1="dk1" bg2="lt2" tx2="dk2" accent1="accent1" accent2="accent2" accent3="accent3" accent4="accent4" accent5="accent5" accent6="accent6" hlink="hlink" folHlink="folHlink"/>
  <p:sldLayoutIdLst>
    <p:sldLayoutId id="2147484467" r:id="rId1"/>
  </p:sldLayoutIdLst>
  <p:txStyles>
    <p:titleStyle>
      <a:lvl1pPr algn="l" defTabSz="685783"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2pPr>
      <a:lvl3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3pPr>
      <a:lvl4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4pPr>
      <a:lvl5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5pPr>
      <a:lvl6pPr marL="457189"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914377"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1" fontAlgn="base" hangingPunct="1">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hyperlink" Target="mailto:ncsacw@cffutures.org" TargetMode="External"/><Relationship Id="rId3" Type="http://schemas.openxmlformats.org/officeDocument/2006/relationships/image" Target="../media/image1.png"/><Relationship Id="rId7" Type="http://schemas.openxmlformats.org/officeDocument/2006/relationships/hyperlink" Target="https://ncsacw.acf.hhs.gov/"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quYwcvZQVEM?si=hUcmE-HyqRBkCFBN"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0.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139998006"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QdRBxpz3Axc" TargetMode="Externa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s://ncsacw.acf.hhs.gov/"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hyperlink" Target="http://ncsacw@cffutures.or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8" Type="http://schemas.openxmlformats.org/officeDocument/2006/relationships/hyperlink" Target="https://doi.org/10.1177/1077559512454216" TargetMode="External"/><Relationship Id="rId3" Type="http://schemas.openxmlformats.org/officeDocument/2006/relationships/hyperlink" Target="http://dx.doi.org/10.1007/s11469-015-9588-4" TargetMode="External"/><Relationship Id="rId7" Type="http://schemas.openxmlformats.org/officeDocument/2006/relationships/hyperlink" Target="https://doi.org/10.1080/1533256X.2010.521078"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hyperlink" Target="https://doi.org/10.1080/15548732.2012.705239" TargetMode="External"/><Relationship Id="rId11" Type="http://schemas.openxmlformats.org/officeDocument/2006/relationships/hyperlink" Target="https://vetoviolence.cdc.gov/apps/aces-infographic/" TargetMode="External"/><Relationship Id="rId5" Type="http://schemas.openxmlformats.org/officeDocument/2006/relationships/hyperlink" Target="https://vawnet.org/material/substance-abuse-and-intimate-partner-violence" TargetMode="External"/><Relationship Id="rId10" Type="http://schemas.openxmlformats.org/officeDocument/2006/relationships/hyperlink" Target="https://www.ndacan.acf.hhs.gov/" TargetMode="External"/><Relationship Id="rId4" Type="http://schemas.openxmlformats.org/officeDocument/2006/relationships/hyperlink" Target="https://www.asam.org/docs/default-source/advocacy/performance-measures-for-the-addiction-specialist-physician.pdf?sfvrsn=5f986dc2_0" TargetMode="External"/><Relationship Id="rId9" Type="http://schemas.openxmlformats.org/officeDocument/2006/relationships/hyperlink" Target="https://www.bia.gov/sites/default/files/dup/assets/bia/ois/raca/pdf/idc1-034295.pdf"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doi.org/10.1016/S0749-3797(98)00017-8" TargetMode="External"/><Relationship Id="rId3" Type="http://schemas.openxmlformats.org/officeDocument/2006/relationships/hyperlink" Target="https://www.childwelfare.gov/resources/use-safety-and-risk-assessments-child-protection-cases/" TargetMode="External"/><Relationship Id="rId7" Type="http://schemas.openxmlformats.org/officeDocument/2006/relationships/hyperlink" Target="https://preventionsolutions.edc.org/sites/default/files/attachments/Words-Matter-How-Language-Choice-Can-Reduce-Stigma.pdf"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hyperlink" Target="http://dx.doi.org/10.1080/03643107.2011.533625" TargetMode="External"/><Relationship Id="rId5" Type="http://schemas.openxmlformats.org/officeDocument/2006/relationships/hyperlink" Target="https://www.ncbi.nlm.nih.gov/pubmed/26827463" TargetMode="External"/><Relationship Id="rId10" Type="http://schemas.openxmlformats.org/officeDocument/2006/relationships/hyperlink" Target="https://doi.org/10.1016/j.childyouth.2006.08.006" TargetMode="External"/><Relationship Id="rId4" Type="http://schemas.openxmlformats.org/officeDocument/2006/relationships/hyperlink" Target="https://capacity.childwelfare.gov/tribes" TargetMode="External"/><Relationship Id="rId9" Type="http://schemas.openxmlformats.org/officeDocument/2006/relationships/hyperlink" Target="https://doi.org/10.1016/j.drugpo.2018.12.009"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ncsacw.acf.hhs.gov/files/fca-practice-module-1.pdf" TargetMode="External"/><Relationship Id="rId3" Type="http://schemas.openxmlformats.org/officeDocument/2006/relationships/hyperlink" Target="https://doi.org/10.1016/j.chiabu.2005.07.005" TargetMode="External"/><Relationship Id="rId7" Type="http://schemas.openxmlformats.org/officeDocument/2006/relationships/hyperlink" Target="https://doi.org/10.1001/jamapediatrics.2019.1738"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doi.org/10.1016/j.childyouth.2010.06.017" TargetMode="External"/><Relationship Id="rId11" Type="http://schemas.openxmlformats.org/officeDocument/2006/relationships/hyperlink" Target="https://narf.org/nill/documents/icwa/faq/voluntary.html" TargetMode="External"/><Relationship Id="rId5" Type="http://schemas.openxmlformats.org/officeDocument/2006/relationships/hyperlink" Target="https://pubmed.ncbi.nlm.nih.gov/29144715/" TargetMode="External"/><Relationship Id="rId10" Type="http://schemas.openxmlformats.org/officeDocument/2006/relationships/hyperlink" Target="https://education.nationalgeographic.org/resource/indian-removal-act/&#160;" TargetMode="External"/><Relationship Id="rId4" Type="http://schemas.openxmlformats.org/officeDocument/2006/relationships/hyperlink" Target="https://doi.org/10.1177/1468017319837518" TargetMode="External"/><Relationship Id="rId9" Type="http://schemas.openxmlformats.org/officeDocument/2006/relationships/hyperlink" Target="https://ncsacw.acf.hhs.gov/files/tips-screening-assessment-508.pdf"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ncsacw.acf.hhs.gov/userfiles/files/SAMHSA_Trauma.pdf" TargetMode="External"/><Relationship Id="rId3" Type="http://schemas.openxmlformats.org/officeDocument/2006/relationships/hyperlink" Target="https://www.drugabuse.gov/publications/principles-drug-addiction-treatment-research-based-guide-third-edition" TargetMode="External"/><Relationship Id="rId7" Type="http://schemas.openxmlformats.org/officeDocument/2006/relationships/hyperlink" Target="https://store.samhsa.gov/product/tip-56-addressing-specific-behavioral-health-needs-men/sma14-4736"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hyperlink" Target="https://doi.org/10.1542/peds.2016-1575" TargetMode="External"/><Relationship Id="rId5" Type="http://schemas.openxmlformats.org/officeDocument/2006/relationships/hyperlink" Target="https://aspe.hhs.gov/system/files/pdf/258836/SubstanceUseChildWelfareOverview.pdf" TargetMode="External"/><Relationship Id="rId4" Type="http://schemas.openxmlformats.org/officeDocument/2006/relationships/hyperlink" Target="https://nida.nih.gov/research-topics/trends-statistics/overdose-death-rates" TargetMode="External"/><Relationship Id="rId9" Type="http://schemas.openxmlformats.org/officeDocument/2006/relationships/hyperlink" Target="https://store.samhsa.gov/sites/default/files/tip-39-substance-abuse-treatment-family-therapy-pep20-02-02-012.pdf"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doi.org/10.1056/NEJMra1511480" TargetMode="External"/><Relationship Id="rId3" Type="http://schemas.openxmlformats.org/officeDocument/2006/relationships/hyperlink" Target="https://store.samhsa.gov/sites/default/files/pep20-06-04-002.pdf" TargetMode="External"/><Relationship Id="rId7" Type="http://schemas.openxmlformats.org/officeDocument/2006/relationships/hyperlink" Target="https://www.samhsa.gov/lgbtq-plus-behavioral-health-equity"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hyperlink" Target="https://www.samhsa.gov/data/report/2022-nsduh-annual-national-report" TargetMode="External"/><Relationship Id="rId5" Type="http://schemas.openxmlformats.org/officeDocument/2006/relationships/hyperlink" Target="https://store.samhsa.gov/product/TIP-63-Medications-for-Opioid-Use-Disorder-Full-Document/PEP21-02-01-002" TargetMode="External"/><Relationship Id="rId10" Type="http://schemas.openxmlformats.org/officeDocument/2006/relationships/hyperlink" Target="https://fcda.chapinhall.org/wp-content/uploads/2012/10/2011_infants_issue-brief.pdf" TargetMode="External"/><Relationship Id="rId4" Type="http://schemas.openxmlformats.org/officeDocument/2006/relationships/hyperlink" Target="https://store.samhsa.gov/product/TIP-63-Medications-for-Opioid-Use-Disorder-Full-" TargetMode="External"/><Relationship Id="rId9" Type="http://schemas.openxmlformats.org/officeDocument/2006/relationships/hyperlink" Target="https://www.ncbi.nlm.nih.gov/pmc/articles/PMC7348456/"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hyperlink" Target="https://www.cffutures.org/ftc-practice-academy/disrupting-stigma-to-support-meaningful-change/?portfolioCats=120" TargetMode="External"/><Relationship Id="rId13" Type="http://schemas.openxmlformats.org/officeDocument/2006/relationships/hyperlink" Target="https://nam10.safelinks.protection.outlook.com/?url=https%3A%2F%2Fncsacw.acf.hhs.gov%2Ffiles%2Fsafety-and-risk-tip-sheet-1.pdf&amp;data=05%7C01%7Cesvoboda%40cffutures.org%7Cedfab2f8eae84d7a69b908daffdfd474%7C651eb30ffce946399a2d9a47e1f7ceea%7C1%7C0%7C638103634062430667%7CUnknown%7CTWFpbGZsb3d8eyJWIjoiMC4wLjAwMDAiLCJQIjoiV2luMzIiLCJBTiI6Ik1haWwiLCJXVCI6Mn0%3D%7C3000%7C%7C%7C&amp;sdata=FOA3Y7dLf%2FTm3xQ1ctX0gSMebhIPs23%2BWQPugwtLayw%3D&amp;reserved=0" TargetMode="External"/><Relationship Id="rId3" Type="http://schemas.openxmlformats.org/officeDocument/2006/relationships/hyperlink" Target="https://www.casey.org/substance-abuse/" TargetMode="External"/><Relationship Id="rId7" Type="http://schemas.openxmlformats.org/officeDocument/2006/relationships/hyperlink" Target="http://www.cffutures.org/files/PracticeModel.pdf" TargetMode="External"/><Relationship Id="rId12" Type="http://schemas.openxmlformats.org/officeDocument/2006/relationships/hyperlink" Target="https://ncsacw.acf.hhs.gov/files/disrupting-stigma-brief.pdf" TargetMode="External"/><Relationship Id="rId2" Type="http://schemas.openxmlformats.org/officeDocument/2006/relationships/notesSlide" Target="../notesSlides/notesSlide66.xml"/><Relationship Id="rId1" Type="http://schemas.openxmlformats.org/officeDocument/2006/relationships/slideLayout" Target="../slideLayouts/slideLayout50.xml"/><Relationship Id="rId6" Type="http://schemas.openxmlformats.org/officeDocument/2006/relationships/hyperlink" Target="https://www.cffutures.org/files/CFFComprehensiveFramework.pdf" TargetMode="External"/><Relationship Id="rId11" Type="http://schemas.openxmlformats.org/officeDocument/2006/relationships/hyperlink" Target="https://nam10.safelinks.protection.outlook.com/?url=https%3A%2F%2Fncsacw.acf.hhs.gov%2Ffiles%2Fsafety-and-risk-tip-sheet-2.pdf&amp;data=05%7C01%7Cesvoboda%40cffutures.org%7Cedfab2f8eae84d7a69b908daffdfd474%7C651eb30ffce946399a2d9a47e1f7ceea%7C1%7C0%7C638103634062430667%7CUnknown%7CTWFpbGZsb3d8eyJWIjoiMC4wLjAwMDAiLCJQIjoiV2luMzIiLCJBTiI6Ik1haWwiLCJXVCI6Mn0%3D%7C3000%7C%7C%7C&amp;sdata=Tel0A9p799pHA9nczkQHe0oXPUuexvEcnRiscTvhJCM%3D&amp;reserved=0" TargetMode="External"/><Relationship Id="rId5" Type="http://schemas.openxmlformats.org/officeDocument/2006/relationships/hyperlink" Target="https://capacity.childwelfare.gov/tribes" TargetMode="External"/><Relationship Id="rId10" Type="http://schemas.openxmlformats.org/officeDocument/2006/relationships/hyperlink" Target="https://ncsacw.acf.hhs.gov/collaborative/building-capacity.aspx" TargetMode="External"/><Relationship Id="rId4" Type="http://schemas.openxmlformats.org/officeDocument/2006/relationships/hyperlink" Target="https://www.cdc.gov/violenceprevention/aces/about.html" TargetMode="External"/><Relationship Id="rId9" Type="http://schemas.openxmlformats.org/officeDocument/2006/relationships/hyperlink" Target="https://celebratingfamilies.net/"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ncsacw.acf.hhs.gov/files/tips-engagement-families-508.pdf" TargetMode="External"/><Relationship Id="rId13" Type="http://schemas.openxmlformats.org/officeDocument/2006/relationships/hyperlink" Target="https://www.samhsa.gov/data/release/2022-national-survey-drug-use-and-health-nsduh-releases" TargetMode="External"/><Relationship Id="rId3" Type="http://schemas.openxmlformats.org/officeDocument/2006/relationships/hyperlink" Target="https://ncsacw.acf.hhs.gov/topics/family-centered-approach/fca-modules.aspx" TargetMode="External"/><Relationship Id="rId7" Type="http://schemas.openxmlformats.org/officeDocument/2006/relationships/hyperlink" Target="https://ncsacw.acf.hhs.gov/files/understanding-treatment-508.pdf" TargetMode="External"/><Relationship Id="rId12" Type="http://schemas.openxmlformats.org/officeDocument/2006/relationships/hyperlink" Target="https://www.shatterproof.org/about-addiction/stigma/stigma-reducing-language" TargetMode="External"/><Relationship Id="rId2" Type="http://schemas.openxmlformats.org/officeDocument/2006/relationships/notesSlide" Target="../notesSlides/notesSlide67.xml"/><Relationship Id="rId1" Type="http://schemas.openxmlformats.org/officeDocument/2006/relationships/slideLayout" Target="../slideLayouts/slideLayout50.xml"/><Relationship Id="rId6" Type="http://schemas.openxmlformats.org/officeDocument/2006/relationships/hyperlink" Target="https://ncsacw.acf.hhs.gov/files/fasd-tipsheet-cw.pdf" TargetMode="External"/><Relationship Id="rId11" Type="http://schemas.openxmlformats.org/officeDocument/2006/relationships/hyperlink" Target="https://www.nicwa.org/wp-content/uploads/2017/04/Setting-the-Record-Straight-ICWA-Fact-Sheet.pdf" TargetMode="External"/><Relationship Id="rId5" Type="http://schemas.openxmlformats.org/officeDocument/2006/relationships/hyperlink" Target="https://ncsacw.samhsa.gov/tutorials/tutorialDesc.aspx?id=27" TargetMode="External"/><Relationship Id="rId10" Type="http://schemas.openxmlformats.org/officeDocument/2006/relationships/hyperlink" Target="https://ncsacw.acf.hhs.gov/files/tips-staff-need-to-know-508.pdf" TargetMode="External"/><Relationship Id="rId4" Type="http://schemas.openxmlformats.org/officeDocument/2006/relationships/hyperlink" Target="https://ncsacw.acf.hhs.gov/files/fca-practice-module-1.pdf" TargetMode="External"/><Relationship Id="rId9" Type="http://schemas.openxmlformats.org/officeDocument/2006/relationships/hyperlink" Target="https://ncsacw.acf.hhs.gov/files/tips-screening-assessment-508.pdf"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samhsa.gov/sites/default/files/how-do-i-exchange-part2.pdf" TargetMode="External"/><Relationship Id="rId3" Type="http://schemas.openxmlformats.org/officeDocument/2006/relationships/notesSlide" Target="../notesSlides/notesSlide68.xml"/><Relationship Id="rId7" Type="http://schemas.openxmlformats.org/officeDocument/2006/relationships/hyperlink" Target="https://www.samhsa.gov/sites/default/files/does-part2-apply.pdf" TargetMode="Externa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hyperlink" Target="https://www.samhsa.gov/lgbtq-plus-behavioral-health-equity" TargetMode="External"/><Relationship Id="rId5" Type="http://schemas.openxmlformats.org/officeDocument/2006/relationships/hyperlink" Target="https://store.samhsa.gov/product/tip-59-improving-cultural-competence/sma15-4849" TargetMode="External"/><Relationship Id="rId4" Type="http://schemas.openxmlformats.org/officeDocument/2006/relationships/hyperlink" Target="https://store.samhsa.gov/system/files/sma14-4884.pdf" TargetMode="External"/><Relationship Id="rId9" Type="http://schemas.openxmlformats.org/officeDocument/2006/relationships/hyperlink" Target="https://www.bia.gov/bia/ois/dhs/icwa"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latin typeface="Arial" panose="020B0604020202020204" pitchFamily="34" charset="0"/>
              <a:cs typeface="Arial" panose="020B0604020202020204" pitchFamily="34" charset="0"/>
              <a:sym typeface="Helvetica Light"/>
            </a:endParaRPr>
          </a:p>
        </p:txBody>
      </p:sp>
      <p:sp>
        <p:nvSpPr>
          <p:cNvPr id="2" name="Title 1"/>
          <p:cNvSpPr>
            <a:spLocks noGrp="1"/>
          </p:cNvSpPr>
          <p:nvPr>
            <p:ph type="ctrTitle"/>
          </p:nvPr>
        </p:nvSpPr>
        <p:spPr>
          <a:xfrm>
            <a:off x="998220" y="1122363"/>
            <a:ext cx="10195560" cy="1637166"/>
          </a:xfrm>
        </p:spPr>
        <p:txBody>
          <a:bodyPr anchor="ctr">
            <a:normAutofit/>
          </a:bodyPr>
          <a:lstStyle/>
          <a:p>
            <a:r>
              <a:rPr lang="en-US" sz="3600" dirty="0"/>
              <a:t>Module 1: </a:t>
            </a:r>
            <a:br>
              <a:rPr lang="en-US" sz="3600" dirty="0"/>
            </a:br>
            <a:r>
              <a:rPr lang="en-US" sz="3600" dirty="0"/>
              <a:t>Understanding the Multiple Needs of Families Involved with the Child Welfare System</a:t>
            </a:r>
          </a:p>
        </p:txBody>
      </p:sp>
      <p:sp>
        <p:nvSpPr>
          <p:cNvPr id="3" name="Subtitle 2"/>
          <p:cNvSpPr>
            <a:spLocks noGrp="1"/>
          </p:cNvSpPr>
          <p:nvPr>
            <p:ph type="subTitle" idx="1"/>
          </p:nvPr>
        </p:nvSpPr>
        <p:spPr>
          <a:xfrm>
            <a:off x="1524000" y="3602038"/>
            <a:ext cx="9144000" cy="715962"/>
          </a:xfrm>
        </p:spPr>
        <p:txBody>
          <a:bodyPr/>
          <a:lstStyle/>
          <a:p>
            <a:r>
              <a:rPr lang="en-US" dirty="0"/>
              <a:t>Child Welfare Training Toolkit</a:t>
            </a:r>
          </a:p>
        </p:txBody>
      </p:sp>
      <p:pic>
        <p:nvPicPr>
          <p:cNvPr id="4" name="Picture 3" descr="National Center on Substance Abuse and Child Welfare logo">
            <a:extLst>
              <a:ext uri="{FF2B5EF4-FFF2-40B4-BE49-F238E27FC236}">
                <a16:creationId xmlns:a16="http://schemas.microsoft.com/office/drawing/2014/main" id="{DFB5279F-BCF1-2155-5CAB-1E96D8DAC37B}"/>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487876274"/>
      </p:ext>
    </p:extLst>
  </p:cSld>
  <p:clrMapOvr>
    <a:masterClrMapping/>
  </p:clrMapOvr>
  <mc:AlternateContent xmlns:mc="http://schemas.openxmlformats.org/markup-compatibility/2006">
    <mc:Choice xmlns:p14="http://schemas.microsoft.com/office/powerpoint/2010/main" Requires="p14">
      <p:transition spd="slow" p14:dur="2000" advTm="1943"/>
    </mc:Choice>
    <mc:Fallback>
      <p:transition spd="slow" advTm="19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descr="Year 2021 Data Listed by State, by Age (A-K)">
            <a:extLst>
              <a:ext uri="{FF2B5EF4-FFF2-40B4-BE49-F238E27FC236}">
                <a16:creationId xmlns:a16="http://schemas.microsoft.com/office/drawing/2014/main" id="{FB355775-AB98-F48E-3A33-2DC4B42962C0}"/>
              </a:ext>
              <a:ext uri="{C183D7F6-B498-43B3-948B-1728B52AA6E4}">
                <adec:decorative xmlns:adec="http://schemas.microsoft.com/office/drawing/2017/decorative" val="0"/>
              </a:ext>
            </a:extLst>
          </p:cNvPr>
          <p:cNvSpPr>
            <a:spLocks noGrp="1"/>
          </p:cNvSpPr>
          <p:nvPr>
            <p:ph type="title"/>
          </p:nvPr>
        </p:nvSpPr>
        <p:spPr>
          <a:xfrm>
            <a:off x="553433" y="1388708"/>
            <a:ext cx="3708000" cy="4154400"/>
          </a:xfrm>
          <a:prstGeom prst="homePlate">
            <a:avLst>
              <a:gd name="adj" fmla="val 28063"/>
            </a:avLst>
          </a:prstGeom>
          <a:solidFill>
            <a:schemeClr val="tx1">
              <a:lumMod val="75000"/>
              <a:lumOff val="25000"/>
            </a:schemeClr>
          </a:solidFill>
        </p:spPr>
        <p:txBody>
          <a:bodyPr/>
          <a:lstStyle/>
          <a:p>
            <a:r>
              <a:rPr lang="en-US" sz="3600" dirty="0"/>
              <a:t>Year 2021 Data Listed </a:t>
            </a:r>
            <a:br>
              <a:rPr lang="en-US" sz="3600" dirty="0"/>
            </a:br>
            <a:r>
              <a:rPr lang="en-US" sz="3600" dirty="0"/>
              <a:t>by State, </a:t>
            </a:r>
            <a:br>
              <a:rPr lang="en-US" sz="3600" dirty="0"/>
            </a:br>
            <a:r>
              <a:rPr lang="en-US" sz="3600" dirty="0"/>
              <a:t>by Age (A-K)</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4036886114"/>
              </p:ext>
            </p:extLst>
          </p:nvPr>
        </p:nvGraphicFramePr>
        <p:xfrm>
          <a:off x="4724400" y="281178"/>
          <a:ext cx="6883915" cy="6295644"/>
        </p:xfrm>
        <a:graphic>
          <a:graphicData uri="http://schemas.openxmlformats.org/drawingml/2006/table">
            <a:tbl>
              <a:tblPr firstRow="1" bandRow="1">
                <a:tableStyleId>{B301B821-A1FF-4177-AEE7-76D212191A09}</a:tableStyleId>
              </a:tblPr>
              <a:tblGrid>
                <a:gridCol w="1376783">
                  <a:extLst>
                    <a:ext uri="{9D8B030D-6E8A-4147-A177-3AD203B41FA5}">
                      <a16:colId xmlns:a16="http://schemas.microsoft.com/office/drawing/2014/main" val="425399174"/>
                    </a:ext>
                  </a:extLst>
                </a:gridCol>
                <a:gridCol w="1376783">
                  <a:extLst>
                    <a:ext uri="{9D8B030D-6E8A-4147-A177-3AD203B41FA5}">
                      <a16:colId xmlns:a16="http://schemas.microsoft.com/office/drawing/2014/main" val="318477015"/>
                    </a:ext>
                  </a:extLst>
                </a:gridCol>
                <a:gridCol w="1376783">
                  <a:extLst>
                    <a:ext uri="{9D8B030D-6E8A-4147-A177-3AD203B41FA5}">
                      <a16:colId xmlns:a16="http://schemas.microsoft.com/office/drawing/2014/main" val="241651614"/>
                    </a:ext>
                  </a:extLst>
                </a:gridCol>
                <a:gridCol w="1376783">
                  <a:extLst>
                    <a:ext uri="{9D8B030D-6E8A-4147-A177-3AD203B41FA5}">
                      <a16:colId xmlns:a16="http://schemas.microsoft.com/office/drawing/2014/main" val="543196097"/>
                    </a:ext>
                  </a:extLst>
                </a:gridCol>
                <a:gridCol w="1376783">
                  <a:extLst>
                    <a:ext uri="{9D8B030D-6E8A-4147-A177-3AD203B41FA5}">
                      <a16:colId xmlns:a16="http://schemas.microsoft.com/office/drawing/2014/main" val="3059699760"/>
                    </a:ext>
                  </a:extLst>
                </a:gridCol>
              </a:tblGrid>
              <a:tr h="315913">
                <a:tc>
                  <a:txBody>
                    <a:bodyPr/>
                    <a:lstStyle/>
                    <a:p>
                      <a:pPr algn="l"/>
                      <a:r>
                        <a:rPr lang="en-US" sz="15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Under</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Age 1</a:t>
                      </a:r>
                    </a:p>
                  </a:txBody>
                  <a:tcPr marL="45720" marR="45720"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Age 1</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and Older</a:t>
                      </a:r>
                    </a:p>
                  </a:txBody>
                  <a:tcPr marL="45720" marR="45720"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2203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3142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AZ</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2166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5474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2612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5767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2816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1534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DC</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5152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13593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1969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5192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2126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10324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KS</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KY</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1416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4262</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34213701"/>
                  </a:ext>
                </a:extLst>
              </a:tr>
            </a:tbl>
          </a:graphicData>
        </a:graphic>
      </p:graphicFrame>
      <p:sp>
        <p:nvSpPr>
          <p:cNvPr id="6" name="Content Placeholder 5">
            <a:extLst>
              <a:ext uri="{FF2B5EF4-FFF2-40B4-BE49-F238E27FC236}">
                <a16:creationId xmlns:a16="http://schemas.microsoft.com/office/drawing/2014/main" id="{B0D5C017-E4B3-F48C-E960-B62D0594D7E5}"/>
              </a:ext>
            </a:extLst>
          </p:cNvPr>
          <p:cNvSpPr>
            <a:spLocks noGrp="1"/>
          </p:cNvSpPr>
          <p:nvPr>
            <p:ph sz="quarter" idx="16"/>
          </p:nvPr>
        </p:nvSpPr>
        <p:spPr>
          <a:xfrm>
            <a:off x="412750" y="6546485"/>
            <a:ext cx="5457825" cy="371475"/>
          </a:xfrm>
        </p:spPr>
        <p:txBody>
          <a:bodyPr/>
          <a:lstStyle/>
          <a:p>
            <a:pPr marL="0" indent="0" rtl="0" eaLnBrk="1" fontAlgn="b" latinLnBrk="0" hangingPunct="1">
              <a:buNone/>
            </a:pPr>
            <a:r>
              <a:rPr lang="en-US" sz="1200" i="0" dirty="0">
                <a:solidFill>
                  <a:srgbClr val="46505F"/>
                </a:solidFill>
                <a:latin typeface="Arial" panose="020B0604020202020204" pitchFamily="34" charset="0"/>
                <a:cs typeface="Arial" panose="020B0604020202020204" pitchFamily="34" charset="0"/>
              </a:rPr>
              <a:t>Source: AFCARS Data 2000-2021, as of 03/21/23</a:t>
            </a:r>
          </a:p>
        </p:txBody>
      </p:sp>
    </p:spTree>
    <p:extLst>
      <p:ext uri="{BB962C8B-B14F-4D97-AF65-F5344CB8AC3E}">
        <p14:creationId xmlns:p14="http://schemas.microsoft.com/office/powerpoint/2010/main" val="183990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descr="Year 2021 Data Listed by State, by Age (L-N)">
            <a:extLst>
              <a:ext uri="{FF2B5EF4-FFF2-40B4-BE49-F238E27FC236}">
                <a16:creationId xmlns:a16="http://schemas.microsoft.com/office/drawing/2014/main" id="{FC5715E4-F8E5-A472-1401-A4E38620C9DB}"/>
              </a:ext>
              <a:ext uri="{C183D7F6-B498-43B3-948B-1728B52AA6E4}">
                <adec:decorative xmlns:adec="http://schemas.microsoft.com/office/drawing/2017/decorative" val="0"/>
              </a:ext>
            </a:extLst>
          </p:cNvPr>
          <p:cNvSpPr>
            <a:spLocks noGrp="1"/>
          </p:cNvSpPr>
          <p:nvPr>
            <p:ph type="title"/>
          </p:nvPr>
        </p:nvSpPr>
        <p:spPr>
          <a:xfrm>
            <a:off x="594360" y="1329614"/>
            <a:ext cx="3805200" cy="4233600"/>
          </a:xfrm>
          <a:prstGeom prst="homePlate">
            <a:avLst>
              <a:gd name="adj" fmla="val 28052"/>
            </a:avLst>
          </a:prstGeom>
          <a:solidFill>
            <a:schemeClr val="tx1">
              <a:lumMod val="75000"/>
              <a:lumOff val="25000"/>
            </a:schemeClr>
          </a:solidFill>
        </p:spPr>
        <p:txBody>
          <a:bodyPr anchor="ctr"/>
          <a:lstStyle/>
          <a:p>
            <a:r>
              <a:rPr lang="en-US" sz="3600" dirty="0"/>
              <a:t>Year 2021 Data Listed </a:t>
            </a:r>
            <a:br>
              <a:rPr lang="en-US" sz="3600" dirty="0"/>
            </a:br>
            <a:r>
              <a:rPr lang="en-US" sz="3600" dirty="0"/>
              <a:t>by State, </a:t>
            </a:r>
            <a:br>
              <a:rPr lang="en-US" sz="3600" dirty="0"/>
            </a:br>
            <a:r>
              <a:rPr lang="en-US" sz="3600" dirty="0"/>
              <a:t>by Age (L-N)</a:t>
            </a:r>
          </a:p>
        </p:txBody>
      </p:sp>
      <p:sp>
        <p:nvSpPr>
          <p:cNvPr id="14" name="Content Placeholder 13">
            <a:extLst>
              <a:ext uri="{FF2B5EF4-FFF2-40B4-BE49-F238E27FC236}">
                <a16:creationId xmlns:a16="http://schemas.microsoft.com/office/drawing/2014/main" id="{B9160281-01F7-A20D-D4D8-4A036E372C3E}"/>
              </a:ext>
            </a:extLst>
          </p:cNvPr>
          <p:cNvSpPr>
            <a:spLocks noGrp="1"/>
          </p:cNvSpPr>
          <p:nvPr>
            <p:ph sz="quarter" idx="23"/>
          </p:nvPr>
        </p:nvSpPr>
        <p:spPr>
          <a:xfrm>
            <a:off x="400050" y="6560820"/>
            <a:ext cx="5524500" cy="290830"/>
          </a:xfrm>
        </p:spPr>
        <p:txBody>
          <a:bodyPr/>
          <a:lstStyle/>
          <a:p>
            <a:pPr marL="0" indent="0">
              <a:buNone/>
            </a:pPr>
            <a:r>
              <a:rPr lang="en-US" sz="1200" i="0" dirty="0">
                <a:solidFill>
                  <a:srgbClr val="46505F"/>
                </a:solidFill>
                <a:latin typeface="Arial" panose="020B0604020202020204" pitchFamily="34" charset="0"/>
                <a:cs typeface="Arial" panose="020B0604020202020204" pitchFamily="34" charset="0"/>
              </a:rPr>
              <a:t>Source: AFCARS Data 2000-2021, as of 03/21/23</a:t>
            </a:r>
            <a:endParaRPr lang="en-IN" sz="1200" dirty="0">
              <a:solidFill>
                <a:srgbClr val="46505F"/>
              </a:solidFill>
            </a:endParaRPr>
          </a:p>
        </p:txBody>
      </p:sp>
      <p:graphicFrame>
        <p:nvGraphicFramePr>
          <p:cNvPr id="2" name="Table 1">
            <a:extLst>
              <a:ext uri="{FF2B5EF4-FFF2-40B4-BE49-F238E27FC236}">
                <a16:creationId xmlns:a16="http://schemas.microsoft.com/office/drawing/2014/main" id="{8E452D22-69F4-CBF6-35C6-AD8F60B5B03F}"/>
              </a:ext>
            </a:extLst>
          </p:cNvPr>
          <p:cNvGraphicFramePr>
            <a:graphicFrameLocks noGrp="1"/>
          </p:cNvGraphicFramePr>
          <p:nvPr>
            <p:extLst>
              <p:ext uri="{D42A27DB-BD31-4B8C-83A1-F6EECF244321}">
                <p14:modId xmlns:p14="http://schemas.microsoft.com/office/powerpoint/2010/main" val="790126457"/>
              </p:ext>
            </p:extLst>
          </p:nvPr>
        </p:nvGraphicFramePr>
        <p:xfrm>
          <a:off x="4724400" y="297180"/>
          <a:ext cx="6868885" cy="6263640"/>
        </p:xfrm>
        <a:graphic>
          <a:graphicData uri="http://schemas.openxmlformats.org/drawingml/2006/table">
            <a:tbl>
              <a:tblPr firstRow="1" bandRow="1">
                <a:tableStyleId>{B301B821-A1FF-4177-AEE7-76D212191A09}</a:tableStyleId>
              </a:tblPr>
              <a:tblGrid>
                <a:gridCol w="1373777">
                  <a:extLst>
                    <a:ext uri="{9D8B030D-6E8A-4147-A177-3AD203B41FA5}">
                      <a16:colId xmlns:a16="http://schemas.microsoft.com/office/drawing/2014/main" val="216031841"/>
                    </a:ext>
                  </a:extLst>
                </a:gridCol>
                <a:gridCol w="1373777">
                  <a:extLst>
                    <a:ext uri="{9D8B030D-6E8A-4147-A177-3AD203B41FA5}">
                      <a16:colId xmlns:a16="http://schemas.microsoft.com/office/drawing/2014/main" val="3866323622"/>
                    </a:ext>
                  </a:extLst>
                </a:gridCol>
                <a:gridCol w="1373777">
                  <a:extLst>
                    <a:ext uri="{9D8B030D-6E8A-4147-A177-3AD203B41FA5}">
                      <a16:colId xmlns:a16="http://schemas.microsoft.com/office/drawing/2014/main" val="788237476"/>
                    </a:ext>
                  </a:extLst>
                </a:gridCol>
                <a:gridCol w="1373777">
                  <a:extLst>
                    <a:ext uri="{9D8B030D-6E8A-4147-A177-3AD203B41FA5}">
                      <a16:colId xmlns:a16="http://schemas.microsoft.com/office/drawing/2014/main" val="374087353"/>
                    </a:ext>
                  </a:extLst>
                </a:gridCol>
                <a:gridCol w="1373777">
                  <a:extLst>
                    <a:ext uri="{9D8B030D-6E8A-4147-A177-3AD203B41FA5}">
                      <a16:colId xmlns:a16="http://schemas.microsoft.com/office/drawing/2014/main" val="4091958513"/>
                    </a:ext>
                  </a:extLst>
                </a:gridCol>
              </a:tblGrid>
              <a:tr h="347980">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600">
                          <a:latin typeface="Arial" panose="020B0604020202020204" pitchFamily="34" charset="0"/>
                          <a:cs typeface="Arial" panose="020B0604020202020204" pitchFamily="34" charset="0"/>
                        </a:rPr>
                        <a:t>Under</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600">
                          <a:latin typeface="Arial" panose="020B0604020202020204" pitchFamily="34" charset="0"/>
                          <a:cs typeface="Arial" panose="020B0604020202020204" pitchFamily="34" charset="0"/>
                        </a:rPr>
                        <a:t>Age 1</a:t>
                      </a:r>
                    </a:p>
                  </a:txBody>
                  <a:tcPr marL="45720" marR="45720">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600">
                          <a:latin typeface="Arial" panose="020B0604020202020204" pitchFamily="34" charset="0"/>
                          <a:cs typeface="Arial" panose="020B0604020202020204" pitchFamily="34" charset="0"/>
                        </a:rPr>
                        <a:t>Age 1</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600">
                          <a:latin typeface="Arial" panose="020B0604020202020204" pitchFamily="34" charset="0"/>
                          <a:cs typeface="Arial" panose="020B0604020202020204" pitchFamily="34" charset="0"/>
                        </a:rPr>
                        <a:t>and Older</a:t>
                      </a:r>
                    </a:p>
                  </a:txBody>
                  <a:tcPr marL="45720" marR="45720">
                    <a:lnL w="12700" cap="flat" cmpd="sng" algn="ctr">
                      <a:solidFill>
                        <a:schemeClr val="accent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7866540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72383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3442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3739149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51.90%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1157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8172577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7162582"/>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1657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4036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293580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1372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4815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127345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2654</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76243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58.40%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1981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6779211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MT</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3746266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NC</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1597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667899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741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4868166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1563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44535184"/>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26.90%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1610638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NJ</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07465760"/>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NM</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7407896"/>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NV</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801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36784554"/>
                  </a:ext>
                </a:extLst>
              </a:tr>
              <a:tr h="347980">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NY</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1844</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4337</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114103199"/>
                  </a:ext>
                </a:extLst>
              </a:tr>
            </a:tbl>
          </a:graphicData>
        </a:graphic>
      </p:graphicFrame>
    </p:spTree>
    <p:extLst>
      <p:ext uri="{BB962C8B-B14F-4D97-AF65-F5344CB8AC3E}">
        <p14:creationId xmlns:p14="http://schemas.microsoft.com/office/powerpoint/2010/main" val="4233199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descr="Year 2021 Data Listed by State, by Age (O-W, Puerto Rico)">
            <a:extLst>
              <a:ext uri="{FF2B5EF4-FFF2-40B4-BE49-F238E27FC236}">
                <a16:creationId xmlns:a16="http://schemas.microsoft.com/office/drawing/2014/main" id="{7A473CF4-156D-1465-7DAA-EB62E2E394B7}"/>
              </a:ext>
              <a:ext uri="{C183D7F6-B498-43B3-948B-1728B52AA6E4}">
                <adec:decorative xmlns:adec="http://schemas.microsoft.com/office/drawing/2017/decorative" val="0"/>
              </a:ext>
            </a:extLst>
          </p:cNvPr>
          <p:cNvSpPr>
            <a:spLocks noGrp="1"/>
          </p:cNvSpPr>
          <p:nvPr>
            <p:ph type="title"/>
          </p:nvPr>
        </p:nvSpPr>
        <p:spPr>
          <a:xfrm>
            <a:off x="634524" y="1376257"/>
            <a:ext cx="3805200" cy="4154400"/>
          </a:xfrm>
          <a:prstGeom prst="homePlate">
            <a:avLst>
              <a:gd name="adj" fmla="val 22304"/>
            </a:avLst>
          </a:prstGeom>
          <a:solidFill>
            <a:schemeClr val="tx1">
              <a:lumMod val="75000"/>
              <a:lumOff val="25000"/>
            </a:schemeClr>
          </a:solidFill>
        </p:spPr>
        <p:txBody>
          <a:bodyPr/>
          <a:lstStyle/>
          <a:p>
            <a:r>
              <a:rPr lang="en-US" sz="3600" dirty="0"/>
              <a:t>Year 2021 Data Listed by State, by Age </a:t>
            </a:r>
            <a:br>
              <a:rPr lang="en-US" sz="3600" dirty="0"/>
            </a:br>
            <a:r>
              <a:rPr lang="en-US" sz="2800" dirty="0"/>
              <a:t>(O-W, Puerto Rico)</a:t>
            </a:r>
          </a:p>
        </p:txBody>
      </p:sp>
      <p:graphicFrame>
        <p:nvGraphicFramePr>
          <p:cNvPr id="2" name="Table 1">
            <a:extLst>
              <a:ext uri="{FF2B5EF4-FFF2-40B4-BE49-F238E27FC236}">
                <a16:creationId xmlns:a16="http://schemas.microsoft.com/office/drawing/2014/main" id="{C87A0C59-BF6F-8D5B-FF52-DAE5404B9679}"/>
              </a:ext>
            </a:extLst>
          </p:cNvPr>
          <p:cNvGraphicFramePr>
            <a:graphicFrameLocks noGrp="1"/>
          </p:cNvGraphicFramePr>
          <p:nvPr>
            <p:extLst>
              <p:ext uri="{D42A27DB-BD31-4B8C-83A1-F6EECF244321}">
                <p14:modId xmlns:p14="http://schemas.microsoft.com/office/powerpoint/2010/main" val="358454315"/>
              </p:ext>
            </p:extLst>
          </p:nvPr>
        </p:nvGraphicFramePr>
        <p:xfrm>
          <a:off x="4854691" y="129540"/>
          <a:ext cx="6853385" cy="6611620"/>
        </p:xfrm>
        <a:graphic>
          <a:graphicData uri="http://schemas.openxmlformats.org/drawingml/2006/table">
            <a:tbl>
              <a:tblPr firstRow="1" bandRow="1">
                <a:tableStyleId>{B301B821-A1FF-4177-AEE7-76D212191A09}</a:tableStyleId>
              </a:tblPr>
              <a:tblGrid>
                <a:gridCol w="1370677">
                  <a:extLst>
                    <a:ext uri="{9D8B030D-6E8A-4147-A177-3AD203B41FA5}">
                      <a16:colId xmlns:a16="http://schemas.microsoft.com/office/drawing/2014/main" val="4724267"/>
                    </a:ext>
                  </a:extLst>
                </a:gridCol>
                <a:gridCol w="1370677">
                  <a:extLst>
                    <a:ext uri="{9D8B030D-6E8A-4147-A177-3AD203B41FA5}">
                      <a16:colId xmlns:a16="http://schemas.microsoft.com/office/drawing/2014/main" val="74215513"/>
                    </a:ext>
                  </a:extLst>
                </a:gridCol>
                <a:gridCol w="1370677">
                  <a:extLst>
                    <a:ext uri="{9D8B030D-6E8A-4147-A177-3AD203B41FA5}">
                      <a16:colId xmlns:a16="http://schemas.microsoft.com/office/drawing/2014/main" val="923989618"/>
                    </a:ext>
                  </a:extLst>
                </a:gridCol>
                <a:gridCol w="1370677">
                  <a:extLst>
                    <a:ext uri="{9D8B030D-6E8A-4147-A177-3AD203B41FA5}">
                      <a16:colId xmlns:a16="http://schemas.microsoft.com/office/drawing/2014/main" val="1052230392"/>
                    </a:ext>
                  </a:extLst>
                </a:gridCol>
                <a:gridCol w="1370677">
                  <a:extLst>
                    <a:ext uri="{9D8B030D-6E8A-4147-A177-3AD203B41FA5}">
                      <a16:colId xmlns:a16="http://schemas.microsoft.com/office/drawing/2014/main" val="3469616894"/>
                    </a:ext>
                  </a:extLst>
                </a:gridCol>
              </a:tblGrid>
              <a:tr h="347980">
                <a:tc>
                  <a:txBody>
                    <a:bodyPr/>
                    <a:lstStyle/>
                    <a:p>
                      <a:pPr algn="ctr"/>
                      <a:r>
                        <a:rPr lang="en-US" sz="1500">
                          <a:latin typeface="Arial" panose="020B0604020202020204" pitchFamily="34" charset="0"/>
                          <a:cs typeface="Arial" panose="020B0604020202020204" pitchFamily="34" charset="0"/>
                        </a:rPr>
                        <a:t>State</a:t>
                      </a:r>
                    </a:p>
                  </a:txBody>
                  <a:tcPr marL="71578" marR="71578" marT="35789" marB="35789"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Under</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Age 1</a:t>
                      </a:r>
                    </a:p>
                  </a:txBody>
                  <a:tcPr marL="71578" marR="71578" marT="35789" marB="35789"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Age 1</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and Older</a:t>
                      </a:r>
                    </a:p>
                  </a:txBody>
                  <a:tcPr marL="45720" marR="45720" anchor="ctr">
                    <a:lnL w="12700" cap="flat" cmpd="sng" algn="ctr">
                      <a:solidFill>
                        <a:schemeClr val="accent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66443859"/>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OH</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5718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5071364"/>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OK</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4073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8168739"/>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3629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649944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2284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5612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4455438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3939478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862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25074412"/>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SD</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71.80%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1194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4001595"/>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TN</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1521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4322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67474250"/>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TX</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7564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62.60%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21959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06656507"/>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UT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1834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52855263"/>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1971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5165815"/>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15138738"/>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4090512"/>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1066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2983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95994461"/>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WV</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4963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7484603"/>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WY</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375943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Puerto Rico</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98480759"/>
                  </a:ext>
                </a:extLst>
              </a:tr>
              <a:tr h="347980">
                <a:tc>
                  <a:txBody>
                    <a:bodyPr/>
                    <a:lstStyle/>
                    <a:p>
                      <a:pPr marL="0" marR="0" algn="l">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US</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51.30%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63130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173013</a:t>
                      </a:r>
                      <a:endParaRPr lang="en-US" sz="15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348540985"/>
                  </a:ext>
                </a:extLst>
              </a:tr>
            </a:tbl>
          </a:graphicData>
        </a:graphic>
      </p:graphicFrame>
      <p:sp>
        <p:nvSpPr>
          <p:cNvPr id="7" name="Content Placeholder 6">
            <a:extLst>
              <a:ext uri="{FF2B5EF4-FFF2-40B4-BE49-F238E27FC236}">
                <a16:creationId xmlns:a16="http://schemas.microsoft.com/office/drawing/2014/main" id="{BACD709B-973C-4006-5A61-15FA8BB4404F}"/>
              </a:ext>
            </a:extLst>
          </p:cNvPr>
          <p:cNvSpPr>
            <a:spLocks noGrp="1"/>
          </p:cNvSpPr>
          <p:nvPr>
            <p:ph sz="quarter" idx="23"/>
          </p:nvPr>
        </p:nvSpPr>
        <p:spPr>
          <a:xfrm>
            <a:off x="457200" y="6568490"/>
            <a:ext cx="5314950" cy="352425"/>
          </a:xfrm>
        </p:spPr>
        <p:txBody>
          <a:bodyPr/>
          <a:lstStyle/>
          <a:p>
            <a:pPr marL="0" indent="0">
              <a:buNone/>
            </a:pPr>
            <a:r>
              <a:rPr lang="en-US" sz="1200" i="0" dirty="0">
                <a:solidFill>
                  <a:srgbClr val="46505F"/>
                </a:solidFill>
                <a:latin typeface="Arial" panose="020B0604020202020204" pitchFamily="34" charset="0"/>
                <a:cs typeface="Arial" panose="020B0604020202020204" pitchFamily="34" charset="0"/>
              </a:rPr>
              <a:t>Source: AFCARS Data 2000-2021, as of 03/21/23</a:t>
            </a:r>
            <a:endParaRPr lang="en-IN" sz="1200" dirty="0">
              <a:solidFill>
                <a:srgbClr val="46505F"/>
              </a:solidFill>
            </a:endParaRPr>
          </a:p>
        </p:txBody>
      </p:sp>
    </p:spTree>
    <p:extLst>
      <p:ext uri="{BB962C8B-B14F-4D97-AF65-F5344CB8AC3E}">
        <p14:creationId xmlns:p14="http://schemas.microsoft.com/office/powerpoint/2010/main" val="164649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cidence of Parental Alcohol or Drug Abuse as a Condition Associated with Removal in the United States, 2000 to 2021">
            <a:extLst>
              <a:ext uri="{FF2B5EF4-FFF2-40B4-BE49-F238E27FC236}">
                <a16:creationId xmlns:a16="http://schemas.microsoft.com/office/drawing/2014/main" id="{6E19249B-1395-4E88-69F0-F4BC913852A6}"/>
              </a:ext>
              <a:ext uri="{C183D7F6-B498-43B3-948B-1728B52AA6E4}">
                <adec:decorative xmlns:adec="http://schemas.microsoft.com/office/drawing/2017/decorative" val="0"/>
              </a:ext>
            </a:extLst>
          </p:cNvPr>
          <p:cNvSpPr>
            <a:spLocks noGrp="1"/>
          </p:cNvSpPr>
          <p:nvPr>
            <p:ph type="title"/>
          </p:nvPr>
        </p:nvSpPr>
        <p:spPr>
          <a:gradFill>
            <a:gsLst>
              <a:gs pos="1000">
                <a:srgbClr val="116889"/>
              </a:gs>
              <a:gs pos="0">
                <a:schemeClr val="accent2"/>
              </a:gs>
              <a:gs pos="100000">
                <a:schemeClr val="tx2"/>
              </a:gs>
            </a:gsLst>
          </a:gradFill>
        </p:spPr>
        <p:txBody>
          <a:bodyPr/>
          <a:lstStyle/>
          <a:p>
            <a:pPr algn="ctr"/>
            <a:r>
              <a:rPr lang="en-US" sz="3200" dirty="0">
                <a:solidFill>
                  <a:prstClr val="white"/>
                </a:solidFill>
                <a:latin typeface="Arial" panose="020B0604020202020204" pitchFamily="34" charset="0"/>
                <a:cs typeface="Arial" panose="020B0604020202020204" pitchFamily="34" charset="0"/>
                <a:sym typeface="Helvetica Light"/>
              </a:rPr>
              <a:t>Incidence of Parental Alcohol or Drug Abuse as a Condition Associated with Removal in the United States, 2000 to 2021</a:t>
            </a:r>
          </a:p>
        </p:txBody>
      </p:sp>
      <p:graphicFrame>
        <p:nvGraphicFramePr>
          <p:cNvPr id="10" name="Picture 9" descr="Line graph with the years spanning from 2000 to 2021 and showing data for incidence of parental alcohol or drug abuse as a condition associated with removal int he united states steadily increasing over the ">
            <a:extLst>
              <a:ext uri="{FF2B5EF4-FFF2-40B4-BE49-F238E27FC236}">
                <a16:creationId xmlns:a16="http://schemas.microsoft.com/office/drawing/2014/main" id="{190DF9D0-1DD5-9EA8-8DA2-99D1EEFE84F3}"/>
              </a:ext>
            </a:extLst>
          </p:cNvPr>
          <p:cNvGraphicFramePr/>
          <p:nvPr>
            <p:extLst>
              <p:ext uri="{D42A27DB-BD31-4B8C-83A1-F6EECF244321}">
                <p14:modId xmlns:p14="http://schemas.microsoft.com/office/powerpoint/2010/main" val="2375357986"/>
              </p:ext>
            </p:extLst>
          </p:nvPr>
        </p:nvGraphicFramePr>
        <p:xfrm>
          <a:off x="243923" y="1445874"/>
          <a:ext cx="11694077" cy="4805214"/>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8">
            <a:extLst>
              <a:ext uri="{FF2B5EF4-FFF2-40B4-BE49-F238E27FC236}">
                <a16:creationId xmlns:a16="http://schemas.microsoft.com/office/drawing/2014/main" id="{6EA7DBED-E6F9-EDF6-5B0E-9ECF81C135A3}"/>
              </a:ext>
            </a:extLst>
          </p:cNvPr>
          <p:cNvSpPr>
            <a:spLocks noGrp="1"/>
          </p:cNvSpPr>
          <p:nvPr>
            <p:ph sz="quarter" idx="16"/>
          </p:nvPr>
        </p:nvSpPr>
        <p:spPr>
          <a:xfrm>
            <a:off x="342900" y="6508262"/>
            <a:ext cx="7277100" cy="330687"/>
          </a:xfrm>
        </p:spPr>
        <p:txBody>
          <a:bodyPr/>
          <a:lstStyle/>
          <a:p>
            <a:r>
              <a:rPr kumimoji="0" lang="en-US" sz="1400" b="0" i="1" u="none" strike="noStrike" kern="1200" cap="none" spc="0" normalizeH="0" baseline="0" noProof="0" dirty="0">
                <a:ln>
                  <a:noFill/>
                </a:ln>
                <a:solidFill>
                  <a:prstClr val="black"/>
                </a:solidFill>
                <a:effectLst/>
                <a:uLnTx/>
                <a:uFillTx/>
                <a:ea typeface="+mn-ea"/>
                <a:cs typeface="+mn-cs"/>
              </a:rPr>
              <a:t>Note: Estimates based on </a:t>
            </a:r>
            <a:r>
              <a:rPr kumimoji="0" lang="en-US" sz="1400" b="1" i="1" u="sng" strike="noStrike" kern="1200" cap="none" spc="0" normalizeH="0" baseline="0" noProof="0" dirty="0">
                <a:ln>
                  <a:noFill/>
                </a:ln>
                <a:solidFill>
                  <a:prstClr val="black"/>
                </a:solidFill>
                <a:effectLst/>
                <a:uLnTx/>
                <a:uFillTx/>
                <a:ea typeface="+mn-ea"/>
                <a:cs typeface="+mn-cs"/>
              </a:rPr>
              <a:t>children who entered </a:t>
            </a:r>
            <a:r>
              <a:rPr kumimoji="0" lang="en-US" sz="1400" b="1" i="1" u="sng" strike="noStrike" kern="1200" cap="none" spc="0" normalizeH="0" baseline="0" noProof="0" dirty="0" err="1">
                <a:ln>
                  <a:noFill/>
                </a:ln>
                <a:solidFill>
                  <a:prstClr val="black"/>
                </a:solidFill>
                <a:effectLst/>
                <a:uLnTx/>
                <a:uFillTx/>
                <a:ea typeface="+mn-ea"/>
                <a:cs typeface="+mn-cs"/>
              </a:rPr>
              <a:t>out-of</a:t>
            </a:r>
            <a:r>
              <a:rPr lang="en-US" sz="1400" b="1" i="1" u="sng" dirty="0">
                <a:solidFill>
                  <a:prstClr val="black"/>
                </a:solidFill>
              </a:rPr>
              <a:t>-</a:t>
            </a:r>
            <a:r>
              <a:rPr kumimoji="0" lang="en-US" sz="1400" b="1" i="1" u="sng" strike="noStrike" kern="1200" cap="none" spc="0" normalizeH="0" baseline="0" noProof="0" dirty="0">
                <a:ln>
                  <a:noFill/>
                </a:ln>
                <a:solidFill>
                  <a:prstClr val="black"/>
                </a:solidFill>
                <a:effectLst/>
                <a:uLnTx/>
                <a:uFillTx/>
                <a:ea typeface="+mn-ea"/>
                <a:cs typeface="+mn-cs"/>
              </a:rPr>
              <a:t>home care</a:t>
            </a:r>
            <a:r>
              <a:rPr kumimoji="0" lang="en-US" sz="1400" b="1" i="1" u="none" strike="noStrike" kern="1200" cap="none" spc="0" normalizeH="0" baseline="0" noProof="0" dirty="0">
                <a:ln>
                  <a:noFill/>
                </a:ln>
                <a:solidFill>
                  <a:prstClr val="black"/>
                </a:solidFill>
                <a:effectLst/>
                <a:uLnTx/>
                <a:uFillTx/>
                <a:ea typeface="+mn-ea"/>
                <a:cs typeface="+mn-cs"/>
              </a:rPr>
              <a:t> </a:t>
            </a:r>
            <a:r>
              <a:rPr kumimoji="0" lang="en-US" sz="1400" b="0" i="1" u="none" strike="noStrike" kern="1200" cap="none" spc="0" normalizeH="0" baseline="0" noProof="0" dirty="0">
                <a:ln>
                  <a:noFill/>
                </a:ln>
                <a:solidFill>
                  <a:prstClr val="black"/>
                </a:solidFill>
                <a:effectLst/>
                <a:uLnTx/>
                <a:uFillTx/>
                <a:ea typeface="+mn-ea"/>
                <a:cs typeface="+mn-cs"/>
              </a:rPr>
              <a:t>during Fiscal Year</a:t>
            </a:r>
            <a:endParaRPr lang="en-IN" sz="1400" dirty="0"/>
          </a:p>
        </p:txBody>
      </p:sp>
      <p:sp>
        <p:nvSpPr>
          <p:cNvPr id="11" name="Content Placeholder 10">
            <a:extLst>
              <a:ext uri="{FF2B5EF4-FFF2-40B4-BE49-F238E27FC236}">
                <a16:creationId xmlns:a16="http://schemas.microsoft.com/office/drawing/2014/main" id="{87D34271-03E2-8208-D8F1-681A7EDF72D9}"/>
              </a:ext>
            </a:extLst>
          </p:cNvPr>
          <p:cNvSpPr>
            <a:spLocks noGrp="1"/>
          </p:cNvSpPr>
          <p:nvPr>
            <p:ph sz="quarter" idx="17"/>
          </p:nvPr>
        </p:nvSpPr>
        <p:spPr>
          <a:xfrm>
            <a:off x="8488951" y="6558711"/>
            <a:ext cx="3903936" cy="365126"/>
          </a:xfrm>
        </p:spPr>
        <p:txBody>
          <a:bodyPr/>
          <a:lstStyle/>
          <a:p>
            <a:pPr marL="0" indent="0">
              <a:buNone/>
            </a:pPr>
            <a:r>
              <a:rPr lang="en-US" sz="1200" i="0" dirty="0">
                <a:solidFill>
                  <a:srgbClr val="46505F"/>
                </a:solidFill>
                <a:latin typeface="Arial" panose="020B0604020202020204" pitchFamily="34" charset="0"/>
                <a:cs typeface="Arial" panose="020B0604020202020204" pitchFamily="34" charset="0"/>
              </a:rPr>
              <a:t>Source: AFCARS Data 2000-2021, as of 03/21/23</a:t>
            </a:r>
            <a:endParaRPr lang="en-IN" sz="1200" dirty="0">
              <a:solidFill>
                <a:srgbClr val="46505F"/>
              </a:solidFill>
            </a:endParaRPr>
          </a:p>
        </p:txBody>
      </p:sp>
    </p:spTree>
    <p:extLst>
      <p:ext uri="{BB962C8B-B14F-4D97-AF65-F5344CB8AC3E}">
        <p14:creationId xmlns:p14="http://schemas.microsoft.com/office/powerpoint/2010/main" val="121618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Understanding the Cumulative Effects of Overdose Rates on Parental Capacity and Family Well-Being">
            <a:extLst>
              <a:ext uri="{FF2B5EF4-FFF2-40B4-BE49-F238E27FC236}">
                <a16:creationId xmlns:a16="http://schemas.microsoft.com/office/drawing/2014/main" id="{B9100169-28E7-8BE7-B6B5-32FD39DADC60}"/>
              </a:ext>
              <a:ext uri="{C183D7F6-B498-43B3-948B-1728B52AA6E4}">
                <adec:decorative xmlns:adec="http://schemas.microsoft.com/office/drawing/2017/decorative" val="0"/>
              </a:ext>
            </a:extLst>
          </p:cNvPr>
          <p:cNvSpPr>
            <a:spLocks noGrp="1"/>
          </p:cNvSpPr>
          <p:nvPr>
            <p:ph type="title"/>
          </p:nvPr>
        </p:nvSpPr>
        <p:spPr>
          <a:xfrm>
            <a:off x="0" y="0"/>
            <a:ext cx="12192000" cy="1216152"/>
          </a:xfrm>
        </p:spPr>
        <p:txBody>
          <a:bodyPr/>
          <a:lstStyle/>
          <a:p>
            <a:r>
              <a:rPr lang="en-US" dirty="0"/>
              <a:t>Understanding the Cumulative Effects of Overdose Rates on Parental Capacity and Family Well-Being</a:t>
            </a:r>
          </a:p>
        </p:txBody>
      </p:sp>
      <p:pic>
        <p:nvPicPr>
          <p:cNvPr id="6" name="Picture 5" descr="Line graph showing data of overdose rates from the following substances: Synthetic opioids other than methadone (primarily fentanyl), psychostimulants (primarily methamphetamine, cocaine, prescription opioids, heroin, benzodiazepines, and antidepressants. Overdose generally increased from 1999 to 2020, with a notable increase of fentanyl related deaths from 2013 - 2020. ">
            <a:extLst>
              <a:ext uri="{FF2B5EF4-FFF2-40B4-BE49-F238E27FC236}">
                <a16:creationId xmlns:a16="http://schemas.microsoft.com/office/drawing/2014/main" id="{24B2C7D1-7D87-452F-FD91-9C90E8805694}"/>
              </a:ext>
            </a:extLst>
          </p:cNvPr>
          <p:cNvPicPr>
            <a:picLocks noChangeAspect="1"/>
          </p:cNvPicPr>
          <p:nvPr/>
        </p:nvPicPr>
        <p:blipFill>
          <a:blip r:embed="rId3"/>
          <a:stretch>
            <a:fillRect/>
          </a:stretch>
        </p:blipFill>
        <p:spPr>
          <a:xfrm>
            <a:off x="1323773" y="1336532"/>
            <a:ext cx="8338387" cy="4300757"/>
          </a:xfrm>
          <a:prstGeom prst="rect">
            <a:avLst/>
          </a:prstGeom>
        </p:spPr>
      </p:pic>
      <p:sp>
        <p:nvSpPr>
          <p:cNvPr id="13" name="Arrow: Down 12">
            <a:extLst>
              <a:ext uri="{FF2B5EF4-FFF2-40B4-BE49-F238E27FC236}">
                <a16:creationId xmlns:a16="http://schemas.microsoft.com/office/drawing/2014/main" id="{CC859A6F-508A-BFD9-4BD7-EE5558BE2AFC}"/>
              </a:ext>
              <a:ext uri="{C183D7F6-B498-43B3-948B-1728B52AA6E4}">
                <adec:decorative xmlns:adec="http://schemas.microsoft.com/office/drawing/2017/decorative" val="1"/>
              </a:ext>
            </a:extLst>
          </p:cNvPr>
          <p:cNvSpPr/>
          <p:nvPr/>
        </p:nvSpPr>
        <p:spPr>
          <a:xfrm>
            <a:off x="2073777" y="5522446"/>
            <a:ext cx="274320" cy="289590"/>
          </a:xfrm>
          <a:prstGeom prst="downArrow">
            <a:avLst/>
          </a:prstGeom>
          <a:solidFill>
            <a:schemeClr val="tx2"/>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8" name="TextBox 7" descr="Wave 1, 1999: &#10;Rise in Prescription Opioid Deaths">
            <a:extLst>
              <a:ext uri="{FF2B5EF4-FFF2-40B4-BE49-F238E27FC236}">
                <a16:creationId xmlns:a16="http://schemas.microsoft.com/office/drawing/2014/main" id="{DF5E12E7-2D06-3A3B-D98E-EDAFC2B45B09}"/>
              </a:ext>
              <a:ext uri="{C183D7F6-B498-43B3-948B-1728B52AA6E4}">
                <adec:decorative xmlns:adec="http://schemas.microsoft.com/office/drawing/2017/decorative" val="0"/>
              </a:ext>
            </a:extLst>
          </p:cNvPr>
          <p:cNvSpPr txBox="1"/>
          <p:nvPr/>
        </p:nvSpPr>
        <p:spPr>
          <a:xfrm>
            <a:off x="1323774" y="5868120"/>
            <a:ext cx="2007310" cy="749808"/>
          </a:xfrm>
          <a:prstGeom prst="rect">
            <a:avLst/>
          </a:prstGeom>
          <a:solidFill>
            <a:schemeClr val="tx2"/>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1, 1999: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Rise in Prescription Opioid Deaths</a:t>
            </a:r>
            <a:endParaRPr kumimoji="0" lang="en-US" sz="14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15" name="Arrow: Down 14">
            <a:extLst>
              <a:ext uri="{FF2B5EF4-FFF2-40B4-BE49-F238E27FC236}">
                <a16:creationId xmlns:a16="http://schemas.microsoft.com/office/drawing/2014/main" id="{0C806447-724A-28F8-2769-5EEE3E4FFBAA}"/>
              </a:ext>
              <a:ext uri="{C183D7F6-B498-43B3-948B-1728B52AA6E4}">
                <adec:decorative xmlns:adec="http://schemas.microsoft.com/office/drawing/2017/decorative" val="1"/>
              </a:ext>
            </a:extLst>
          </p:cNvPr>
          <p:cNvSpPr/>
          <p:nvPr/>
        </p:nvSpPr>
        <p:spPr>
          <a:xfrm>
            <a:off x="5862594" y="5522446"/>
            <a:ext cx="274320" cy="289590"/>
          </a:xfrm>
          <a:prstGeom prst="downArrow">
            <a:avLst/>
          </a:prstGeom>
          <a:solidFill>
            <a:schemeClr val="accent1"/>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9" name="TextBox 8" descr="Wave 2, 2010: &#10;Rise in Heroin Deaths ">
            <a:extLst>
              <a:ext uri="{FF2B5EF4-FFF2-40B4-BE49-F238E27FC236}">
                <a16:creationId xmlns:a16="http://schemas.microsoft.com/office/drawing/2014/main" id="{FC501082-D0F6-C185-8C44-23011C5E2EB7}"/>
              </a:ext>
              <a:ext uri="{C183D7F6-B498-43B3-948B-1728B52AA6E4}">
                <adec:decorative xmlns:adec="http://schemas.microsoft.com/office/drawing/2017/decorative" val="0"/>
              </a:ext>
            </a:extLst>
          </p:cNvPr>
          <p:cNvSpPr txBox="1"/>
          <p:nvPr/>
        </p:nvSpPr>
        <p:spPr>
          <a:xfrm>
            <a:off x="4173853" y="5868120"/>
            <a:ext cx="2007310" cy="749808"/>
          </a:xfrm>
          <a:prstGeom prst="rect">
            <a:avLst/>
          </a:prstGeom>
          <a:solidFill>
            <a:schemeClr val="accent1"/>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2, 2010: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Rise in Heroin Deaths </a:t>
            </a:r>
            <a:endParaRPr kumimoji="0" lang="en-US" sz="15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16" name="Arrow: Down 15">
            <a:extLst>
              <a:ext uri="{FF2B5EF4-FFF2-40B4-BE49-F238E27FC236}">
                <a16:creationId xmlns:a16="http://schemas.microsoft.com/office/drawing/2014/main" id="{C2766906-40A5-607F-6F62-07FD1EDBEEB2}"/>
              </a:ext>
              <a:ext uri="{C183D7F6-B498-43B3-948B-1728B52AA6E4}">
                <adec:decorative xmlns:adec="http://schemas.microsoft.com/office/drawing/2017/decorative" val="1"/>
              </a:ext>
            </a:extLst>
          </p:cNvPr>
          <p:cNvSpPr/>
          <p:nvPr/>
        </p:nvSpPr>
        <p:spPr>
          <a:xfrm>
            <a:off x="6903994" y="5522446"/>
            <a:ext cx="274320" cy="289590"/>
          </a:xfrm>
          <a:prstGeom prst="downArrow">
            <a:avLst/>
          </a:prstGeom>
          <a:solidFill>
            <a:schemeClr val="accent3"/>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0" name="TextBox 9" descr="Wave 3, 2013:&#10;Rise in Fentanyl Deaths ">
            <a:extLst>
              <a:ext uri="{FF2B5EF4-FFF2-40B4-BE49-F238E27FC236}">
                <a16:creationId xmlns:a16="http://schemas.microsoft.com/office/drawing/2014/main" id="{6E47F300-682D-91B9-BD04-6674113F01B7}"/>
              </a:ext>
              <a:ext uri="{C183D7F6-B498-43B3-948B-1728B52AA6E4}">
                <adec:decorative xmlns:adec="http://schemas.microsoft.com/office/drawing/2017/decorative" val="0"/>
              </a:ext>
            </a:extLst>
          </p:cNvPr>
          <p:cNvSpPr txBox="1"/>
          <p:nvPr/>
        </p:nvSpPr>
        <p:spPr>
          <a:xfrm>
            <a:off x="6483593" y="5868120"/>
            <a:ext cx="1575405" cy="749808"/>
          </a:xfrm>
          <a:prstGeom prst="rect">
            <a:avLst/>
          </a:prstGeom>
          <a:solidFill>
            <a:schemeClr val="accent3"/>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3, 2013: Rise in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Fentanyl Deaths </a:t>
            </a:r>
            <a:endParaRPr kumimoji="0" lang="en-US" sz="15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2" name="Arrow: Bent-Up 1">
            <a:extLst>
              <a:ext uri="{FF2B5EF4-FFF2-40B4-BE49-F238E27FC236}">
                <a16:creationId xmlns:a16="http://schemas.microsoft.com/office/drawing/2014/main" id="{2A8F1BF8-D0D8-219E-97D1-C9A0FDD41136}"/>
              </a:ext>
              <a:ext uri="{C183D7F6-B498-43B3-948B-1728B52AA6E4}">
                <adec:decorative xmlns:adec="http://schemas.microsoft.com/office/drawing/2017/decorative" val="1"/>
              </a:ext>
            </a:extLst>
          </p:cNvPr>
          <p:cNvSpPr/>
          <p:nvPr/>
        </p:nvSpPr>
        <p:spPr>
          <a:xfrm flipV="1">
            <a:off x="7759953" y="5520254"/>
            <a:ext cx="1015726" cy="347866"/>
          </a:xfrm>
          <a:prstGeom prst="bentUpArrow">
            <a:avLst/>
          </a:prstGeom>
          <a:solidFill>
            <a:schemeClr val="accent4">
              <a:alpha val="60000"/>
            </a:schemeClr>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1" name="TextBox 10" descr="Wave 4, 2015:&#10;Rise in Fentanyl &amp; Stimulant Deaths &#10;">
            <a:extLst>
              <a:ext uri="{FF2B5EF4-FFF2-40B4-BE49-F238E27FC236}">
                <a16:creationId xmlns:a16="http://schemas.microsoft.com/office/drawing/2014/main" id="{B928E651-C4AE-7188-C148-CFA8A8FF3729}"/>
              </a:ext>
              <a:ext uri="{C183D7F6-B498-43B3-948B-1728B52AA6E4}">
                <adec:decorative xmlns:adec="http://schemas.microsoft.com/office/drawing/2017/decorative" val="0"/>
              </a:ext>
            </a:extLst>
          </p:cNvPr>
          <p:cNvSpPr txBox="1"/>
          <p:nvPr/>
        </p:nvSpPr>
        <p:spPr>
          <a:xfrm>
            <a:off x="8361428" y="5950800"/>
            <a:ext cx="2898052" cy="564257"/>
          </a:xfrm>
          <a:prstGeom prst="rect">
            <a:avLst/>
          </a:prstGeom>
          <a:solidFill>
            <a:schemeClr val="accent4">
              <a:alpha val="60000"/>
            </a:schemeClr>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Wave 4, 2015: Rise in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Fentanyl &amp; Stimulant Deaths </a:t>
            </a:r>
            <a:endParaRPr kumimoji="0" lang="en-US" sz="1500" b="1" i="1"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3" name="Footer Placeholder 2">
            <a:extLst>
              <a:ext uri="{FF2B5EF4-FFF2-40B4-BE49-F238E27FC236}">
                <a16:creationId xmlns:a16="http://schemas.microsoft.com/office/drawing/2014/main" id="{2F3E2689-4264-583E-D5F3-54578586B4C0}"/>
              </a:ext>
            </a:extLst>
          </p:cNvPr>
          <p:cNvSpPr>
            <a:spLocks noGrp="1"/>
          </p:cNvSpPr>
          <p:nvPr>
            <p:ph type="ftr" sz="quarter" idx="10"/>
          </p:nvPr>
        </p:nvSpPr>
        <p:spPr>
          <a:xfrm>
            <a:off x="7753054" y="6489451"/>
            <a:ext cx="4114800" cy="365125"/>
          </a:xfrm>
        </p:spPr>
        <p:txBody>
          <a:bodyPr/>
          <a:lstStyle/>
          <a:p>
            <a:r>
              <a:rPr lang="en-US" dirty="0">
                <a:cs typeface="Arial"/>
              </a:rPr>
              <a:t>(National Institute on Drug Abuse, 2023)</a:t>
            </a:r>
          </a:p>
        </p:txBody>
      </p:sp>
    </p:spTree>
    <p:extLst>
      <p:ext uri="{BB962C8B-B14F-4D97-AF65-F5344CB8AC3E}">
        <p14:creationId xmlns:p14="http://schemas.microsoft.com/office/powerpoint/2010/main" val="44617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6857367" cy="2387600"/>
          </a:xfrm>
          <a:noFill/>
        </p:spPr>
        <p:txBody>
          <a:bodyPr vert="horz" lIns="91440" tIns="45720" rIns="91440" bIns="45720" rtlCol="0" anchor="ctr">
            <a:noAutofit/>
          </a:bodyPr>
          <a:lstStyle/>
          <a:p>
            <a:r>
              <a:rPr lang="en-US" dirty="0"/>
              <a:t>Child Welfare Laws </a:t>
            </a:r>
            <a:br>
              <a:rPr lang="en-US" dirty="0"/>
            </a:br>
            <a:r>
              <a:rPr lang="en-US" dirty="0"/>
              <a:t>and Considerations </a:t>
            </a:r>
            <a:br>
              <a:rPr lang="en-US" dirty="0"/>
            </a:br>
            <a:r>
              <a:rPr lang="en-US" dirty="0"/>
              <a:t>for Families Affected by Parental Substance Use</a:t>
            </a:r>
          </a:p>
        </p:txBody>
      </p:sp>
    </p:spTree>
    <p:extLst>
      <p:ext uri="{BB962C8B-B14F-4D97-AF65-F5344CB8AC3E}">
        <p14:creationId xmlns:p14="http://schemas.microsoft.com/office/powerpoint/2010/main" val="863208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holding a baby&#10;&#10;">
            <a:extLst>
              <a:ext uri="{FF2B5EF4-FFF2-40B4-BE49-F238E27FC236}">
                <a16:creationId xmlns:a16="http://schemas.microsoft.com/office/drawing/2014/main" id="{E03956AF-91E6-684D-A53B-6256140142AF}"/>
              </a:ext>
            </a:extLst>
          </p:cNvPr>
          <p:cNvPicPr>
            <a:picLocks noGrp="1"/>
          </p:cNvPicPr>
          <p:nvPr>
            <p:ph type="pic" sz="quarter" idx="13"/>
          </p:nvPr>
        </p:nvPicPr>
        <p:blipFill rotWithShape="1">
          <a:blip r:embed="rId3">
            <a:extLst>
              <a:ext uri="{28A0092B-C50C-407E-A947-70E740481C1C}">
                <a14:useLocalDpi xmlns:a14="http://schemas.microsoft.com/office/drawing/2010/main" val="0"/>
              </a:ext>
            </a:extLst>
          </a:blip>
          <a:srcRect l="5214" r="668"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4845CF7-F165-5BB7-A885-3A94AB8FE462}"/>
              </a:ext>
            </a:extLst>
          </p:cNvPr>
          <p:cNvSpPr>
            <a:spLocks noGrp="1"/>
          </p:cNvSpPr>
          <p:nvPr>
            <p:ph type="title"/>
          </p:nvPr>
        </p:nvSpPr>
        <p:spPr>
          <a:xfrm>
            <a:off x="7933946" y="267145"/>
            <a:ext cx="3822189" cy="1899912"/>
          </a:xfrm>
        </p:spPr>
        <p:txBody>
          <a:bodyPr vert="horz" lIns="91440" tIns="45720" rIns="91440" bIns="45720" rtlCol="0" anchor="ctr">
            <a:normAutofit/>
          </a:bodyPr>
          <a:lstStyle/>
          <a:p>
            <a:r>
              <a:rPr lang="en-US" sz="4000" dirty="0">
                <a:latin typeface="+mj-lt"/>
                <a:cs typeface="+mj-cs"/>
              </a:rPr>
              <a:t>Adoption and Safe Families Act (ASFA)</a:t>
            </a:r>
          </a:p>
        </p:txBody>
      </p:sp>
      <p:sp>
        <p:nvSpPr>
          <p:cNvPr id="4" name="Content Placeholder 3">
            <a:extLst>
              <a:ext uri="{FF2B5EF4-FFF2-40B4-BE49-F238E27FC236}">
                <a16:creationId xmlns:a16="http://schemas.microsoft.com/office/drawing/2014/main" id="{9C2C0B6C-CFC1-5693-A0A8-253B2F392665}"/>
              </a:ext>
            </a:extLst>
          </p:cNvPr>
          <p:cNvSpPr>
            <a:spLocks noGrp="1"/>
          </p:cNvSpPr>
          <p:nvPr>
            <p:ph sz="quarter" idx="11"/>
          </p:nvPr>
        </p:nvSpPr>
        <p:spPr>
          <a:xfrm>
            <a:off x="7933946" y="2472656"/>
            <a:ext cx="3822189" cy="3742762"/>
          </a:xfrm>
        </p:spPr>
        <p:txBody>
          <a:bodyPr vert="horz" lIns="91440" tIns="45720" rIns="91440" bIns="45720" rtlCol="0">
            <a:normAutofit/>
          </a:bodyPr>
          <a:lstStyle/>
          <a:p>
            <a:pPr>
              <a:lnSpc>
                <a:spcPct val="90000"/>
              </a:lnSpc>
            </a:pPr>
            <a:r>
              <a:rPr lang="en-US"/>
              <a:t>Primary goals for child welfare intervention:</a:t>
            </a:r>
          </a:p>
          <a:p>
            <a:pPr lvl="1">
              <a:spcBef>
                <a:spcPts val="1200"/>
              </a:spcBef>
              <a:spcAft>
                <a:spcPts val="1200"/>
              </a:spcAft>
            </a:pPr>
            <a:r>
              <a:rPr lang="en-US"/>
              <a:t>Safety </a:t>
            </a:r>
          </a:p>
          <a:p>
            <a:pPr lvl="1">
              <a:spcBef>
                <a:spcPts val="1200"/>
              </a:spcBef>
              <a:spcAft>
                <a:spcPts val="1200"/>
              </a:spcAft>
            </a:pPr>
            <a:r>
              <a:rPr lang="en-US"/>
              <a:t>Permanency </a:t>
            </a:r>
          </a:p>
          <a:p>
            <a:pPr lvl="1">
              <a:spcBef>
                <a:spcPts val="1200"/>
              </a:spcBef>
              <a:spcAft>
                <a:spcPts val="1200"/>
              </a:spcAft>
            </a:pPr>
            <a:r>
              <a:rPr lang="en-US"/>
              <a:t>Well-being</a:t>
            </a:r>
          </a:p>
        </p:txBody>
      </p:sp>
    </p:spTree>
    <p:extLst>
      <p:ext uri="{BB962C8B-B14F-4D97-AF65-F5344CB8AC3E}">
        <p14:creationId xmlns:p14="http://schemas.microsoft.com/office/powerpoint/2010/main" val="3494499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Key ASFA Provisions">
            <a:extLst>
              <a:ext uri="{FF2B5EF4-FFF2-40B4-BE49-F238E27FC236}">
                <a16:creationId xmlns:a16="http://schemas.microsoft.com/office/drawing/2014/main" id="{99E9C55D-B523-CF1E-32C0-CC5446676FBF}"/>
              </a:ext>
              <a:ext uri="{C183D7F6-B498-43B3-948B-1728B52AA6E4}">
                <adec:decorative xmlns:adec="http://schemas.microsoft.com/office/drawing/2017/decorative" val="0"/>
              </a:ext>
            </a:extLst>
          </p:cNvPr>
          <p:cNvSpPr>
            <a:spLocks noGrp="1"/>
          </p:cNvSpPr>
          <p:nvPr>
            <p:ph type="title"/>
          </p:nvPr>
        </p:nvSpPr>
        <p:spPr>
          <a:xfrm>
            <a:off x="0" y="0"/>
            <a:ext cx="4324350" cy="6858000"/>
          </a:xfrm>
          <a:prstGeom prst="rect">
            <a:avLst/>
          </a:prstGeom>
          <a:solidFill>
            <a:schemeClr val="tx2"/>
          </a:solidFill>
        </p:spPr>
        <p:txBody>
          <a:bodyPr>
            <a:normAutofit/>
          </a:bodyPr>
          <a:lstStyle/>
          <a:p>
            <a:pPr marL="228600" lvl="0" algn="l"/>
            <a:r>
              <a:rPr lang="en-US" sz="4000" dirty="0">
                <a:sym typeface="Helvetica Light"/>
              </a:rPr>
              <a:t>Key ASFA </a:t>
            </a:r>
            <a:br>
              <a:rPr lang="en-US" sz="4000" dirty="0">
                <a:sym typeface="Helvetica Light"/>
              </a:rPr>
            </a:br>
            <a:r>
              <a:rPr lang="en-US" sz="4000" dirty="0">
                <a:sym typeface="Helvetica Light"/>
              </a:rPr>
              <a:t>Provisions</a:t>
            </a:r>
            <a:endParaRPr lang="en-US" sz="4000" noProof="0" dirty="0">
              <a:sym typeface="Helvetica Light"/>
            </a:endParaRPr>
          </a:p>
        </p:txBody>
      </p:sp>
      <p:sp>
        <p:nvSpPr>
          <p:cNvPr id="10" name="Content Placeholder 9" descr="Permanency Hearings">
            <a:extLst>
              <a:ext uri="{FF2B5EF4-FFF2-40B4-BE49-F238E27FC236}">
                <a16:creationId xmlns:a16="http://schemas.microsoft.com/office/drawing/2014/main" id="{98986574-FC66-7B53-F677-01B841E25780}"/>
              </a:ext>
              <a:ext uri="{C183D7F6-B498-43B3-948B-1728B52AA6E4}">
                <adec:decorative xmlns:adec="http://schemas.microsoft.com/office/drawing/2017/decorative" val="0"/>
              </a:ext>
            </a:extLst>
          </p:cNvPr>
          <p:cNvSpPr>
            <a:spLocks noGrp="1"/>
          </p:cNvSpPr>
          <p:nvPr>
            <p:ph sz="quarter" idx="14"/>
          </p:nvPr>
        </p:nvSpPr>
        <p:spPr>
          <a:xfrm>
            <a:off x="3714876" y="514347"/>
            <a:ext cx="7772400" cy="91440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a:t>Permanency Hearings</a:t>
            </a:r>
          </a:p>
        </p:txBody>
      </p:sp>
      <p:sp>
        <p:nvSpPr>
          <p:cNvPr id="12" name="Content Placeholder 11" descr="Permanency Timeline">
            <a:extLst>
              <a:ext uri="{FF2B5EF4-FFF2-40B4-BE49-F238E27FC236}">
                <a16:creationId xmlns:a16="http://schemas.microsoft.com/office/drawing/2014/main" id="{C9398997-9FC5-ABF5-7768-AD4915E9209E}"/>
              </a:ext>
            </a:extLst>
          </p:cNvPr>
          <p:cNvSpPr>
            <a:spLocks noGrp="1"/>
          </p:cNvSpPr>
          <p:nvPr>
            <p:ph sz="quarter" idx="17"/>
          </p:nvPr>
        </p:nvSpPr>
        <p:spPr>
          <a:xfrm>
            <a:off x="3714877" y="1756771"/>
            <a:ext cx="7772400" cy="914400"/>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a:t>Permanency Timeline</a:t>
            </a:r>
          </a:p>
        </p:txBody>
      </p:sp>
      <p:sp>
        <p:nvSpPr>
          <p:cNvPr id="14" name="Content Placeholder 13" descr="Reunification Guidelines">
            <a:extLst>
              <a:ext uri="{FF2B5EF4-FFF2-40B4-BE49-F238E27FC236}">
                <a16:creationId xmlns:a16="http://schemas.microsoft.com/office/drawing/2014/main" id="{8F58E4F6-9AF5-D996-294C-25E85ABD8000}"/>
              </a:ext>
            </a:extLst>
          </p:cNvPr>
          <p:cNvSpPr>
            <a:spLocks noGrp="1"/>
          </p:cNvSpPr>
          <p:nvPr>
            <p:ph sz="quarter" idx="19"/>
          </p:nvPr>
        </p:nvSpPr>
        <p:spPr>
          <a:xfrm>
            <a:off x="3714877" y="2999195"/>
            <a:ext cx="7772400" cy="914400"/>
          </a:xfr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a:t>Reunification Guidelines</a:t>
            </a:r>
          </a:p>
        </p:txBody>
      </p:sp>
      <p:sp>
        <p:nvSpPr>
          <p:cNvPr id="11" name="Content Placeholder 10" descr="Safety Checks">
            <a:extLst>
              <a:ext uri="{FF2B5EF4-FFF2-40B4-BE49-F238E27FC236}">
                <a16:creationId xmlns:a16="http://schemas.microsoft.com/office/drawing/2014/main" id="{CBE50656-3C44-12ED-3B63-6DE7ABB2CB50}"/>
              </a:ext>
            </a:extLst>
          </p:cNvPr>
          <p:cNvSpPr>
            <a:spLocks noGrp="1"/>
          </p:cNvSpPr>
          <p:nvPr>
            <p:ph sz="quarter" idx="16"/>
          </p:nvPr>
        </p:nvSpPr>
        <p:spPr>
          <a:xfrm>
            <a:off x="3714877" y="4241619"/>
            <a:ext cx="7772400" cy="914400"/>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a:t>Safety Checks</a:t>
            </a:r>
          </a:p>
        </p:txBody>
      </p:sp>
      <p:sp>
        <p:nvSpPr>
          <p:cNvPr id="13" name="Content Placeholder 12" descr="Accountability">
            <a:extLst>
              <a:ext uri="{FF2B5EF4-FFF2-40B4-BE49-F238E27FC236}">
                <a16:creationId xmlns:a16="http://schemas.microsoft.com/office/drawing/2014/main" id="{3D2794FD-749E-69F2-2B31-324A4AC5E21E}"/>
              </a:ext>
            </a:extLst>
          </p:cNvPr>
          <p:cNvSpPr>
            <a:spLocks noGrp="1"/>
          </p:cNvSpPr>
          <p:nvPr>
            <p:ph sz="quarter" idx="18"/>
          </p:nvPr>
        </p:nvSpPr>
        <p:spPr>
          <a:xfrm>
            <a:off x="3714877" y="5484045"/>
            <a:ext cx="7772400" cy="91440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a:t>Accountability</a:t>
            </a:r>
          </a:p>
        </p:txBody>
      </p:sp>
    </p:spTree>
    <p:extLst>
      <p:ext uri="{BB962C8B-B14F-4D97-AF65-F5344CB8AC3E}">
        <p14:creationId xmlns:p14="http://schemas.microsoft.com/office/powerpoint/2010/main" val="262315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F71A1BF-BEA9-9038-3F2A-DC2106D94DA3}"/>
              </a:ext>
              <a:ext uri="{C183D7F6-B498-43B3-948B-1728B52AA6E4}">
                <adec:decorative xmlns:adec="http://schemas.microsoft.com/office/drawing/2017/decorative" val="1"/>
              </a:ext>
            </a:extLst>
          </p:cNvPr>
          <p:cNvSpPr/>
          <p:nvPr/>
        </p:nvSpPr>
        <p:spPr>
          <a:xfrm>
            <a:off x="0" y="5355575"/>
            <a:ext cx="12192000" cy="118872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descr="Conflicting Timetables: Time to Treatment Matters!">
            <a:extLst>
              <a:ext uri="{FF2B5EF4-FFF2-40B4-BE49-F238E27FC236}">
                <a16:creationId xmlns:a16="http://schemas.microsoft.com/office/drawing/2014/main" id="{CC4F4F87-FB50-6F38-718B-7C29D7064724}"/>
              </a:ext>
            </a:extLst>
          </p:cNvPr>
          <p:cNvSpPr>
            <a:spLocks noGrp="1"/>
          </p:cNvSpPr>
          <p:nvPr>
            <p:ph type="title"/>
          </p:nvPr>
        </p:nvSpPr>
        <p:spPr>
          <a:xfrm>
            <a:off x="0" y="-15479"/>
            <a:ext cx="12192000" cy="3159998"/>
          </a:xfrm>
          <a:solidFill>
            <a:schemeClr val="accent2">
              <a:lumMod val="75000"/>
            </a:schemeClr>
          </a:solidFill>
        </p:spPr>
        <p:txBody>
          <a:bodyPr tIns="457200" anchor="t"/>
          <a:lstStyle/>
          <a:p>
            <a:r>
              <a:rPr lang="en-US" dirty="0"/>
              <a:t>Conflicting Timetables: Time to Treatment Matters!</a:t>
            </a:r>
          </a:p>
        </p:txBody>
      </p:sp>
      <p:pic>
        <p:nvPicPr>
          <p:cNvPr id="7" name="Picture 6">
            <a:extLst>
              <a:ext uri="{FF2B5EF4-FFF2-40B4-BE49-F238E27FC236}">
                <a16:creationId xmlns:a16="http://schemas.microsoft.com/office/drawing/2014/main" id="{90D8E0B6-8EAD-83ED-6513-3B6C90AD99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2556" y="1566817"/>
            <a:ext cx="3356492" cy="3159998"/>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23" name="Content Placeholder 22" descr="Child Welfare">
            <a:extLst>
              <a:ext uri="{FF2B5EF4-FFF2-40B4-BE49-F238E27FC236}">
                <a16:creationId xmlns:a16="http://schemas.microsoft.com/office/drawing/2014/main" id="{2F1F9E24-55E6-4C24-31CE-84EB0AF8A11B}"/>
              </a:ext>
            </a:extLst>
          </p:cNvPr>
          <p:cNvSpPr>
            <a:spLocks noGrp="1"/>
          </p:cNvSpPr>
          <p:nvPr>
            <p:ph sz="quarter" idx="14"/>
          </p:nvPr>
        </p:nvSpPr>
        <p:spPr>
          <a:xfrm>
            <a:off x="92822" y="5355575"/>
            <a:ext cx="3840480" cy="1188720"/>
          </a:xfrm>
          <a:solidFill>
            <a:schemeClr val="tx2"/>
          </a:solidFill>
        </p:spPr>
        <p:txBody>
          <a:bodyPr anchor="ctr"/>
          <a:lstStyle/>
          <a:p>
            <a:pPr marL="0" indent="0" algn="ctr">
              <a:buNone/>
            </a:pPr>
            <a:r>
              <a:rPr lang="en-US" sz="2400" dirty="0">
                <a:solidFill>
                  <a:schemeClr val="bg1"/>
                </a:solidFill>
              </a:rPr>
              <a:t>Child Welfare</a:t>
            </a:r>
          </a:p>
        </p:txBody>
      </p:sp>
      <p:pic>
        <p:nvPicPr>
          <p:cNvPr id="5" name="Picture 4">
            <a:extLst>
              <a:ext uri="{FF2B5EF4-FFF2-40B4-BE49-F238E27FC236}">
                <a16:creationId xmlns:a16="http://schemas.microsoft.com/office/drawing/2014/main" id="{D849BACF-F444-84AF-0D42-6150F9B85F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50067" y="1581913"/>
            <a:ext cx="3356492" cy="3163824"/>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12" name="Content Placeholder 11" descr="Child Development">
            <a:extLst>
              <a:ext uri="{FF2B5EF4-FFF2-40B4-BE49-F238E27FC236}">
                <a16:creationId xmlns:a16="http://schemas.microsoft.com/office/drawing/2014/main" id="{75F689AE-A173-2D37-4647-B4FAC6234207}"/>
              </a:ext>
            </a:extLst>
          </p:cNvPr>
          <p:cNvSpPr>
            <a:spLocks noGrp="1"/>
          </p:cNvSpPr>
          <p:nvPr>
            <p:ph sz="quarter" idx="17"/>
          </p:nvPr>
        </p:nvSpPr>
        <p:spPr>
          <a:xfrm>
            <a:off x="4004440" y="5357874"/>
            <a:ext cx="3860800" cy="1188720"/>
          </a:xfrm>
          <a:solidFill>
            <a:schemeClr val="tx2"/>
          </a:solidFill>
        </p:spPr>
        <p:txBody>
          <a:bodyPr anchor="ctr"/>
          <a:lstStyle/>
          <a:p>
            <a:pPr marL="0" indent="0" algn="ctr">
              <a:buNone/>
            </a:pPr>
            <a:r>
              <a:rPr lang="en-US" sz="2400">
                <a:solidFill>
                  <a:schemeClr val="bg1"/>
                </a:solidFill>
              </a:rPr>
              <a:t>Child Development</a:t>
            </a:r>
          </a:p>
        </p:txBody>
      </p:sp>
      <p:pic>
        <p:nvPicPr>
          <p:cNvPr id="6" name="Picture 5">
            <a:extLst>
              <a:ext uri="{FF2B5EF4-FFF2-40B4-BE49-F238E27FC236}">
                <a16:creationId xmlns:a16="http://schemas.microsoft.com/office/drawing/2014/main" id="{5D87558A-26D5-3A2C-B4E1-1845751218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27579" y="1581912"/>
            <a:ext cx="3491865" cy="3163824"/>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11" name="Content Placeholder 10" descr="Treatment &amp; Recovery">
            <a:extLst>
              <a:ext uri="{FF2B5EF4-FFF2-40B4-BE49-F238E27FC236}">
                <a16:creationId xmlns:a16="http://schemas.microsoft.com/office/drawing/2014/main" id="{9795485A-1188-65D8-D4C5-DFA44992597D}"/>
              </a:ext>
            </a:extLst>
          </p:cNvPr>
          <p:cNvSpPr>
            <a:spLocks noGrp="1"/>
          </p:cNvSpPr>
          <p:nvPr>
            <p:ph sz="quarter" idx="16"/>
          </p:nvPr>
        </p:nvSpPr>
        <p:spPr>
          <a:xfrm>
            <a:off x="8118396" y="5376599"/>
            <a:ext cx="3771900" cy="1167696"/>
          </a:xfrm>
          <a:solidFill>
            <a:schemeClr val="tx2"/>
          </a:solidFill>
        </p:spPr>
        <p:txBody>
          <a:bodyPr anchor="ctr"/>
          <a:lstStyle/>
          <a:p>
            <a:pPr marL="0" indent="0" algn="ctr">
              <a:buNone/>
            </a:pPr>
            <a:r>
              <a:rPr lang="en-US" sz="2400">
                <a:solidFill>
                  <a:schemeClr val="bg1"/>
                </a:solidFill>
              </a:rPr>
              <a:t>Treatment &amp; Recovery</a:t>
            </a:r>
          </a:p>
        </p:txBody>
      </p:sp>
    </p:spTree>
    <p:extLst>
      <p:ext uri="{BB962C8B-B14F-4D97-AF65-F5344CB8AC3E}">
        <p14:creationId xmlns:p14="http://schemas.microsoft.com/office/powerpoint/2010/main" val="2661853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Indian Child Welfare Act">
            <a:extLst>
              <a:ext uri="{FF2B5EF4-FFF2-40B4-BE49-F238E27FC236}">
                <a16:creationId xmlns:a16="http://schemas.microsoft.com/office/drawing/2014/main" id="{C4DE82D8-7EF3-8508-2822-B898AB6478BE}"/>
              </a:ext>
            </a:extLst>
          </p:cNvPr>
          <p:cNvSpPr>
            <a:spLocks noGrp="1"/>
          </p:cNvSpPr>
          <p:nvPr>
            <p:ph type="title"/>
          </p:nvPr>
        </p:nvSpPr>
        <p:spPr>
          <a:xfrm>
            <a:off x="5186896" y="1481178"/>
            <a:ext cx="6462559" cy="4203392"/>
          </a:xfrm>
          <a:gradFill flip="none" rotWithShape="1">
            <a:gsLst>
              <a:gs pos="0">
                <a:srgbClr val="FF3300">
                  <a:alpha val="53000"/>
                  <a:lumMod val="94000"/>
                </a:srgbClr>
              </a:gs>
              <a:gs pos="2000">
                <a:srgbClr val="FF481D">
                  <a:alpha val="81961"/>
                </a:srgbClr>
              </a:gs>
              <a:gs pos="100000">
                <a:srgbClr val="F39F79"/>
              </a:gs>
              <a:gs pos="56500">
                <a:srgbClr val="F29971"/>
              </a:gs>
            </a:gsLst>
            <a:lin ang="2700000" scaled="0"/>
            <a:tileRect/>
          </a:gradFill>
          <a:scene3d>
            <a:camera prst="orthographicFront"/>
            <a:lightRig rig="threePt" dir="t"/>
          </a:scene3d>
          <a:sp3d>
            <a:bevelT/>
          </a:sp3d>
        </p:spPr>
        <p:txBody>
          <a:bodyPr tIns="1371600" bIns="365760" anchor="t"/>
          <a:lstStyle/>
          <a:p>
            <a:r>
              <a:rPr lang="en-US" sz="4000" dirty="0">
                <a:solidFill>
                  <a:schemeClr val="tx1"/>
                </a:solidFill>
              </a:rPr>
              <a:t>Indian Child Welfare Act…</a:t>
            </a:r>
          </a:p>
        </p:txBody>
      </p:sp>
      <p:pic>
        <p:nvPicPr>
          <p:cNvPr id="7" name="Content Placeholder 6" descr="A pregnant Native American person in a green dress smiling and holding her belly.">
            <a:extLst>
              <a:ext uri="{FF2B5EF4-FFF2-40B4-BE49-F238E27FC236}">
                <a16:creationId xmlns:a16="http://schemas.microsoft.com/office/drawing/2014/main" id="{4625CA25-1B96-F46F-CD6E-65FB9C09AD5B}"/>
              </a:ext>
            </a:extLst>
          </p:cNvPr>
          <p:cNvPicPr>
            <a:picLocks noGrp="1" noChangeAspect="1"/>
          </p:cNvPicPr>
          <p:nvPr>
            <p:ph sz="quarter" idx="12"/>
          </p:nvPr>
        </p:nvPicPr>
        <p:blipFill>
          <a:blip r:embed="rId3"/>
          <a:stretch>
            <a:fillRect/>
          </a:stretch>
        </p:blipFill>
        <p:spPr>
          <a:xfrm>
            <a:off x="-23368" y="1"/>
            <a:ext cx="4751830" cy="6858000"/>
          </a:xfrm>
        </p:spPr>
      </p:pic>
      <p:sp>
        <p:nvSpPr>
          <p:cNvPr id="3" name="Content Placeholder 2">
            <a:extLst>
              <a:ext uri="{FF2B5EF4-FFF2-40B4-BE49-F238E27FC236}">
                <a16:creationId xmlns:a16="http://schemas.microsoft.com/office/drawing/2014/main" id="{A827BE9C-1247-31C1-E43D-7B363B98DB3B}"/>
              </a:ext>
            </a:extLst>
          </p:cNvPr>
          <p:cNvSpPr>
            <a:spLocks noGrp="1"/>
          </p:cNvSpPr>
          <p:nvPr>
            <p:ph sz="quarter" idx="11"/>
          </p:nvPr>
        </p:nvSpPr>
        <p:spPr>
          <a:xfrm>
            <a:off x="5329302" y="3776472"/>
            <a:ext cx="6177746" cy="1124712"/>
          </a:xfrm>
        </p:spPr>
        <p:txBody>
          <a:bodyPr/>
          <a:lstStyle/>
          <a:p>
            <a:r>
              <a:rPr lang="en-US" sz="2400" i="1"/>
              <a:t>Healing Generations Past, Present &amp; Future</a:t>
            </a:r>
          </a:p>
        </p:txBody>
      </p:sp>
    </p:spTree>
    <p:extLst>
      <p:ext uri="{BB962C8B-B14F-4D97-AF65-F5344CB8AC3E}">
        <p14:creationId xmlns:p14="http://schemas.microsoft.com/office/powerpoint/2010/main" val="4116046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4" name="Picture 3" descr="Children’s Bureau logo">
            <a:extLst>
              <a:ext uri="{FF2B5EF4-FFF2-40B4-BE49-F238E27FC236}">
                <a16:creationId xmlns:a16="http://schemas.microsoft.com/office/drawing/2014/main" id="{8ADB30A2-9923-9C2D-2DCF-4EE4BEDAB6EF}"/>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5" name="Picture 4" descr="ACF logo">
            <a:extLst>
              <a:ext uri="{FF2B5EF4-FFF2-40B4-BE49-F238E27FC236}">
                <a16:creationId xmlns:a16="http://schemas.microsoft.com/office/drawing/2014/main" id="{C503E3F9-2807-46A2-914E-7675E1C6C49F}"/>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7CF1DA48-621B-32F3-E245-B08BD5436F03}"/>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073190A8-FB37-57C9-651E-F0F5E8BC69EC}"/>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9" name="Content Placeholder 8">
            <a:extLst>
              <a:ext uri="{FF2B5EF4-FFF2-40B4-BE49-F238E27FC236}">
                <a16:creationId xmlns:a16="http://schemas.microsoft.com/office/drawing/2014/main" id="{34C414E1-1346-4103-7D6D-287C87AAC33B}"/>
              </a:ext>
            </a:extLst>
          </p:cNvPr>
          <p:cNvSpPr>
            <a:spLocks noGrp="1"/>
          </p:cNvSpPr>
          <p:nvPr>
            <p:ph sz="quarter" idx="14"/>
          </p:nvPr>
        </p:nvSpPr>
        <p:spPr>
          <a:xfrm>
            <a:off x="4207692" y="6359105"/>
            <a:ext cx="4168775" cy="366713"/>
          </a:xfrm>
        </p:spPr>
        <p:txBody>
          <a:bodyPr/>
          <a:lstStyle/>
          <a:p>
            <a:pPr marL="0" indent="0">
              <a:buNone/>
            </a:pPr>
            <a:r>
              <a:rPr lang="en-US" sz="1200" dirty="0">
                <a:solidFill>
                  <a:schemeClr val="bg1"/>
                </a:solidFill>
                <a:hlinkClick r:id="rId7">
                  <a:extLst>
                    <a:ext uri="{A12FA001-AC4F-418D-AE19-62706E023703}">
                      <ahyp:hlinkClr xmlns:ahyp="http://schemas.microsoft.com/office/drawing/2018/hyperlinkcolor" val="tx"/>
                    </a:ext>
                  </a:extLst>
                </a:hlinkClick>
              </a:rPr>
              <a:t>https://ncsacw.acf.hhs.gov</a:t>
            </a:r>
            <a:r>
              <a:rPr lang="en-US" sz="1200" dirty="0">
                <a:solidFill>
                  <a:schemeClr val="bg1"/>
                </a:solidFill>
              </a:rPr>
              <a:t>  | </a:t>
            </a:r>
            <a:r>
              <a:rPr lang="en-US" sz="1200" dirty="0">
                <a:solidFill>
                  <a:schemeClr val="bg1"/>
                </a:solidFill>
                <a:hlinkClick r:id="rId8">
                  <a:extLst>
                    <a:ext uri="{A12FA001-AC4F-418D-AE19-62706E023703}">
                      <ahyp:hlinkClr xmlns:ahyp="http://schemas.microsoft.com/office/drawing/2018/hyperlinkcolor" val="tx"/>
                    </a:ext>
                  </a:extLst>
                </a:hlinkClick>
              </a:rPr>
              <a:t>ncsacw@cffutures.org</a:t>
            </a:r>
            <a:r>
              <a:rPr lang="en-US" sz="1200" dirty="0">
                <a:solidFill>
                  <a:schemeClr val="bg1"/>
                </a:solidFill>
              </a:rPr>
              <a:t> </a:t>
            </a:r>
            <a:endParaRPr lang="en-IN" sz="1200" dirty="0"/>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6B7C22-23F2-915C-038F-C6C3AA024A56}"/>
              </a:ext>
              <a:ext uri="{C183D7F6-B498-43B3-948B-1728B52AA6E4}">
                <adec:decorative xmlns:adec="http://schemas.microsoft.com/office/drawing/2017/decorative" val="1"/>
              </a:ext>
            </a:extLst>
          </p:cNvPr>
          <p:cNvPicPr>
            <a:picLocks noChangeAspect="1"/>
          </p:cNvPicPr>
          <p:nvPr/>
        </p:nvPicPr>
        <p:blipFill rotWithShape="1">
          <a:blip r:embed="rId3">
            <a:alphaModFix amt="17000"/>
            <a:extLst>
              <a:ext uri="{28A0092B-C50C-407E-A947-70E740481C1C}">
                <a14:useLocalDpi xmlns:a14="http://schemas.microsoft.com/office/drawing/2010/main" val="0"/>
              </a:ext>
            </a:extLst>
          </a:blip>
          <a:srcRect t="4732" b="10681"/>
          <a:stretch/>
        </p:blipFill>
        <p:spPr>
          <a:xfrm>
            <a:off x="0" y="-14576"/>
            <a:ext cx="12191980" cy="6872576"/>
          </a:xfrm>
          <a:prstGeom prst="rect">
            <a:avLst/>
          </a:prstGeom>
        </p:spPr>
      </p:pic>
      <p:sp>
        <p:nvSpPr>
          <p:cNvPr id="13" name="Title 12" descr="Historical Events Leading to the Passage of ICWA">
            <a:extLst>
              <a:ext uri="{FF2B5EF4-FFF2-40B4-BE49-F238E27FC236}">
                <a16:creationId xmlns:a16="http://schemas.microsoft.com/office/drawing/2014/main" id="{EA3630C2-4BFE-69ED-BE0D-47382373813C}"/>
              </a:ext>
            </a:extLst>
          </p:cNvPr>
          <p:cNvSpPr>
            <a:spLocks noGrp="1"/>
          </p:cNvSpPr>
          <p:nvPr>
            <p:ph type="title"/>
          </p:nvPr>
        </p:nvSpPr>
        <p:spPr>
          <a:xfrm>
            <a:off x="-1" y="0"/>
            <a:ext cx="4478353" cy="6858000"/>
          </a:xfrm>
        </p:spPr>
        <p:txBody>
          <a:bodyPr/>
          <a:lstStyle/>
          <a:p>
            <a:r>
              <a:rPr lang="en-US" dirty="0"/>
              <a:t>Historical Events Leading to the Passage of ICWA</a:t>
            </a:r>
          </a:p>
        </p:txBody>
      </p:sp>
      <p:sp>
        <p:nvSpPr>
          <p:cNvPr id="16" name="Content Placeholder 15" descr="Indian Removal Act of 1830">
            <a:extLst>
              <a:ext uri="{FF2B5EF4-FFF2-40B4-BE49-F238E27FC236}">
                <a16:creationId xmlns:a16="http://schemas.microsoft.com/office/drawing/2014/main" id="{710B54F7-592F-8FB0-126F-B7EF777F3EAB}"/>
              </a:ext>
            </a:extLst>
          </p:cNvPr>
          <p:cNvSpPr>
            <a:spLocks noGrp="1"/>
          </p:cNvSpPr>
          <p:nvPr>
            <p:ph sz="quarter" idx="14"/>
          </p:nvPr>
        </p:nvSpPr>
        <p:spPr>
          <a:xfrm>
            <a:off x="4767261" y="482599"/>
            <a:ext cx="7177089" cy="1179576"/>
          </a:xfrm>
          <a:prstGeom prst="roundRect">
            <a:avLst/>
          </a:prstGeom>
          <a:solidFill>
            <a:schemeClr val="accent3"/>
          </a:solidFill>
        </p:spPr>
        <p:txBody>
          <a:bodyPr anchor="ctr" anchorCtr="0"/>
          <a:lstStyle/>
          <a:p>
            <a:pPr marL="0" indent="0">
              <a:buNone/>
            </a:pPr>
            <a:r>
              <a:rPr lang="en-US" sz="4000" dirty="0">
                <a:solidFill>
                  <a:schemeClr val="bg1"/>
                </a:solidFill>
              </a:rPr>
              <a:t>Indian Removal Act of 1830</a:t>
            </a:r>
          </a:p>
        </p:txBody>
      </p:sp>
      <p:sp>
        <p:nvSpPr>
          <p:cNvPr id="18" name="Content Placeholder 17" descr="Boarding School Experience">
            <a:extLst>
              <a:ext uri="{FF2B5EF4-FFF2-40B4-BE49-F238E27FC236}">
                <a16:creationId xmlns:a16="http://schemas.microsoft.com/office/drawing/2014/main" id="{A8E0EFF6-BE7F-9F02-C587-F15983477032}"/>
              </a:ext>
            </a:extLst>
          </p:cNvPr>
          <p:cNvSpPr>
            <a:spLocks noGrp="1"/>
          </p:cNvSpPr>
          <p:nvPr>
            <p:ph sz="quarter" idx="17"/>
          </p:nvPr>
        </p:nvSpPr>
        <p:spPr>
          <a:xfrm>
            <a:off x="4746622" y="1966567"/>
            <a:ext cx="7177089" cy="1179576"/>
          </a:xfrm>
          <a:prstGeom prst="roundRect">
            <a:avLst/>
          </a:prstGeom>
          <a:solidFill>
            <a:schemeClr val="accent1"/>
          </a:solidFill>
        </p:spPr>
        <p:txBody>
          <a:bodyPr anchor="ctr" anchorCtr="0"/>
          <a:lstStyle/>
          <a:p>
            <a:pPr marL="0" indent="0">
              <a:buNone/>
            </a:pPr>
            <a:r>
              <a:rPr lang="en-US" sz="4000" dirty="0">
                <a:solidFill>
                  <a:schemeClr val="bg1"/>
                </a:solidFill>
              </a:rPr>
              <a:t>Boarding School Experience</a:t>
            </a:r>
          </a:p>
        </p:txBody>
      </p:sp>
      <p:sp>
        <p:nvSpPr>
          <p:cNvPr id="20" name="Content Placeholder 19" descr="Urban Relocation Program">
            <a:extLst>
              <a:ext uri="{FF2B5EF4-FFF2-40B4-BE49-F238E27FC236}">
                <a16:creationId xmlns:a16="http://schemas.microsoft.com/office/drawing/2014/main" id="{A8B8CF6B-D151-02C6-0978-86A5FCBF2DAD}"/>
              </a:ext>
            </a:extLst>
          </p:cNvPr>
          <p:cNvSpPr>
            <a:spLocks noGrp="1"/>
          </p:cNvSpPr>
          <p:nvPr>
            <p:ph sz="quarter" idx="19"/>
          </p:nvPr>
        </p:nvSpPr>
        <p:spPr>
          <a:xfrm>
            <a:off x="4746622" y="3450535"/>
            <a:ext cx="7177089" cy="1179576"/>
          </a:xfrm>
          <a:prstGeom prst="roundRect">
            <a:avLst/>
          </a:prstGeom>
          <a:solidFill>
            <a:schemeClr val="accent3">
              <a:lumMod val="75000"/>
            </a:schemeClr>
          </a:solidFill>
        </p:spPr>
        <p:txBody>
          <a:bodyPr anchor="ctr" anchorCtr="0"/>
          <a:lstStyle/>
          <a:p>
            <a:pPr marL="0" indent="0">
              <a:buNone/>
            </a:pPr>
            <a:r>
              <a:rPr lang="en-US" sz="4000" dirty="0">
                <a:solidFill>
                  <a:schemeClr val="bg1"/>
                </a:solidFill>
              </a:rPr>
              <a:t>Urban Relocation Program</a:t>
            </a:r>
          </a:p>
        </p:txBody>
      </p:sp>
      <p:sp>
        <p:nvSpPr>
          <p:cNvPr id="17" name="Content Placeholder 16" descr="Indian Adoption Project">
            <a:extLst>
              <a:ext uri="{FF2B5EF4-FFF2-40B4-BE49-F238E27FC236}">
                <a16:creationId xmlns:a16="http://schemas.microsoft.com/office/drawing/2014/main" id="{8240D650-2A04-70F0-5164-1660BE762A6D}"/>
              </a:ext>
            </a:extLst>
          </p:cNvPr>
          <p:cNvSpPr>
            <a:spLocks noGrp="1"/>
          </p:cNvSpPr>
          <p:nvPr>
            <p:ph sz="quarter" idx="16"/>
          </p:nvPr>
        </p:nvSpPr>
        <p:spPr>
          <a:xfrm>
            <a:off x="4746624" y="4934502"/>
            <a:ext cx="7177089" cy="1179576"/>
          </a:xfrm>
          <a:prstGeom prst="roundRect">
            <a:avLst/>
          </a:prstGeom>
          <a:solidFill>
            <a:schemeClr val="tx2"/>
          </a:solidFill>
        </p:spPr>
        <p:txBody>
          <a:bodyPr anchor="ctr" anchorCtr="0"/>
          <a:lstStyle/>
          <a:p>
            <a:pPr marL="0" indent="0">
              <a:buNone/>
            </a:pPr>
            <a:r>
              <a:rPr lang="en-US" sz="4000" dirty="0">
                <a:solidFill>
                  <a:schemeClr val="bg1"/>
                </a:solidFill>
              </a:rPr>
              <a:t>Indian Adoption Project</a:t>
            </a:r>
            <a:endParaRPr lang="en-US" sz="4000" dirty="0"/>
          </a:p>
        </p:txBody>
      </p:sp>
      <p:sp>
        <p:nvSpPr>
          <p:cNvPr id="3" name="Footer Placeholder 2">
            <a:extLst>
              <a:ext uri="{FF2B5EF4-FFF2-40B4-BE49-F238E27FC236}">
                <a16:creationId xmlns:a16="http://schemas.microsoft.com/office/drawing/2014/main" id="{4C339BF0-0264-4463-5BBA-0B0D6873F81A}"/>
              </a:ext>
            </a:extLst>
          </p:cNvPr>
          <p:cNvSpPr>
            <a:spLocks noGrp="1"/>
          </p:cNvSpPr>
          <p:nvPr>
            <p:ph type="ftr" sz="quarter" idx="21"/>
          </p:nvPr>
        </p:nvSpPr>
        <p:spPr>
          <a:xfrm>
            <a:off x="4176711" y="6375401"/>
            <a:ext cx="7767639" cy="476249"/>
          </a:xfrm>
        </p:spPr>
        <p:txBody>
          <a:bodyPr/>
          <a:lstStyle/>
          <a:p>
            <a:r>
              <a:rPr lang="en-US" sz="1050">
                <a:solidFill>
                  <a:schemeClr val="tx1"/>
                </a:solidFill>
                <a:cs typeface="Arial"/>
              </a:rPr>
              <a:t>(Bureau of Indian Affairs, 2016; Child Welfare Capacity Building Collaborative, n.d.; National Geographic Society, 2022)</a:t>
            </a:r>
          </a:p>
        </p:txBody>
      </p:sp>
    </p:spTree>
    <p:extLst>
      <p:ext uri="{BB962C8B-B14F-4D97-AF65-F5344CB8AC3E}">
        <p14:creationId xmlns:p14="http://schemas.microsoft.com/office/powerpoint/2010/main" val="3736783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The Passage of ICWA in 1978">
            <a:extLst>
              <a:ext uri="{FF2B5EF4-FFF2-40B4-BE49-F238E27FC236}">
                <a16:creationId xmlns:a16="http://schemas.microsoft.com/office/drawing/2014/main" id="{5BC165B4-DE82-416E-B334-6625351FE91E}"/>
              </a:ext>
            </a:extLst>
          </p:cNvPr>
          <p:cNvSpPr>
            <a:spLocks noGrp="1"/>
          </p:cNvSpPr>
          <p:nvPr>
            <p:ph type="title"/>
          </p:nvPr>
        </p:nvSpPr>
        <p:spPr>
          <a:xfrm>
            <a:off x="472131" y="621792"/>
            <a:ext cx="4467600" cy="5504400"/>
          </a:xfrm>
        </p:spPr>
        <p:txBody>
          <a:bodyPr>
            <a:normAutofit/>
          </a:bodyPr>
          <a:lstStyle/>
          <a:p>
            <a:r>
              <a:rPr lang="en-US" dirty="0"/>
              <a:t>The Passage of </a:t>
            </a:r>
            <a:br>
              <a:rPr lang="en-US" dirty="0"/>
            </a:br>
            <a:r>
              <a:rPr lang="en-US" dirty="0"/>
              <a:t>ICWA in 1978</a:t>
            </a:r>
          </a:p>
        </p:txBody>
      </p:sp>
      <p:sp>
        <p:nvSpPr>
          <p:cNvPr id="5" name="Content Placeholder 4">
            <a:extLst>
              <a:ext uri="{FF2B5EF4-FFF2-40B4-BE49-F238E27FC236}">
                <a16:creationId xmlns:a16="http://schemas.microsoft.com/office/drawing/2014/main" id="{02C07875-1192-83FE-9791-E0B36F7087EA}"/>
              </a:ext>
            </a:extLst>
          </p:cNvPr>
          <p:cNvSpPr>
            <a:spLocks noGrp="1"/>
          </p:cNvSpPr>
          <p:nvPr>
            <p:ph sz="quarter" idx="14"/>
          </p:nvPr>
        </p:nvSpPr>
        <p:spPr>
          <a:xfrm>
            <a:off x="5350857" y="1050731"/>
            <a:ext cx="6390040" cy="4627563"/>
          </a:xfrm>
        </p:spPr>
        <p:txBody>
          <a:bodyPr anchor="ctr" anchorCtr="0"/>
          <a:lstStyle/>
          <a:p>
            <a:pPr marL="0" indent="0">
              <a:lnSpc>
                <a:spcPct val="100000"/>
              </a:lnSpc>
              <a:buNone/>
            </a:pPr>
            <a:r>
              <a:rPr lang="en-US" sz="2000" dirty="0"/>
              <a:t>Governs state child-custody proceedings by</a:t>
            </a:r>
          </a:p>
          <a:p>
            <a:pPr>
              <a:lnSpc>
                <a:spcPct val="100000"/>
              </a:lnSpc>
            </a:pPr>
            <a:r>
              <a:rPr lang="en-US" sz="2000" dirty="0"/>
              <a:t>Recognizing Tribal jurisdiction over decisions for Indian children</a:t>
            </a:r>
          </a:p>
          <a:p>
            <a:pPr>
              <a:lnSpc>
                <a:spcPct val="100000"/>
              </a:lnSpc>
            </a:pPr>
            <a:r>
              <a:rPr lang="en-US" sz="2000" dirty="0">
                <a:latin typeface="Arial"/>
                <a:cs typeface="Arial"/>
              </a:rPr>
              <a:t>Establishing minimum federal standards for the removal of Indian children from their families</a:t>
            </a:r>
          </a:p>
          <a:p>
            <a:pPr>
              <a:lnSpc>
                <a:spcPct val="100000"/>
              </a:lnSpc>
            </a:pPr>
            <a:r>
              <a:rPr lang="en-US" sz="2000" dirty="0"/>
              <a:t>Establishing preferences for placement of Indian children with extended family or other Tribal community members</a:t>
            </a:r>
          </a:p>
          <a:p>
            <a:pPr>
              <a:lnSpc>
                <a:spcPct val="100000"/>
              </a:lnSpc>
            </a:pPr>
            <a:r>
              <a:rPr lang="en-US" sz="2000" dirty="0"/>
              <a:t>Instituting protections to ensure that birth parents’ voluntary relinquishment of their children is truly voluntary </a:t>
            </a:r>
          </a:p>
        </p:txBody>
      </p:sp>
      <p:sp>
        <p:nvSpPr>
          <p:cNvPr id="6" name="Content Placeholder 5">
            <a:extLst>
              <a:ext uri="{FF2B5EF4-FFF2-40B4-BE49-F238E27FC236}">
                <a16:creationId xmlns:a16="http://schemas.microsoft.com/office/drawing/2014/main" id="{83BB84CD-6340-DF57-A31A-76569E71AFBC}"/>
              </a:ext>
            </a:extLst>
          </p:cNvPr>
          <p:cNvSpPr>
            <a:spLocks noGrp="1"/>
          </p:cNvSpPr>
          <p:nvPr>
            <p:ph sz="quarter" idx="16"/>
          </p:nvPr>
        </p:nvSpPr>
        <p:spPr>
          <a:xfrm>
            <a:off x="7218514" y="6558275"/>
            <a:ext cx="4758505" cy="299725"/>
          </a:xfrm>
        </p:spPr>
        <p:txBody>
          <a:bodyPr/>
          <a:lstStyle/>
          <a:p>
            <a:pPr marL="0" indent="0">
              <a:buNone/>
            </a:pPr>
            <a:r>
              <a:rPr lang="en-US" sz="1200" dirty="0">
                <a:solidFill>
                  <a:srgbClr val="46505F"/>
                </a:solidFill>
                <a:cs typeface="Arial"/>
              </a:rPr>
              <a:t>(Bureau of Indian Affairs, 2016; National Indian Law Library, 2011)​</a:t>
            </a:r>
            <a:endParaRPr lang="en-IN" sz="1200" dirty="0">
              <a:solidFill>
                <a:srgbClr val="46505F"/>
              </a:solidFill>
            </a:endParaRPr>
          </a:p>
        </p:txBody>
      </p:sp>
    </p:spTree>
    <p:extLst>
      <p:ext uri="{BB962C8B-B14F-4D97-AF65-F5344CB8AC3E}">
        <p14:creationId xmlns:p14="http://schemas.microsoft.com/office/powerpoint/2010/main" val="2361436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dirty="0"/>
              <a:t>The Heart of ICWA: </a:t>
            </a:r>
            <a:br>
              <a:rPr lang="en-US" sz="4800" dirty="0"/>
            </a:br>
            <a:r>
              <a:rPr lang="en-US" sz="4800" dirty="0"/>
              <a:t>Lukas’ Digital Story</a:t>
            </a:r>
            <a:endParaRPr lang="en-US" sz="4800" kern="1200" dirty="0">
              <a:solidFill>
                <a:schemeClr val="tx1"/>
              </a:solidFill>
              <a:latin typeface="+mj-lt"/>
              <a:ea typeface="+mj-ea"/>
              <a:cs typeface="+mj-cs"/>
            </a:endParaRPr>
          </a:p>
        </p:txBody>
      </p:sp>
      <p:sp>
        <p:nvSpPr>
          <p:cNvPr id="5" name="Subtitle 4" descr="Video Credit &amp; Permission to Use by National Indian Child Welfare Association (WWW.NICWA.ORG)">
            <a:extLst>
              <a:ext uri="{FF2B5EF4-FFF2-40B4-BE49-F238E27FC236}">
                <a16:creationId xmlns:a16="http://schemas.microsoft.com/office/drawing/2014/main" id="{6919B690-DF40-65CB-D466-CB0D0D95E796}"/>
              </a:ext>
            </a:extLst>
          </p:cNvPr>
          <p:cNvSpPr>
            <a:spLocks noGrp="1"/>
          </p:cNvSpPr>
          <p:nvPr>
            <p:ph sz="quarter" idx="14"/>
          </p:nvPr>
        </p:nvSpPr>
        <p:spPr>
          <a:xfrm>
            <a:off x="0" y="5513832"/>
            <a:ext cx="12192000" cy="649224"/>
          </a:xfrm>
        </p:spPr>
        <p:txBody>
          <a:bodyPr vert="horz" lIns="91440" tIns="45720" rIns="91440" bIns="45720" rtlCol="0" anchor="ctr">
            <a:normAutofit fontScale="92500" lnSpcReduction="20000"/>
          </a:bodyPr>
          <a:lstStyle/>
          <a:p>
            <a:r>
              <a:rPr lang="en-US" sz="2000" dirty="0">
                <a:latin typeface="+mn-lt"/>
                <a:cs typeface="+mn-cs"/>
                <a:hlinkClick r:id="rId3"/>
              </a:rPr>
              <a:t>Video Credit &amp; Permission to Use by National Indian Child Welfare Association </a:t>
            </a:r>
          </a:p>
          <a:p>
            <a:r>
              <a:rPr lang="en-US" sz="2000" dirty="0">
                <a:latin typeface="+mn-lt"/>
                <a:cs typeface="+mn-cs"/>
                <a:hlinkClick r:id="rId3"/>
              </a:rPr>
              <a:t>WWW.NICWA.ORG </a:t>
            </a:r>
            <a:r>
              <a:rPr lang="en-US" sz="2000" dirty="0">
                <a:latin typeface="Arial"/>
                <a:cs typeface="Arial"/>
                <a:hlinkClick r:id="rId3"/>
              </a:rPr>
              <a:t> </a:t>
            </a:r>
            <a:endParaRPr lang="en-US" sz="2000" dirty="0">
              <a:cs typeface="Arial"/>
            </a:endParaRPr>
          </a:p>
        </p:txBody>
      </p:sp>
    </p:spTree>
    <p:extLst>
      <p:ext uri="{BB962C8B-B14F-4D97-AF65-F5344CB8AC3E}">
        <p14:creationId xmlns:p14="http://schemas.microsoft.com/office/powerpoint/2010/main" val="255567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6857367" cy="2387600"/>
          </a:xfrm>
          <a:noFill/>
        </p:spPr>
        <p:txBody>
          <a:bodyPr vert="horz" lIns="91440" tIns="45720" rIns="91440" bIns="45720" rtlCol="0" anchor="ctr">
            <a:normAutofit/>
          </a:bodyPr>
          <a:lstStyle/>
          <a:p>
            <a:r>
              <a:rPr lang="en-US" dirty="0"/>
              <a:t>Understanding Substance Use and </a:t>
            </a:r>
            <a:br>
              <a:rPr lang="en-US" dirty="0"/>
            </a:br>
            <a:r>
              <a:rPr lang="en-US" dirty="0"/>
              <a:t>Co-Occurring Disorders</a:t>
            </a:r>
          </a:p>
        </p:txBody>
      </p:sp>
    </p:spTree>
    <p:extLst>
      <p:ext uri="{BB962C8B-B14F-4D97-AF65-F5344CB8AC3E}">
        <p14:creationId xmlns:p14="http://schemas.microsoft.com/office/powerpoint/2010/main" val="23965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descr="What is a Co-Occurring Disorder?"/>
          <p:cNvSpPr>
            <a:spLocks noGrp="1"/>
          </p:cNvSpPr>
          <p:nvPr>
            <p:ph type="title"/>
          </p:nvPr>
        </p:nvSpPr>
        <p:spPr>
          <a:xfrm>
            <a:off x="0" y="0"/>
            <a:ext cx="12192000" cy="1216152"/>
          </a:xfrm>
        </p:spPr>
        <p:txBody>
          <a:bodyPr>
            <a:normAutofit/>
          </a:bodyPr>
          <a:lstStyle/>
          <a:p>
            <a:r>
              <a:rPr lang="en-US" dirty="0"/>
              <a:t>What is a Co-Occurring Disorder?</a:t>
            </a:r>
          </a:p>
        </p:txBody>
      </p:sp>
      <p:grpSp>
        <p:nvGrpSpPr>
          <p:cNvPr id="2" name="Group 1" descr="An image a blue circle with the words &quot;Substance Use Disorder&quot; inside followed by an addition symbol and a blue circle with the words &quot;Mental Disorder&quot; inside, followed by an equals symbol, followed by a darker blue circle with the words &quot;Co-Occurring Disorders&quot; inside.">
            <a:extLst>
              <a:ext uri="{FF2B5EF4-FFF2-40B4-BE49-F238E27FC236}">
                <a16:creationId xmlns:a16="http://schemas.microsoft.com/office/drawing/2014/main" id="{D92776EC-74B0-60AC-6096-D9FD1465D27E}"/>
              </a:ext>
            </a:extLst>
          </p:cNvPr>
          <p:cNvGrpSpPr/>
          <p:nvPr/>
        </p:nvGrpSpPr>
        <p:grpSpPr>
          <a:xfrm>
            <a:off x="841355" y="2632664"/>
            <a:ext cx="10509289" cy="2338796"/>
            <a:chOff x="841355" y="2632664"/>
            <a:chExt cx="10509289" cy="2338796"/>
          </a:xfrm>
        </p:grpSpPr>
        <p:sp>
          <p:nvSpPr>
            <p:cNvPr id="4" name="Freeform: Shape 3">
              <a:extLst>
                <a:ext uri="{FF2B5EF4-FFF2-40B4-BE49-F238E27FC236}">
                  <a16:creationId xmlns:a16="http://schemas.microsoft.com/office/drawing/2014/main" id="{DA8A2204-A972-2929-E4E7-42D739D59E31}"/>
                </a:ext>
              </a:extLst>
            </p:cNvPr>
            <p:cNvSpPr/>
            <p:nvPr/>
          </p:nvSpPr>
          <p:spPr>
            <a:xfrm>
              <a:off x="841355" y="2632664"/>
              <a:ext cx="2338796" cy="2338796"/>
            </a:xfrm>
            <a:custGeom>
              <a:avLst/>
              <a:gdLst>
                <a:gd name="connsiteX0" fmla="*/ 0 w 2338796"/>
                <a:gd name="connsiteY0" fmla="*/ 1169398 h 2338796"/>
                <a:gd name="connsiteX1" fmla="*/ 1169398 w 2338796"/>
                <a:gd name="connsiteY1" fmla="*/ 0 h 2338796"/>
                <a:gd name="connsiteX2" fmla="*/ 2338796 w 2338796"/>
                <a:gd name="connsiteY2" fmla="*/ 1169398 h 2338796"/>
                <a:gd name="connsiteX3" fmla="*/ 1169398 w 2338796"/>
                <a:gd name="connsiteY3" fmla="*/ 2338796 h 2338796"/>
                <a:gd name="connsiteX4" fmla="*/ 0 w 2338796"/>
                <a:gd name="connsiteY4" fmla="*/ 1169398 h 233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796" h="2338796">
                  <a:moveTo>
                    <a:pt x="0" y="1169398"/>
                  </a:moveTo>
                  <a:cubicBezTo>
                    <a:pt x="0" y="523557"/>
                    <a:pt x="523557" y="0"/>
                    <a:pt x="1169398" y="0"/>
                  </a:cubicBezTo>
                  <a:cubicBezTo>
                    <a:pt x="1815239" y="0"/>
                    <a:pt x="2338796" y="523557"/>
                    <a:pt x="2338796" y="1169398"/>
                  </a:cubicBezTo>
                  <a:cubicBezTo>
                    <a:pt x="2338796" y="1815239"/>
                    <a:pt x="1815239" y="2338796"/>
                    <a:pt x="1169398" y="2338796"/>
                  </a:cubicBezTo>
                  <a:cubicBezTo>
                    <a:pt x="523557" y="2338796"/>
                    <a:pt x="0" y="1815239"/>
                    <a:pt x="0" y="1169398"/>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69179" tIns="369179" rIns="369179" bIns="369179"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Substance Use Disorder</a:t>
              </a:r>
            </a:p>
          </p:txBody>
        </p:sp>
        <p:sp>
          <p:nvSpPr>
            <p:cNvPr id="5" name="Freeform: Shape 4">
              <a:extLst>
                <a:ext uri="{FF2B5EF4-FFF2-40B4-BE49-F238E27FC236}">
                  <a16:creationId xmlns:a16="http://schemas.microsoft.com/office/drawing/2014/main" id="{340EBE1A-30E2-9949-BF03-BE0694E742E8}"/>
                </a:ext>
              </a:extLst>
            </p:cNvPr>
            <p:cNvSpPr/>
            <p:nvPr/>
          </p:nvSpPr>
          <p:spPr>
            <a:xfrm>
              <a:off x="3351644" y="3123811"/>
              <a:ext cx="1356502" cy="1356502"/>
            </a:xfrm>
            <a:custGeom>
              <a:avLst/>
              <a:gdLst>
                <a:gd name="connsiteX0" fmla="*/ 179804 w 1356502"/>
                <a:gd name="connsiteY0" fmla="*/ 518726 h 1356502"/>
                <a:gd name="connsiteX1" fmla="*/ 518726 w 1356502"/>
                <a:gd name="connsiteY1" fmla="*/ 518726 h 1356502"/>
                <a:gd name="connsiteX2" fmla="*/ 518726 w 1356502"/>
                <a:gd name="connsiteY2" fmla="*/ 179804 h 1356502"/>
                <a:gd name="connsiteX3" fmla="*/ 837776 w 1356502"/>
                <a:gd name="connsiteY3" fmla="*/ 179804 h 1356502"/>
                <a:gd name="connsiteX4" fmla="*/ 837776 w 1356502"/>
                <a:gd name="connsiteY4" fmla="*/ 518726 h 1356502"/>
                <a:gd name="connsiteX5" fmla="*/ 1176698 w 1356502"/>
                <a:gd name="connsiteY5" fmla="*/ 518726 h 1356502"/>
                <a:gd name="connsiteX6" fmla="*/ 1176698 w 1356502"/>
                <a:gd name="connsiteY6" fmla="*/ 837776 h 1356502"/>
                <a:gd name="connsiteX7" fmla="*/ 837776 w 1356502"/>
                <a:gd name="connsiteY7" fmla="*/ 837776 h 1356502"/>
                <a:gd name="connsiteX8" fmla="*/ 837776 w 1356502"/>
                <a:gd name="connsiteY8" fmla="*/ 1176698 h 1356502"/>
                <a:gd name="connsiteX9" fmla="*/ 518726 w 1356502"/>
                <a:gd name="connsiteY9" fmla="*/ 1176698 h 1356502"/>
                <a:gd name="connsiteX10" fmla="*/ 518726 w 1356502"/>
                <a:gd name="connsiteY10" fmla="*/ 837776 h 1356502"/>
                <a:gd name="connsiteX11" fmla="*/ 179804 w 1356502"/>
                <a:gd name="connsiteY11" fmla="*/ 837776 h 1356502"/>
                <a:gd name="connsiteX12" fmla="*/ 179804 w 1356502"/>
                <a:gd name="connsiteY12" fmla="*/ 518726 h 13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6502" h="1356502">
                  <a:moveTo>
                    <a:pt x="179804" y="518726"/>
                  </a:moveTo>
                  <a:lnTo>
                    <a:pt x="518726" y="518726"/>
                  </a:lnTo>
                  <a:lnTo>
                    <a:pt x="518726" y="179804"/>
                  </a:lnTo>
                  <a:lnTo>
                    <a:pt x="837776" y="179804"/>
                  </a:lnTo>
                  <a:lnTo>
                    <a:pt x="837776" y="518726"/>
                  </a:lnTo>
                  <a:lnTo>
                    <a:pt x="1176698" y="518726"/>
                  </a:lnTo>
                  <a:lnTo>
                    <a:pt x="1176698" y="837776"/>
                  </a:lnTo>
                  <a:lnTo>
                    <a:pt x="837776" y="837776"/>
                  </a:lnTo>
                  <a:lnTo>
                    <a:pt x="837776" y="1176698"/>
                  </a:lnTo>
                  <a:lnTo>
                    <a:pt x="518726" y="1176698"/>
                  </a:lnTo>
                  <a:lnTo>
                    <a:pt x="518726" y="837776"/>
                  </a:lnTo>
                  <a:lnTo>
                    <a:pt x="179804" y="837776"/>
                  </a:lnTo>
                  <a:lnTo>
                    <a:pt x="179804" y="518726"/>
                  </a:lnTo>
                  <a:close/>
                </a:path>
              </a:pathLst>
            </a:custGeom>
            <a:solidFill>
              <a:schemeClr val="bg1">
                <a:lumMod val="50000"/>
              </a:schemeClr>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9804" tIns="518726" rIns="179804" bIns="518726" numCol="1" spcCol="1270" anchor="ctr" anchorCtr="0">
              <a:noAutofit/>
            </a:bodyPr>
            <a:lstStyle/>
            <a:p>
              <a:pPr marL="0" lvl="0" indent="0" algn="ctr" defTabSz="1066800">
                <a:lnSpc>
                  <a:spcPct val="90000"/>
                </a:lnSpc>
                <a:spcBef>
                  <a:spcPct val="0"/>
                </a:spcBef>
                <a:spcAft>
                  <a:spcPct val="35000"/>
                </a:spcAft>
                <a:buNone/>
              </a:pPr>
              <a:endParaRPr lang="en-US" sz="2400" kern="1200">
                <a:solidFill>
                  <a:schemeClr val="bg1">
                    <a:lumMod val="50000"/>
                  </a:schemeClr>
                </a:solidFill>
              </a:endParaRPr>
            </a:p>
          </p:txBody>
        </p:sp>
        <p:sp>
          <p:nvSpPr>
            <p:cNvPr id="7" name="Freeform: Shape 6">
              <a:extLst>
                <a:ext uri="{FF2B5EF4-FFF2-40B4-BE49-F238E27FC236}">
                  <a16:creationId xmlns:a16="http://schemas.microsoft.com/office/drawing/2014/main" id="{CD0CC4FB-D8CC-26EA-6F32-4A628A6F9B55}"/>
                </a:ext>
              </a:extLst>
            </p:cNvPr>
            <p:cNvSpPr/>
            <p:nvPr/>
          </p:nvSpPr>
          <p:spPr>
            <a:xfrm>
              <a:off x="4916474" y="2632664"/>
              <a:ext cx="2338796" cy="2338796"/>
            </a:xfrm>
            <a:custGeom>
              <a:avLst/>
              <a:gdLst>
                <a:gd name="connsiteX0" fmla="*/ 0 w 2338796"/>
                <a:gd name="connsiteY0" fmla="*/ 1169398 h 2338796"/>
                <a:gd name="connsiteX1" fmla="*/ 1169398 w 2338796"/>
                <a:gd name="connsiteY1" fmla="*/ 0 h 2338796"/>
                <a:gd name="connsiteX2" fmla="*/ 2338796 w 2338796"/>
                <a:gd name="connsiteY2" fmla="*/ 1169398 h 2338796"/>
                <a:gd name="connsiteX3" fmla="*/ 1169398 w 2338796"/>
                <a:gd name="connsiteY3" fmla="*/ 2338796 h 2338796"/>
                <a:gd name="connsiteX4" fmla="*/ 0 w 2338796"/>
                <a:gd name="connsiteY4" fmla="*/ 1169398 h 233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796" h="2338796">
                  <a:moveTo>
                    <a:pt x="0" y="1169398"/>
                  </a:moveTo>
                  <a:cubicBezTo>
                    <a:pt x="0" y="523557"/>
                    <a:pt x="523557" y="0"/>
                    <a:pt x="1169398" y="0"/>
                  </a:cubicBezTo>
                  <a:cubicBezTo>
                    <a:pt x="1815239" y="0"/>
                    <a:pt x="2338796" y="523557"/>
                    <a:pt x="2338796" y="1169398"/>
                  </a:cubicBezTo>
                  <a:cubicBezTo>
                    <a:pt x="2338796" y="1815239"/>
                    <a:pt x="1815239" y="2338796"/>
                    <a:pt x="1169398" y="2338796"/>
                  </a:cubicBezTo>
                  <a:cubicBezTo>
                    <a:pt x="523557" y="2338796"/>
                    <a:pt x="0" y="1815239"/>
                    <a:pt x="0" y="1169398"/>
                  </a:cubicBezTo>
                  <a:close/>
                </a:path>
              </a:pathLst>
            </a:custGeom>
            <a:solidFill>
              <a:schemeClr val="accent3"/>
            </a:solidFill>
          </p:spPr>
          <p:style>
            <a:lnRef idx="2">
              <a:schemeClr val="lt1">
                <a:hueOff val="0"/>
                <a:satOff val="0"/>
                <a:lumOff val="0"/>
                <a:alphaOff val="0"/>
              </a:schemeClr>
            </a:lnRef>
            <a:fillRef idx="1">
              <a:scrgbClr r="0" g="0" b="0"/>
            </a:fillRef>
            <a:effectRef idx="0">
              <a:schemeClr val="accent2">
                <a:hueOff val="205411"/>
                <a:satOff val="9677"/>
                <a:lumOff val="-3433"/>
                <a:alphaOff val="0"/>
              </a:schemeClr>
            </a:effectRef>
            <a:fontRef idx="minor">
              <a:schemeClr val="lt1"/>
            </a:fontRef>
          </p:style>
          <p:txBody>
            <a:bodyPr spcFirstLastPara="0" vert="horz" wrap="square" lIns="370449" tIns="370449" rIns="370449" bIns="370449" numCol="1" spcCol="1270" anchor="ctr" anchorCtr="0">
              <a:noAutofit/>
            </a:bodyPr>
            <a:lstStyle/>
            <a:p>
              <a:pPr marL="0" lvl="0" indent="0" algn="ctr" defTabSz="977900">
                <a:lnSpc>
                  <a:spcPct val="90000"/>
                </a:lnSpc>
                <a:spcBef>
                  <a:spcPct val="0"/>
                </a:spcBef>
                <a:spcAft>
                  <a:spcPct val="35000"/>
                </a:spcAft>
                <a:buNone/>
              </a:pPr>
              <a:r>
                <a:rPr lang="en-US" sz="2200" kern="1200" dirty="0"/>
                <a:t> </a:t>
              </a:r>
              <a:r>
                <a:rPr lang="en-US" sz="2100" kern="1200" dirty="0">
                  <a:latin typeface="Arial" panose="020B0604020202020204" pitchFamily="34" charset="0"/>
                  <a:cs typeface="Arial" panose="020B0604020202020204" pitchFamily="34" charset="0"/>
                </a:rPr>
                <a:t>Mental Disorder</a:t>
              </a:r>
            </a:p>
          </p:txBody>
        </p:sp>
        <p:sp>
          <p:nvSpPr>
            <p:cNvPr id="8" name="Freeform: Shape 7">
              <a:extLst>
                <a:ext uri="{FF2B5EF4-FFF2-40B4-BE49-F238E27FC236}">
                  <a16:creationId xmlns:a16="http://schemas.microsoft.com/office/drawing/2014/main" id="{09738E6A-0C3A-6FF8-F108-21AAF566F156}"/>
                </a:ext>
              </a:extLst>
            </p:cNvPr>
            <p:cNvSpPr/>
            <p:nvPr/>
          </p:nvSpPr>
          <p:spPr>
            <a:xfrm>
              <a:off x="7445181" y="3225956"/>
              <a:ext cx="1356502" cy="1356502"/>
            </a:xfrm>
            <a:custGeom>
              <a:avLst/>
              <a:gdLst>
                <a:gd name="connsiteX0" fmla="*/ 179804 w 1356502"/>
                <a:gd name="connsiteY0" fmla="*/ 279439 h 1356502"/>
                <a:gd name="connsiteX1" fmla="*/ 1176698 w 1356502"/>
                <a:gd name="connsiteY1" fmla="*/ 279439 h 1356502"/>
                <a:gd name="connsiteX2" fmla="*/ 1176698 w 1356502"/>
                <a:gd name="connsiteY2" fmla="*/ 598489 h 1356502"/>
                <a:gd name="connsiteX3" fmla="*/ 179804 w 1356502"/>
                <a:gd name="connsiteY3" fmla="*/ 598489 h 1356502"/>
                <a:gd name="connsiteX4" fmla="*/ 179804 w 1356502"/>
                <a:gd name="connsiteY4" fmla="*/ 279439 h 1356502"/>
                <a:gd name="connsiteX5" fmla="*/ 179804 w 1356502"/>
                <a:gd name="connsiteY5" fmla="*/ 758013 h 1356502"/>
                <a:gd name="connsiteX6" fmla="*/ 1176698 w 1356502"/>
                <a:gd name="connsiteY6" fmla="*/ 758013 h 1356502"/>
                <a:gd name="connsiteX7" fmla="*/ 1176698 w 1356502"/>
                <a:gd name="connsiteY7" fmla="*/ 1077063 h 1356502"/>
                <a:gd name="connsiteX8" fmla="*/ 179804 w 1356502"/>
                <a:gd name="connsiteY8" fmla="*/ 1077063 h 1356502"/>
                <a:gd name="connsiteX9" fmla="*/ 179804 w 1356502"/>
                <a:gd name="connsiteY9" fmla="*/ 758013 h 13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6502" h="1356502">
                  <a:moveTo>
                    <a:pt x="179804" y="279439"/>
                  </a:moveTo>
                  <a:lnTo>
                    <a:pt x="1176698" y="279439"/>
                  </a:lnTo>
                  <a:lnTo>
                    <a:pt x="1176698" y="598489"/>
                  </a:lnTo>
                  <a:lnTo>
                    <a:pt x="179804" y="598489"/>
                  </a:lnTo>
                  <a:lnTo>
                    <a:pt x="179804" y="279439"/>
                  </a:lnTo>
                  <a:close/>
                  <a:moveTo>
                    <a:pt x="179804" y="758013"/>
                  </a:moveTo>
                  <a:lnTo>
                    <a:pt x="1176698" y="758013"/>
                  </a:lnTo>
                  <a:lnTo>
                    <a:pt x="1176698" y="1077063"/>
                  </a:lnTo>
                  <a:lnTo>
                    <a:pt x="179804" y="1077063"/>
                  </a:lnTo>
                  <a:lnTo>
                    <a:pt x="179804" y="758013"/>
                  </a:lnTo>
                  <a:close/>
                </a:path>
              </a:pathLst>
            </a:custGeom>
            <a:solidFill>
              <a:schemeClr val="bg1">
                <a:lumMod val="50000"/>
              </a:schemeClr>
            </a:solidFill>
          </p:spPr>
          <p:style>
            <a:lnRef idx="0">
              <a:schemeClr val="lt1">
                <a:hueOff val="0"/>
                <a:satOff val="0"/>
                <a:lumOff val="0"/>
                <a:alphaOff val="0"/>
              </a:schemeClr>
            </a:lnRef>
            <a:fillRef idx="1">
              <a:scrgbClr r="0" g="0" b="0"/>
            </a:fillRef>
            <a:effectRef idx="0">
              <a:schemeClr val="accent2">
                <a:hueOff val="410822"/>
                <a:satOff val="19354"/>
                <a:lumOff val="-6865"/>
                <a:alphaOff val="0"/>
              </a:schemeClr>
            </a:effectRef>
            <a:fontRef idx="minor">
              <a:schemeClr val="lt1"/>
            </a:fontRef>
          </p:style>
          <p:txBody>
            <a:bodyPr spcFirstLastPara="0" vert="horz" wrap="square" lIns="179804" tIns="279439" rIns="179804" bIns="279439" numCol="1" spcCol="1270" anchor="ctr" anchorCtr="0">
              <a:noAutofit/>
            </a:bodyPr>
            <a:lstStyle/>
            <a:p>
              <a:pPr marL="0" lvl="0" indent="0" algn="ctr" defTabSz="2444750">
                <a:lnSpc>
                  <a:spcPct val="90000"/>
                </a:lnSpc>
                <a:spcBef>
                  <a:spcPct val="0"/>
                </a:spcBef>
                <a:spcAft>
                  <a:spcPct val="35000"/>
                </a:spcAft>
                <a:buNone/>
              </a:pPr>
              <a:endParaRPr lang="en-US" sz="5500" kern="1200"/>
            </a:p>
          </p:txBody>
        </p:sp>
        <p:sp>
          <p:nvSpPr>
            <p:cNvPr id="9" name="Freeform: Shape 8">
              <a:extLst>
                <a:ext uri="{FF2B5EF4-FFF2-40B4-BE49-F238E27FC236}">
                  <a16:creationId xmlns:a16="http://schemas.microsoft.com/office/drawing/2014/main" id="{1B3D60AB-91E1-9D3B-288D-D996DD5683AD}"/>
                </a:ext>
              </a:extLst>
            </p:cNvPr>
            <p:cNvSpPr/>
            <p:nvPr/>
          </p:nvSpPr>
          <p:spPr>
            <a:xfrm>
              <a:off x="8991594" y="2632664"/>
              <a:ext cx="2359050" cy="2338796"/>
            </a:xfrm>
            <a:custGeom>
              <a:avLst/>
              <a:gdLst>
                <a:gd name="connsiteX0" fmla="*/ 0 w 2359050"/>
                <a:gd name="connsiteY0" fmla="*/ 1169398 h 2338796"/>
                <a:gd name="connsiteX1" fmla="*/ 1179525 w 2359050"/>
                <a:gd name="connsiteY1" fmla="*/ 0 h 2338796"/>
                <a:gd name="connsiteX2" fmla="*/ 2359050 w 2359050"/>
                <a:gd name="connsiteY2" fmla="*/ 1169398 h 2338796"/>
                <a:gd name="connsiteX3" fmla="*/ 1179525 w 2359050"/>
                <a:gd name="connsiteY3" fmla="*/ 2338796 h 2338796"/>
                <a:gd name="connsiteX4" fmla="*/ 0 w 2359050"/>
                <a:gd name="connsiteY4" fmla="*/ 1169398 h 233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050" h="2338796">
                  <a:moveTo>
                    <a:pt x="0" y="1169398"/>
                  </a:moveTo>
                  <a:cubicBezTo>
                    <a:pt x="0" y="523557"/>
                    <a:pt x="528091" y="0"/>
                    <a:pt x="1179525" y="0"/>
                  </a:cubicBezTo>
                  <a:cubicBezTo>
                    <a:pt x="1830959" y="0"/>
                    <a:pt x="2359050" y="523557"/>
                    <a:pt x="2359050" y="1169398"/>
                  </a:cubicBezTo>
                  <a:cubicBezTo>
                    <a:pt x="2359050" y="1815239"/>
                    <a:pt x="1830959" y="2338796"/>
                    <a:pt x="1179525" y="2338796"/>
                  </a:cubicBezTo>
                  <a:cubicBezTo>
                    <a:pt x="528091" y="2338796"/>
                    <a:pt x="0" y="1815239"/>
                    <a:pt x="0" y="1169398"/>
                  </a:cubicBezTo>
                  <a:close/>
                </a:path>
              </a:pathLst>
            </a:custGeom>
            <a:solidFill>
              <a:schemeClr val="tx2"/>
            </a:solidFill>
          </p:spPr>
          <p:style>
            <a:lnRef idx="2">
              <a:schemeClr val="lt1">
                <a:hueOff val="0"/>
                <a:satOff val="0"/>
                <a:lumOff val="0"/>
                <a:alphaOff val="0"/>
              </a:schemeClr>
            </a:lnRef>
            <a:fillRef idx="1">
              <a:scrgbClr r="0" g="0" b="0"/>
            </a:fillRef>
            <a:effectRef idx="0">
              <a:schemeClr val="accent2">
                <a:hueOff val="410822"/>
                <a:satOff val="19354"/>
                <a:lumOff val="-6865"/>
                <a:alphaOff val="0"/>
              </a:schemeClr>
            </a:effectRef>
            <a:fontRef idx="minor">
              <a:schemeClr val="lt1"/>
            </a:fontRef>
          </p:style>
          <p:txBody>
            <a:bodyPr spcFirstLastPara="0" vert="horz" wrap="square" lIns="372145" tIns="369179" rIns="372145" bIns="369179"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Co-Occurring Disorders</a:t>
              </a:r>
            </a:p>
          </p:txBody>
        </p:sp>
      </p:grpSp>
    </p:spTree>
    <p:extLst>
      <p:ext uri="{BB962C8B-B14F-4D97-AF65-F5344CB8AC3E}">
        <p14:creationId xmlns:p14="http://schemas.microsoft.com/office/powerpoint/2010/main" val="2967566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ore on Substance Use and Co-Occurring Disorders"/>
          <p:cNvSpPr>
            <a:spLocks noGrp="1"/>
          </p:cNvSpPr>
          <p:nvPr>
            <p:ph type="title"/>
          </p:nvPr>
        </p:nvSpPr>
        <p:spPr>
          <a:xfrm>
            <a:off x="0" y="0"/>
            <a:ext cx="12192000" cy="1216025"/>
          </a:xfrm>
        </p:spPr>
        <p:txBody>
          <a:bodyPr>
            <a:normAutofit/>
          </a:bodyPr>
          <a:lstStyle/>
          <a:p>
            <a:r>
              <a:rPr lang="en-US" dirty="0"/>
              <a:t>More on Substance Use and Co-Occurring Disorders</a:t>
            </a:r>
          </a:p>
        </p:txBody>
      </p:sp>
      <p:pic>
        <p:nvPicPr>
          <p:cNvPr id="4" name="Picture 4" descr="Word cloud that shows these words: disorder, worry, frustration, withdrawal, overwhelmed, panic, fatigue, tension, temper, ptsd, failure, awareness, nervous, depression, stress, fear, depress, despair, agitation, insomnia, scare, headache, lonliness, negative, mood, anxiety is the larger word in the middle. "/>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2379210" y="1350521"/>
            <a:ext cx="7433581" cy="53428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599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1360C-D41D-8C7E-3A58-5BA1B1A8F082}"/>
              </a:ext>
            </a:extLst>
          </p:cNvPr>
          <p:cNvSpPr>
            <a:spLocks noGrp="1"/>
          </p:cNvSpPr>
          <p:nvPr>
            <p:ph type="title"/>
          </p:nvPr>
        </p:nvSpPr>
        <p:spPr>
          <a:xfrm>
            <a:off x="680641" y="441325"/>
            <a:ext cx="10515600" cy="1325563"/>
          </a:xfrm>
        </p:spPr>
        <p:txBody>
          <a:bodyPr/>
          <a:lstStyle/>
          <a:p>
            <a:r>
              <a:rPr lang="en-US" sz="2800" dirty="0"/>
              <a:t>Prevalence of Substance Use and Co-Occurring Disorders</a:t>
            </a:r>
          </a:p>
        </p:txBody>
      </p:sp>
      <p:sp>
        <p:nvSpPr>
          <p:cNvPr id="4" name="Content Placeholder 3" descr="25 million &#10;Substance Use Disorder">
            <a:extLst>
              <a:ext uri="{FF2B5EF4-FFF2-40B4-BE49-F238E27FC236}">
                <a16:creationId xmlns:a16="http://schemas.microsoft.com/office/drawing/2014/main" id="{48641BCD-E03D-C3D2-49EE-E6CCA5890402}"/>
              </a:ext>
            </a:extLst>
          </p:cNvPr>
          <p:cNvSpPr>
            <a:spLocks noGrp="1"/>
          </p:cNvSpPr>
          <p:nvPr>
            <p:ph sz="quarter" idx="12"/>
          </p:nvPr>
        </p:nvSpPr>
        <p:spPr>
          <a:xfrm>
            <a:off x="2303858" y="1615217"/>
            <a:ext cx="4503600" cy="4406400"/>
          </a:xfrm>
          <a:prstGeom prst="ellipse">
            <a:avLst/>
          </a:prstGeom>
          <a:solidFill>
            <a:schemeClr val="accent1">
              <a:lumMod val="60000"/>
              <a:lumOff val="40000"/>
              <a:alpha val="88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spcBef>
                <a:spcPts val="0"/>
              </a:spcBef>
              <a:buNone/>
            </a:pPr>
            <a:r>
              <a:rPr lang="en-US" sz="2000" b="1" dirty="0">
                <a:solidFill>
                  <a:schemeClr val="tx1">
                    <a:lumMod val="75000"/>
                    <a:lumOff val="25000"/>
                  </a:schemeClr>
                </a:solidFill>
              </a:rPr>
              <a:t>25 million </a:t>
            </a:r>
          </a:p>
          <a:p>
            <a:pPr marL="0" indent="0">
              <a:spcBef>
                <a:spcPts val="0"/>
              </a:spcBef>
              <a:buNone/>
            </a:pPr>
            <a:r>
              <a:rPr lang="en-US" sz="2000" b="1" dirty="0">
                <a:solidFill>
                  <a:schemeClr val="tx1">
                    <a:lumMod val="75000"/>
                    <a:lumOff val="25000"/>
                  </a:schemeClr>
                </a:solidFill>
              </a:rPr>
              <a:t>Substance </a:t>
            </a:r>
          </a:p>
          <a:p>
            <a:pPr marL="0" indent="0">
              <a:spcBef>
                <a:spcPts val="0"/>
              </a:spcBef>
              <a:buNone/>
            </a:pPr>
            <a:r>
              <a:rPr lang="en-US" sz="2000" b="1" dirty="0">
                <a:solidFill>
                  <a:schemeClr val="tx1">
                    <a:lumMod val="75000"/>
                    <a:lumOff val="25000"/>
                  </a:schemeClr>
                </a:solidFill>
              </a:rPr>
              <a:t>Use Disorder</a:t>
            </a:r>
          </a:p>
        </p:txBody>
      </p:sp>
      <p:sp>
        <p:nvSpPr>
          <p:cNvPr id="5" name="Content Placeholder 4" descr="37.7 million&#10;Mental Disorder">
            <a:extLst>
              <a:ext uri="{FF2B5EF4-FFF2-40B4-BE49-F238E27FC236}">
                <a16:creationId xmlns:a16="http://schemas.microsoft.com/office/drawing/2014/main" id="{60ADCE60-5D69-CA49-B5A5-AC684F3C6A54}"/>
              </a:ext>
            </a:extLst>
          </p:cNvPr>
          <p:cNvSpPr>
            <a:spLocks noGrp="1"/>
          </p:cNvSpPr>
          <p:nvPr>
            <p:ph sz="quarter" idx="13"/>
          </p:nvPr>
        </p:nvSpPr>
        <p:spPr>
          <a:xfrm>
            <a:off x="4851142" y="1609954"/>
            <a:ext cx="4503600" cy="4406400"/>
          </a:xfrm>
          <a:prstGeom prst="flowChartConnector">
            <a:avLst/>
          </a:prstGeom>
          <a:solidFill>
            <a:schemeClr val="accent2">
              <a:alpha val="60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lgn="r">
              <a:spcBef>
                <a:spcPts val="0"/>
              </a:spcBef>
              <a:buNone/>
            </a:pPr>
            <a:r>
              <a:rPr lang="en-US" sz="2000" b="1" dirty="0">
                <a:solidFill>
                  <a:schemeClr val="tx1">
                    <a:lumMod val="85000"/>
                    <a:lumOff val="15000"/>
                  </a:schemeClr>
                </a:solidFill>
              </a:rPr>
              <a:t>37.7 million</a:t>
            </a:r>
          </a:p>
          <a:p>
            <a:pPr marL="0" indent="0" algn="r">
              <a:spcBef>
                <a:spcPts val="0"/>
              </a:spcBef>
              <a:buNone/>
            </a:pPr>
            <a:r>
              <a:rPr lang="en-US" sz="2000" b="1" dirty="0">
                <a:solidFill>
                  <a:schemeClr val="tx1">
                    <a:lumMod val="85000"/>
                    <a:lumOff val="15000"/>
                  </a:schemeClr>
                </a:solidFill>
              </a:rPr>
              <a:t>Mental</a:t>
            </a:r>
          </a:p>
          <a:p>
            <a:pPr marL="0" indent="0" algn="r">
              <a:spcBef>
                <a:spcPts val="0"/>
              </a:spcBef>
              <a:buNone/>
            </a:pPr>
            <a:r>
              <a:rPr lang="en-US" sz="2000" b="1" dirty="0">
                <a:solidFill>
                  <a:schemeClr val="tx1">
                    <a:lumMod val="85000"/>
                    <a:lumOff val="15000"/>
                  </a:schemeClr>
                </a:solidFill>
              </a:rPr>
              <a:t>Disorder</a:t>
            </a:r>
          </a:p>
        </p:txBody>
      </p:sp>
      <p:sp>
        <p:nvSpPr>
          <p:cNvPr id="6" name="Content Placeholder 5" descr="21.5 million &#10;Co-Occurring Disorders">
            <a:extLst>
              <a:ext uri="{FF2B5EF4-FFF2-40B4-BE49-F238E27FC236}">
                <a16:creationId xmlns:a16="http://schemas.microsoft.com/office/drawing/2014/main" id="{1D2BBD62-F0B5-8A18-F008-F4843EC05D23}"/>
              </a:ext>
            </a:extLst>
          </p:cNvPr>
          <p:cNvSpPr>
            <a:spLocks noGrp="1"/>
          </p:cNvSpPr>
          <p:nvPr>
            <p:ph sz="quarter" idx="14"/>
          </p:nvPr>
        </p:nvSpPr>
        <p:spPr>
          <a:xfrm>
            <a:off x="4543029" y="3359150"/>
            <a:ext cx="2636838" cy="1914525"/>
          </a:xfrm>
        </p:spPr>
        <p:txBody>
          <a:bodyPr/>
          <a:lstStyle/>
          <a:p>
            <a:pPr marL="0" indent="0" algn="ctr">
              <a:spcBef>
                <a:spcPts val="0"/>
              </a:spcBef>
              <a:buNone/>
            </a:pPr>
            <a:r>
              <a:rPr lang="en-US" sz="2000" b="1" dirty="0">
                <a:solidFill>
                  <a:schemeClr val="bg1"/>
                </a:solidFill>
              </a:rPr>
              <a:t>21.5 million </a:t>
            </a:r>
          </a:p>
          <a:p>
            <a:pPr marL="0" indent="0" algn="ctr">
              <a:spcBef>
                <a:spcPts val="0"/>
              </a:spcBef>
              <a:buNone/>
            </a:pPr>
            <a:r>
              <a:rPr lang="en-US" sz="2000" b="1" dirty="0">
                <a:solidFill>
                  <a:schemeClr val="bg1"/>
                </a:solidFill>
              </a:rPr>
              <a:t>Co-Occurring Disorders</a:t>
            </a:r>
          </a:p>
        </p:txBody>
      </p:sp>
      <p:sp>
        <p:nvSpPr>
          <p:cNvPr id="9" name="Content Placeholder 8">
            <a:extLst>
              <a:ext uri="{FF2B5EF4-FFF2-40B4-BE49-F238E27FC236}">
                <a16:creationId xmlns:a16="http://schemas.microsoft.com/office/drawing/2014/main" id="{54B06A8D-2273-A403-D289-4B67F7B268E0}"/>
              </a:ext>
            </a:extLst>
          </p:cNvPr>
          <p:cNvSpPr>
            <a:spLocks noGrp="1"/>
          </p:cNvSpPr>
          <p:nvPr>
            <p:ph sz="quarter" idx="17"/>
          </p:nvPr>
        </p:nvSpPr>
        <p:spPr>
          <a:xfrm>
            <a:off x="6572989" y="6560250"/>
            <a:ext cx="5543549" cy="698458"/>
          </a:xfrm>
        </p:spPr>
        <p:txBody>
          <a:bodyPr/>
          <a:lstStyle/>
          <a:p>
            <a:pPr marL="0" indent="0">
              <a:buNone/>
            </a:pPr>
            <a:r>
              <a:rPr lang="en-US" sz="1200" dirty="0">
                <a:solidFill>
                  <a:schemeClr val="bg1"/>
                </a:solidFill>
              </a:rPr>
              <a:t>(Substance Abuse and Mental Health Services Administration, 2023a)​</a:t>
            </a:r>
            <a:endParaRPr lang="en-IN" sz="1200" dirty="0">
              <a:solidFill>
                <a:schemeClr val="bg1"/>
              </a:solidFill>
            </a:endParaRPr>
          </a:p>
        </p:txBody>
      </p:sp>
    </p:spTree>
    <p:extLst>
      <p:ext uri="{BB962C8B-B14F-4D97-AF65-F5344CB8AC3E}">
        <p14:creationId xmlns:p14="http://schemas.microsoft.com/office/powerpoint/2010/main" val="130668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Understanding the Cumulative ffects of Trauma"/>
          <p:cNvSpPr>
            <a:spLocks noGrp="1"/>
          </p:cNvSpPr>
          <p:nvPr>
            <p:ph type="title"/>
          </p:nvPr>
        </p:nvSpPr>
        <p:spPr>
          <a:xfrm>
            <a:off x="486059" y="689436"/>
            <a:ext cx="4454372" cy="1185862"/>
          </a:xfrm>
          <a:gradFill>
            <a:gsLst>
              <a:gs pos="16000">
                <a:srgbClr val="116889"/>
              </a:gs>
              <a:gs pos="0">
                <a:schemeClr val="accent2"/>
              </a:gs>
              <a:gs pos="100000">
                <a:schemeClr val="tx2"/>
              </a:gs>
            </a:gsLst>
            <a:lin ang="13500000" scaled="1"/>
          </a:gradFill>
        </p:spPr>
        <p:txBody>
          <a:bodyPr lIns="182880" tIns="182880" rIns="182880" bIns="182880" anchor="ctr">
            <a:noAutofit/>
          </a:bodyPr>
          <a:lstStyle/>
          <a:p>
            <a:r>
              <a:rPr lang="en-US" sz="2400" dirty="0">
                <a:solidFill>
                  <a:schemeClr val="bg1"/>
                </a:solidFill>
              </a:rPr>
              <a:t>Understanding the Cumulative Effects of Trauma</a:t>
            </a:r>
          </a:p>
        </p:txBody>
      </p:sp>
      <p:sp>
        <p:nvSpPr>
          <p:cNvPr id="3" name="Content Placeholder 2">
            <a:extLst>
              <a:ext uri="{FF2B5EF4-FFF2-40B4-BE49-F238E27FC236}">
                <a16:creationId xmlns:a16="http://schemas.microsoft.com/office/drawing/2014/main" id="{2CF7FF36-992B-FB61-ADE4-BFC4E87FA14C}"/>
              </a:ext>
            </a:extLst>
          </p:cNvPr>
          <p:cNvSpPr>
            <a:spLocks noGrp="1"/>
          </p:cNvSpPr>
          <p:nvPr>
            <p:ph sz="quarter" idx="12"/>
          </p:nvPr>
        </p:nvSpPr>
        <p:spPr>
          <a:xfrm>
            <a:off x="661987" y="2197100"/>
            <a:ext cx="4102517" cy="3160713"/>
          </a:xfrm>
        </p:spPr>
        <p:txBody>
          <a:bodyPr anchor="t"/>
          <a:lstStyle/>
          <a:p>
            <a:r>
              <a:rPr lang="en-US" dirty="0"/>
              <a:t>Physical</a:t>
            </a:r>
          </a:p>
          <a:p>
            <a:r>
              <a:rPr lang="en-US" dirty="0"/>
              <a:t>Emotional/Behavioral</a:t>
            </a:r>
          </a:p>
          <a:p>
            <a:r>
              <a:rPr lang="en-US" dirty="0"/>
              <a:t>Cognitive</a:t>
            </a:r>
          </a:p>
          <a:p>
            <a:r>
              <a:rPr lang="en-US" dirty="0"/>
              <a:t>Interpersonal</a:t>
            </a:r>
          </a:p>
        </p:txBody>
      </p:sp>
      <p:pic>
        <p:nvPicPr>
          <p:cNvPr id="9" name="Picture 10" descr="A Caucasian man with brown hair and short brown facial hair looking up, as though he is experiencing distress. ">
            <a:extLst>
              <a:ext uri="{FF2B5EF4-FFF2-40B4-BE49-F238E27FC236}">
                <a16:creationId xmlns:a16="http://schemas.microsoft.com/office/drawing/2014/main" id="{EE44963A-7B6E-D1B1-63DE-1F3493B004A1}"/>
              </a:ext>
            </a:extLst>
          </p:cNvPr>
          <p:cNvPicPr>
            <a:picLocks noGrp="1" noChangeAspect="1"/>
          </p:cNvPicPr>
          <p:nvPr>
            <p:ph sz="quarter" idx="11"/>
          </p:nvPr>
        </p:nvPicPr>
        <p:blipFill rotWithShape="1">
          <a:blip r:embed="rId3"/>
          <a:srcRect t="8647"/>
          <a:stretch/>
        </p:blipFill>
        <p:spPr>
          <a:xfrm>
            <a:off x="5967003" y="512120"/>
            <a:ext cx="5563009" cy="5577784"/>
          </a:xfrm>
        </p:spPr>
      </p:pic>
    </p:spTree>
    <p:extLst>
      <p:ext uri="{BB962C8B-B14F-4D97-AF65-F5344CB8AC3E}">
        <p14:creationId xmlns:p14="http://schemas.microsoft.com/office/powerpoint/2010/main" val="101792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Trauma Symptomology</a:t>
            </a:r>
          </a:p>
        </p:txBody>
      </p:sp>
      <p:sp>
        <p:nvSpPr>
          <p:cNvPr id="5" name="Subtitle 4" descr="Small Group Activity">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latin typeface="+mn-lt"/>
              </a:rPr>
              <a:t>Small Group Activity</a:t>
            </a:r>
          </a:p>
        </p:txBody>
      </p:sp>
    </p:spTree>
    <p:extLst>
      <p:ext uri="{BB962C8B-B14F-4D97-AF65-F5344CB8AC3E}">
        <p14:creationId xmlns:p14="http://schemas.microsoft.com/office/powerpoint/2010/main" val="2552670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Substance Use Disorders and Intimate Partner Violence">
            <a:extLst>
              <a:ext uri="{FF2B5EF4-FFF2-40B4-BE49-F238E27FC236}">
                <a16:creationId xmlns:a16="http://schemas.microsoft.com/office/drawing/2014/main" id="{5BC165B4-DE82-416E-B334-6625351FE91E}"/>
              </a:ext>
            </a:extLst>
          </p:cNvPr>
          <p:cNvSpPr>
            <a:spLocks noGrp="1"/>
          </p:cNvSpPr>
          <p:nvPr>
            <p:ph type="title"/>
          </p:nvPr>
        </p:nvSpPr>
        <p:spPr>
          <a:gradFill>
            <a:gsLst>
              <a:gs pos="16000">
                <a:srgbClr val="116889"/>
              </a:gs>
              <a:gs pos="0">
                <a:schemeClr val="accent2"/>
              </a:gs>
              <a:gs pos="100000">
                <a:schemeClr val="tx2"/>
              </a:gs>
            </a:gsLst>
            <a:lin ang="13500000" scaled="1"/>
          </a:gradFill>
        </p:spPr>
        <p:txBody>
          <a:bodyPr>
            <a:normAutofit/>
          </a:bodyPr>
          <a:lstStyle/>
          <a:p>
            <a:r>
              <a:rPr lang="en-US" dirty="0"/>
              <a:t>Substance Use Disorders and Intimate Partner Violence</a:t>
            </a:r>
          </a:p>
        </p:txBody>
      </p:sp>
      <p:sp>
        <p:nvSpPr>
          <p:cNvPr id="4" name="Rectangle 3">
            <a:extLst>
              <a:ext uri="{FF2B5EF4-FFF2-40B4-BE49-F238E27FC236}">
                <a16:creationId xmlns:a16="http://schemas.microsoft.com/office/drawing/2014/main" id="{EF167A75-BCEC-7D03-237D-734028686F58}"/>
              </a:ext>
              <a:ext uri="{C183D7F6-B498-43B3-948B-1728B52AA6E4}">
                <adec:decorative xmlns:adec="http://schemas.microsoft.com/office/drawing/2017/decorative" val="1"/>
              </a:ext>
            </a:extLst>
          </p:cNvPr>
          <p:cNvSpPr/>
          <p:nvPr/>
        </p:nvSpPr>
        <p:spPr>
          <a:xfrm>
            <a:off x="9369821" y="1494772"/>
            <a:ext cx="1983979" cy="1573179"/>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4E358095-19C3-DF86-F713-F406C7F85CF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6707" y="1668993"/>
            <a:ext cx="1155077" cy="1155077"/>
          </a:xfrm>
          <a:prstGeom prst="rect">
            <a:avLst/>
          </a:prstGeom>
          <a:effectLst/>
        </p:spPr>
      </p:pic>
      <p:sp>
        <p:nvSpPr>
          <p:cNvPr id="9" name="Content Placeholder 8" descr="40-60% of intimate partner violence (IPV) incidents involve substance use">
            <a:extLst>
              <a:ext uri="{FF2B5EF4-FFF2-40B4-BE49-F238E27FC236}">
                <a16:creationId xmlns:a16="http://schemas.microsoft.com/office/drawing/2014/main" id="{EC3C4FB5-AA72-D90A-0E0C-E07A6316C718}"/>
              </a:ext>
            </a:extLst>
          </p:cNvPr>
          <p:cNvSpPr>
            <a:spLocks noGrp="1"/>
          </p:cNvSpPr>
          <p:nvPr>
            <p:ph sz="quarter" idx="11"/>
          </p:nvPr>
        </p:nvSpPr>
        <p:spPr>
          <a:xfrm>
            <a:off x="893087" y="1628005"/>
            <a:ext cx="8699156" cy="1196065"/>
          </a:xfrm>
          <a:solidFill>
            <a:schemeClr val="accent1">
              <a:lumMod val="40000"/>
              <a:lumOff val="60000"/>
            </a:schemeClr>
          </a:solidFill>
        </p:spPr>
        <p:txBody>
          <a:bodyPr/>
          <a:lstStyle/>
          <a:p>
            <a:r>
              <a:rPr lang="en-US" sz="2400" b="0" dirty="0"/>
              <a:t>40-60% </a:t>
            </a:r>
            <a:r>
              <a:rPr lang="en-US" sz="2000" b="0" dirty="0"/>
              <a:t>of intimate partner violence (IPV) incidents involve substance use</a:t>
            </a:r>
          </a:p>
        </p:txBody>
      </p:sp>
      <p:sp>
        <p:nvSpPr>
          <p:cNvPr id="5" name="Rectangle 4">
            <a:extLst>
              <a:ext uri="{FF2B5EF4-FFF2-40B4-BE49-F238E27FC236}">
                <a16:creationId xmlns:a16="http://schemas.microsoft.com/office/drawing/2014/main" id="{C89EA94B-A130-EFDA-190C-0CCC4E70B072}"/>
              </a:ext>
              <a:ext uri="{C183D7F6-B498-43B3-948B-1728B52AA6E4}">
                <adec:decorative xmlns:adec="http://schemas.microsoft.com/office/drawing/2017/decorative" val="1"/>
              </a:ext>
            </a:extLst>
          </p:cNvPr>
          <p:cNvSpPr/>
          <p:nvPr/>
        </p:nvSpPr>
        <p:spPr>
          <a:xfrm>
            <a:off x="370704" y="3171090"/>
            <a:ext cx="2026508" cy="1606262"/>
          </a:xfrm>
          <a:prstGeom prst="rect">
            <a:avLst/>
          </a:prstGeom>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4FF3FFB-322A-546A-3EDC-7C163A6A30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703" y="3229899"/>
            <a:ext cx="914400" cy="914400"/>
          </a:xfrm>
          <a:prstGeom prst="rect">
            <a:avLst/>
          </a:prstGeom>
        </p:spPr>
      </p:pic>
      <p:pic>
        <p:nvPicPr>
          <p:cNvPr id="8" name="Graphic 7">
            <a:extLst>
              <a:ext uri="{FF2B5EF4-FFF2-40B4-BE49-F238E27FC236}">
                <a16:creationId xmlns:a16="http://schemas.microsoft.com/office/drawing/2014/main" id="{D36B0CDA-22CF-6E12-92C5-9657A42F1B0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6053" y="3224507"/>
            <a:ext cx="914400" cy="914400"/>
          </a:xfrm>
          <a:prstGeom prst="rect">
            <a:avLst/>
          </a:prstGeom>
        </p:spPr>
      </p:pic>
      <p:pic>
        <p:nvPicPr>
          <p:cNvPr id="10" name="Graphic 9">
            <a:extLst>
              <a:ext uri="{FF2B5EF4-FFF2-40B4-BE49-F238E27FC236}">
                <a16:creationId xmlns:a16="http://schemas.microsoft.com/office/drawing/2014/main" id="{66E8E820-C759-04F6-D964-5308C00E35C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188405">
            <a:off x="670504" y="3947206"/>
            <a:ext cx="914400" cy="914400"/>
          </a:xfrm>
          <a:prstGeom prst="rect">
            <a:avLst/>
          </a:prstGeom>
        </p:spPr>
      </p:pic>
      <p:sp>
        <p:nvSpPr>
          <p:cNvPr id="11" name="Content Placeholder 10" descr="25-50% of women receiving IPV services report substance use histories">
            <a:extLst>
              <a:ext uri="{FF2B5EF4-FFF2-40B4-BE49-F238E27FC236}">
                <a16:creationId xmlns:a16="http://schemas.microsoft.com/office/drawing/2014/main" id="{9AF32F3C-2B29-A633-9A50-AB48199D2862}"/>
              </a:ext>
            </a:extLst>
          </p:cNvPr>
          <p:cNvSpPr>
            <a:spLocks noGrp="1"/>
          </p:cNvSpPr>
          <p:nvPr>
            <p:ph sz="quarter" idx="12"/>
          </p:nvPr>
        </p:nvSpPr>
        <p:spPr>
          <a:xfrm>
            <a:off x="2129437" y="3414798"/>
            <a:ext cx="8832347" cy="1196065"/>
          </a:xfrm>
          <a:solidFill>
            <a:schemeClr val="accent1">
              <a:lumMod val="20000"/>
              <a:lumOff val="80000"/>
            </a:schemeClr>
          </a:solidFill>
        </p:spPr>
        <p:txBody>
          <a:bodyPr/>
          <a:lstStyle/>
          <a:p>
            <a:pPr algn="l"/>
            <a:r>
              <a:rPr lang="en-US" sz="2400" b="0" dirty="0"/>
              <a:t>25-50% </a:t>
            </a:r>
            <a:r>
              <a:rPr lang="en-US" sz="2000" b="0" dirty="0"/>
              <a:t>of women receiving IPV services report substance use histories</a:t>
            </a:r>
          </a:p>
        </p:txBody>
      </p:sp>
      <p:sp>
        <p:nvSpPr>
          <p:cNvPr id="7" name="Rectangle 6">
            <a:extLst>
              <a:ext uri="{FF2B5EF4-FFF2-40B4-BE49-F238E27FC236}">
                <a16:creationId xmlns:a16="http://schemas.microsoft.com/office/drawing/2014/main" id="{1F163D69-A332-287A-CF3A-10D72223121B}"/>
              </a:ext>
              <a:ext uri="{C183D7F6-B498-43B3-948B-1728B52AA6E4}">
                <adec:decorative xmlns:adec="http://schemas.microsoft.com/office/drawing/2017/decorative" val="1"/>
              </a:ext>
            </a:extLst>
          </p:cNvPr>
          <p:cNvSpPr/>
          <p:nvPr/>
        </p:nvSpPr>
        <p:spPr>
          <a:xfrm>
            <a:off x="9369822" y="4885250"/>
            <a:ext cx="1983978" cy="1606262"/>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descr="67-80% of women in substance use disorder treatment identify as survivors of IPV; whereas 34-39% of men acknowledge perpetrating IPV">
            <a:extLst>
              <a:ext uri="{FF2B5EF4-FFF2-40B4-BE49-F238E27FC236}">
                <a16:creationId xmlns:a16="http://schemas.microsoft.com/office/drawing/2014/main" id="{C2D09467-722F-D3BA-37BA-8C9EC3D34618}"/>
              </a:ext>
            </a:extLst>
          </p:cNvPr>
          <p:cNvSpPr>
            <a:spLocks noGrp="1"/>
          </p:cNvSpPr>
          <p:nvPr>
            <p:ph sz="quarter" idx="13"/>
          </p:nvPr>
        </p:nvSpPr>
        <p:spPr>
          <a:xfrm>
            <a:off x="893087" y="5133499"/>
            <a:ext cx="8699155" cy="1196065"/>
          </a:xfrm>
          <a:solidFill>
            <a:schemeClr val="accent5">
              <a:lumMod val="40000"/>
              <a:lumOff val="60000"/>
            </a:schemeClr>
          </a:solidFill>
        </p:spPr>
        <p:txBody>
          <a:bodyPr/>
          <a:lstStyle/>
          <a:p>
            <a:pPr algn="l"/>
            <a:r>
              <a:rPr lang="en-US" sz="2400" b="0" dirty="0"/>
              <a:t>67-80% </a:t>
            </a:r>
            <a:r>
              <a:rPr lang="en-US" sz="2000" b="0" dirty="0"/>
              <a:t>of women in substance use disorder treatment identify as survivors of IPV; whereas </a:t>
            </a:r>
            <a:r>
              <a:rPr lang="en-US" sz="2400" b="0" dirty="0"/>
              <a:t>34-39% </a:t>
            </a:r>
            <a:r>
              <a:rPr lang="en-US" sz="2000" b="0" dirty="0"/>
              <a:t>of men acknowledge perpetrating IPV</a:t>
            </a:r>
          </a:p>
        </p:txBody>
      </p:sp>
      <p:pic>
        <p:nvPicPr>
          <p:cNvPr id="14" name="Graphic 13">
            <a:extLst>
              <a:ext uri="{FF2B5EF4-FFF2-40B4-BE49-F238E27FC236}">
                <a16:creationId xmlns:a16="http://schemas.microsoft.com/office/drawing/2014/main" id="{6E4C2FDF-0A5D-5662-9A07-707AABD3F146}"/>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53935" y="5114263"/>
            <a:ext cx="1107849" cy="1107849"/>
          </a:xfrm>
          <a:prstGeom prst="rect">
            <a:avLst/>
          </a:prstGeom>
        </p:spPr>
      </p:pic>
      <p:sp>
        <p:nvSpPr>
          <p:cNvPr id="3" name="Footer Placeholder 2">
            <a:extLst>
              <a:ext uri="{FF2B5EF4-FFF2-40B4-BE49-F238E27FC236}">
                <a16:creationId xmlns:a16="http://schemas.microsoft.com/office/drawing/2014/main" id="{710C4486-02F8-6FEE-F870-8EB65F8E873D}"/>
              </a:ext>
            </a:extLst>
          </p:cNvPr>
          <p:cNvSpPr>
            <a:spLocks noGrp="1"/>
          </p:cNvSpPr>
          <p:nvPr>
            <p:ph type="ftr" sz="quarter" idx="16"/>
          </p:nvPr>
        </p:nvSpPr>
        <p:spPr>
          <a:xfrm>
            <a:off x="0" y="6485872"/>
            <a:ext cx="3864397" cy="315193"/>
          </a:xfrm>
        </p:spPr>
        <p:txBody>
          <a:bodyPr/>
          <a:lstStyle/>
          <a:p>
            <a:pPr algn="l"/>
            <a:r>
              <a:rPr lang="en-US" dirty="0">
                <a:cs typeface="Arial"/>
              </a:rPr>
              <a:t>(Bennet &amp; Bland, 2008; Gilchrist et al., 2018)</a:t>
            </a:r>
            <a:endParaRPr lang="en-US" dirty="0"/>
          </a:p>
        </p:txBody>
      </p:sp>
    </p:spTree>
    <p:extLst>
      <p:ext uri="{BB962C8B-B14F-4D97-AF65-F5344CB8AC3E}">
        <p14:creationId xmlns:p14="http://schemas.microsoft.com/office/powerpoint/2010/main" val="404190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descr="Learning Objectives">
            <a:extLst>
              <a:ext uri="{C183D7F6-B498-43B3-948B-1728B52AA6E4}">
                <adec:decorative xmlns:adec="http://schemas.microsoft.com/office/drawing/2017/decorative" val="0"/>
              </a:ext>
            </a:extLst>
          </p:cNvPr>
          <p:cNvSpPr>
            <a:spLocks noGrp="1"/>
          </p:cNvSpPr>
          <p:nvPr>
            <p:ph type="title"/>
          </p:nvPr>
        </p:nvSpPr>
        <p:spPr>
          <a:xfrm>
            <a:off x="0" y="0"/>
            <a:ext cx="3803904" cy="6858000"/>
          </a:xfrm>
        </p:spPr>
        <p:txBody>
          <a:bodyPr>
            <a:normAutofit/>
          </a:bodyPr>
          <a:lstStyle/>
          <a:p>
            <a:r>
              <a:rPr lang="en-US" dirty="0"/>
              <a:t>Learning Objectives</a:t>
            </a:r>
          </a:p>
        </p:txBody>
      </p:sp>
      <p:sp>
        <p:nvSpPr>
          <p:cNvPr id="8" name="Content Placeholder 7" descr="After completing this training, child welfare workers will:">
            <a:extLst>
              <a:ext uri="{FF2B5EF4-FFF2-40B4-BE49-F238E27FC236}">
                <a16:creationId xmlns:a16="http://schemas.microsoft.com/office/drawing/2014/main" id="{47A67174-44ED-BC17-2F9F-1606E3276B2C}"/>
              </a:ext>
              <a:ext uri="{C183D7F6-B498-43B3-948B-1728B52AA6E4}">
                <adec:decorative xmlns:adec="http://schemas.microsoft.com/office/drawing/2017/decorative" val="0"/>
              </a:ext>
            </a:extLst>
          </p:cNvPr>
          <p:cNvSpPr>
            <a:spLocks noGrp="1"/>
          </p:cNvSpPr>
          <p:nvPr>
            <p:ph sz="quarter" idx="13"/>
          </p:nvPr>
        </p:nvSpPr>
        <p:spPr>
          <a:xfrm>
            <a:off x="4100513" y="242888"/>
            <a:ext cx="7843837" cy="1090612"/>
          </a:xfrm>
        </p:spPr>
        <p:txBody>
          <a:bodyPr/>
          <a:lstStyle/>
          <a:p>
            <a:r>
              <a:rPr lang="en-US" sz="2800" dirty="0"/>
              <a:t>After completing this training, </a:t>
            </a:r>
            <a:br>
              <a:rPr lang="en-US" sz="2800" dirty="0"/>
            </a:br>
            <a:r>
              <a:rPr lang="en-US" sz="2800" dirty="0"/>
              <a:t>child welfare workers will:</a:t>
            </a:r>
          </a:p>
        </p:txBody>
      </p:sp>
      <p:sp>
        <p:nvSpPr>
          <p:cNvPr id="6" name="Content Placeholder 5">
            <a:extLst>
              <a:ext uri="{FF2B5EF4-FFF2-40B4-BE49-F238E27FC236}">
                <a16:creationId xmlns:a16="http://schemas.microsoft.com/office/drawing/2014/main" id="{17A7844D-4854-6D9F-CD11-526ACF92C697}"/>
              </a:ext>
            </a:extLst>
          </p:cNvPr>
          <p:cNvSpPr>
            <a:spLocks noGrp="1"/>
          </p:cNvSpPr>
          <p:nvPr>
            <p:ph sz="quarter" idx="21"/>
          </p:nvPr>
        </p:nvSpPr>
        <p:spPr>
          <a:xfrm>
            <a:off x="4100514" y="1498600"/>
            <a:ext cx="7705044" cy="5208588"/>
          </a:xfrm>
        </p:spPr>
        <p:txBody>
          <a:bodyPr anchor="t"/>
          <a:lstStyle/>
          <a:p>
            <a:r>
              <a:rPr lang="en-US" sz="2400" dirty="0"/>
              <a:t>Identify the prevalence of trauma, substance use and mental disorders in the child welfare population</a:t>
            </a:r>
          </a:p>
          <a:p>
            <a:r>
              <a:rPr lang="en-US" sz="2400" dirty="0"/>
              <a:t>Recognize the effects of substance use and </a:t>
            </a:r>
          </a:p>
          <a:p>
            <a:pPr marL="231775" indent="-231775">
              <a:spcBef>
                <a:spcPts val="0"/>
              </a:spcBef>
              <a:buNone/>
            </a:pPr>
            <a:r>
              <a:rPr lang="en-US" sz="2400" dirty="0"/>
              <a:t>	co-occurring disorders on children and families</a:t>
            </a:r>
          </a:p>
          <a:p>
            <a:r>
              <a:rPr lang="en-US" sz="2400" dirty="0"/>
              <a:t>Describe how stigma and bias perpetuates disparate outcomes for families affected by co-occurring disorders</a:t>
            </a:r>
          </a:p>
          <a:p>
            <a:pPr>
              <a:lnSpc>
                <a:spcPct val="100000"/>
              </a:lnSpc>
              <a:spcBef>
                <a:spcPts val="0"/>
              </a:spcBef>
            </a:pPr>
            <a:r>
              <a:rPr lang="en-US" sz="2400" dirty="0"/>
              <a:t>Understand the importance of a family-centered approach when working with families affected by </a:t>
            </a:r>
          </a:p>
          <a:p>
            <a:pPr marL="236538" indent="-236538">
              <a:lnSpc>
                <a:spcPct val="100000"/>
              </a:lnSpc>
              <a:spcBef>
                <a:spcPts val="0"/>
              </a:spcBef>
              <a:buNone/>
            </a:pPr>
            <a:r>
              <a:rPr lang="en-US" sz="2400" dirty="0"/>
              <a:t>	co-occurring disorders</a:t>
            </a:r>
          </a:p>
          <a:p>
            <a:r>
              <a:rPr lang="en-US" sz="2400" dirty="0"/>
              <a:t>Identify the benefits of collaborating with other systems and service providers to better serve children and families</a:t>
            </a:r>
          </a:p>
        </p:txBody>
      </p:sp>
    </p:spTree>
    <p:extLst>
      <p:ext uri="{BB962C8B-B14F-4D97-AF65-F5344CB8AC3E}">
        <p14:creationId xmlns:p14="http://schemas.microsoft.com/office/powerpoint/2010/main" val="176220433"/>
      </p:ext>
    </p:extLst>
  </p:cSld>
  <p:clrMapOvr>
    <a:masterClrMapping/>
  </p:clrMapOvr>
  <mc:AlternateContent xmlns:mc="http://schemas.openxmlformats.org/markup-compatibility/2006" xmlns:p14="http://schemas.microsoft.com/office/powerpoint/2010/main">
    <mc:Choice Requires="p14">
      <p:transition spd="slow" p14:dur="2000" advTm="947"/>
    </mc:Choice>
    <mc:Fallback xmlns="">
      <p:transition spd="slow" advTm="94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A0F3F-DA2F-CD9C-7CDA-EC9C4FCB4E2A}"/>
            </a:ext>
          </a:extLst>
        </p:cNvPr>
        <p:cNvGrpSpPr/>
        <p:nvPr/>
      </p:nvGrpSpPr>
      <p:grpSpPr>
        <a:xfrm>
          <a:off x="0" y="0"/>
          <a:ext cx="0" cy="0"/>
          <a:chOff x="0" y="0"/>
          <a:chExt cx="0" cy="0"/>
        </a:xfrm>
      </p:grpSpPr>
      <p:sp>
        <p:nvSpPr>
          <p:cNvPr id="2" name="Title 1" descr="Long-Term Effects of Trauma">
            <a:extLst>
              <a:ext uri="{FF2B5EF4-FFF2-40B4-BE49-F238E27FC236}">
                <a16:creationId xmlns:a16="http://schemas.microsoft.com/office/drawing/2014/main" id="{5E85AEFD-720E-D742-0EA3-49CEBFCE2683}"/>
              </a:ext>
            </a:extLst>
          </p:cNvPr>
          <p:cNvSpPr>
            <a:spLocks noGrp="1"/>
          </p:cNvSpPr>
          <p:nvPr>
            <p:ph type="title"/>
          </p:nvPr>
        </p:nvSpPr>
        <p:spPr>
          <a:xfrm>
            <a:off x="281929" y="350816"/>
            <a:ext cx="2871533" cy="5503863"/>
          </a:xfrm>
        </p:spPr>
        <p:txBody>
          <a:bodyPr>
            <a:noAutofit/>
          </a:bodyPr>
          <a:lstStyle/>
          <a:p>
            <a:r>
              <a:rPr lang="en-US" dirty="0"/>
              <a:t>Long-Term Effects of Trauma</a:t>
            </a:r>
          </a:p>
        </p:txBody>
      </p:sp>
      <p:graphicFrame>
        <p:nvGraphicFramePr>
          <p:cNvPr id="9" name="Picture 7" descr="A blue triangle that is gradient in color with eight sections leading to the top to demonstrate how the effects of trauma can lead to early death over a lifetime.  ">
            <a:extLst>
              <a:ext uri="{FF2B5EF4-FFF2-40B4-BE49-F238E27FC236}">
                <a16:creationId xmlns:a16="http://schemas.microsoft.com/office/drawing/2014/main" id="{EA98DCC2-EF4A-2882-BF86-9746641922DC}"/>
              </a:ext>
            </a:extLst>
          </p:cNvPr>
          <p:cNvGraphicFramePr>
            <a:graphicFrameLocks/>
          </p:cNvGraphicFramePr>
          <p:nvPr>
            <p:extLst>
              <p:ext uri="{D42A27DB-BD31-4B8C-83A1-F6EECF244321}">
                <p14:modId xmlns:p14="http://schemas.microsoft.com/office/powerpoint/2010/main" val="3466770289"/>
              </p:ext>
            </p:extLst>
          </p:nvPr>
        </p:nvGraphicFramePr>
        <p:xfrm>
          <a:off x="3416665" y="154049"/>
          <a:ext cx="7274809" cy="57006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Content Placeholder 10">
            <a:extLst>
              <a:ext uri="{FF2B5EF4-FFF2-40B4-BE49-F238E27FC236}">
                <a16:creationId xmlns:a16="http://schemas.microsoft.com/office/drawing/2014/main" id="{12A0F339-B666-8C88-3FC1-0529221E77DE}"/>
              </a:ext>
            </a:extLst>
          </p:cNvPr>
          <p:cNvSpPr>
            <a:spLocks noGrp="1"/>
          </p:cNvSpPr>
          <p:nvPr>
            <p:ph sz="quarter" idx="13"/>
          </p:nvPr>
        </p:nvSpPr>
        <p:spPr>
          <a:xfrm>
            <a:off x="4272787" y="5854679"/>
            <a:ext cx="5828961" cy="711708"/>
          </a:xfrm>
          <a:noFill/>
        </p:spPr>
        <p:txBody>
          <a:bodyPr/>
          <a:lstStyle/>
          <a:p>
            <a:r>
              <a:rPr lang="en-US" sz="1600" dirty="0">
                <a:solidFill>
                  <a:schemeClr val="tx1"/>
                </a:solidFill>
              </a:rPr>
              <a:t>Mechanism by Which Adverse Childhood Experiences Influence Health and Well-Being Throughout the Lifespan</a:t>
            </a:r>
          </a:p>
        </p:txBody>
      </p:sp>
      <p:sp>
        <p:nvSpPr>
          <p:cNvPr id="14" name="TextBox 13">
            <a:extLst>
              <a:ext uri="{FF2B5EF4-FFF2-40B4-BE49-F238E27FC236}">
                <a16:creationId xmlns:a16="http://schemas.microsoft.com/office/drawing/2014/main" id="{D6440364-4384-8C83-4F46-F2D3650CCA62}"/>
              </a:ext>
            </a:extLst>
          </p:cNvPr>
          <p:cNvSpPr txBox="1"/>
          <p:nvPr/>
        </p:nvSpPr>
        <p:spPr>
          <a:xfrm>
            <a:off x="10858024" y="62887"/>
            <a:ext cx="1030553" cy="307777"/>
          </a:xfrm>
          <a:prstGeom prst="rect">
            <a:avLst/>
          </a:prstGeom>
          <a:noFill/>
        </p:spPr>
        <p:txBody>
          <a:bodyPr wrap="square" rtlCol="0">
            <a:spAutoFit/>
          </a:bodyPr>
          <a:lstStyle/>
          <a:p>
            <a:pPr algn="ctr"/>
            <a:r>
              <a:rPr lang="en-US" sz="1400"/>
              <a:t>Death</a:t>
            </a:r>
          </a:p>
        </p:txBody>
      </p:sp>
      <p:sp>
        <p:nvSpPr>
          <p:cNvPr id="12" name="Notched Right Arrow 11" descr="Blue arrow pointing up demonstrating progression of time from conception to death. ">
            <a:extLst>
              <a:ext uri="{FF2B5EF4-FFF2-40B4-BE49-F238E27FC236}">
                <a16:creationId xmlns:a16="http://schemas.microsoft.com/office/drawing/2014/main" id="{1DD3ACEC-8683-2656-1070-B0E73DFF9382}"/>
              </a:ext>
            </a:extLst>
          </p:cNvPr>
          <p:cNvSpPr/>
          <p:nvPr/>
        </p:nvSpPr>
        <p:spPr>
          <a:xfrm rot="16200000">
            <a:off x="8615904" y="2678661"/>
            <a:ext cx="5514792" cy="837243"/>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4CE63F6-5FA5-A7DE-2B6F-E51693F4E6C2}"/>
              </a:ext>
            </a:extLst>
          </p:cNvPr>
          <p:cNvSpPr txBox="1"/>
          <p:nvPr/>
        </p:nvSpPr>
        <p:spPr>
          <a:xfrm>
            <a:off x="10656728" y="5924122"/>
            <a:ext cx="1433145" cy="307777"/>
          </a:xfrm>
          <a:prstGeom prst="rect">
            <a:avLst/>
          </a:prstGeom>
          <a:noFill/>
        </p:spPr>
        <p:txBody>
          <a:bodyPr wrap="square" rtlCol="0">
            <a:spAutoFit/>
          </a:bodyPr>
          <a:lstStyle/>
          <a:p>
            <a:pPr algn="ctr"/>
            <a:r>
              <a:rPr lang="en-US" sz="1400"/>
              <a:t>Conception</a:t>
            </a:r>
          </a:p>
        </p:txBody>
      </p:sp>
      <p:sp>
        <p:nvSpPr>
          <p:cNvPr id="7" name="Content Placeholder 6">
            <a:extLst>
              <a:ext uri="{FF2B5EF4-FFF2-40B4-BE49-F238E27FC236}">
                <a16:creationId xmlns:a16="http://schemas.microsoft.com/office/drawing/2014/main" id="{21A62C72-7411-6F86-EFD0-DA2D94325957}"/>
              </a:ext>
            </a:extLst>
          </p:cNvPr>
          <p:cNvSpPr>
            <a:spLocks noGrp="1"/>
          </p:cNvSpPr>
          <p:nvPr>
            <p:ph sz="quarter" idx="14"/>
          </p:nvPr>
        </p:nvSpPr>
        <p:spPr>
          <a:xfrm>
            <a:off x="6991350" y="6626754"/>
            <a:ext cx="5048088" cy="307446"/>
          </a:xfrm>
        </p:spPr>
        <p:txBody>
          <a:bodyPr/>
          <a:lstStyle/>
          <a:p>
            <a:pPr marL="0" indent="0">
              <a:buNone/>
            </a:pPr>
            <a:r>
              <a:rPr lang="en-US" sz="1200" dirty="0">
                <a:solidFill>
                  <a:srgbClr val="46505F"/>
                </a:solidFill>
                <a:cs typeface="Arial"/>
              </a:rPr>
              <a:t>(Centers for Disease Control and Prevention, 2021; </a:t>
            </a:r>
            <a:r>
              <a:rPr lang="en-US" sz="1200" dirty="0" err="1">
                <a:solidFill>
                  <a:srgbClr val="46505F"/>
                </a:solidFill>
                <a:cs typeface="Arial"/>
              </a:rPr>
              <a:t>Felitti</a:t>
            </a:r>
            <a:r>
              <a:rPr lang="en-US" sz="1200" dirty="0">
                <a:solidFill>
                  <a:srgbClr val="46505F"/>
                </a:solidFill>
                <a:cs typeface="Arial"/>
              </a:rPr>
              <a:t> et al., 1998)</a:t>
            </a:r>
            <a:endParaRPr lang="en-IN" sz="1200" dirty="0">
              <a:solidFill>
                <a:srgbClr val="46505F"/>
              </a:solidFill>
            </a:endParaRPr>
          </a:p>
        </p:txBody>
      </p:sp>
    </p:spTree>
    <p:custDataLst>
      <p:tags r:id="rId1"/>
    </p:custDataLst>
    <p:extLst>
      <p:ext uri="{BB962C8B-B14F-4D97-AF65-F5344CB8AC3E}">
        <p14:creationId xmlns:p14="http://schemas.microsoft.com/office/powerpoint/2010/main" val="117349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ACEs Primer on the </a:t>
            </a:r>
            <a:br>
              <a:rPr lang="en-US" sz="4800" dirty="0"/>
            </a:br>
            <a:r>
              <a:rPr lang="en-US" sz="4800" dirty="0"/>
              <a:t>Long-Term Effects of Trauma</a:t>
            </a:r>
          </a:p>
        </p:txBody>
      </p:sp>
      <p:sp>
        <p:nvSpPr>
          <p:cNvPr id="5" name="Subtitle 4" descr="Video Credit &amp; Permission to Use by KPJR Films ">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Video Credit &amp; Permission to Use by KPJR Films</a:t>
            </a:r>
            <a:r>
              <a:rPr lang="en-US" dirty="0"/>
              <a:t> </a:t>
            </a:r>
          </a:p>
        </p:txBody>
      </p:sp>
    </p:spTree>
    <p:extLst>
      <p:ext uri="{BB962C8B-B14F-4D97-AF65-F5344CB8AC3E}">
        <p14:creationId xmlns:p14="http://schemas.microsoft.com/office/powerpoint/2010/main" val="2571931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7433424" cy="2387600"/>
          </a:xfrm>
          <a:noFill/>
        </p:spPr>
        <p:txBody>
          <a:bodyPr vert="horz" lIns="91440" tIns="45720" rIns="91440" bIns="45720" rtlCol="0" anchor="ctr">
            <a:noAutofit/>
          </a:bodyPr>
          <a:lstStyle/>
          <a:p>
            <a:r>
              <a:rPr lang="en-US" dirty="0"/>
              <a:t>Understanding the Effects of Substance Use and </a:t>
            </a:r>
            <a:br>
              <a:rPr lang="en-US" dirty="0"/>
            </a:br>
            <a:r>
              <a:rPr lang="en-US" dirty="0"/>
              <a:t>Co-Occurring Disorders on Children and Families</a:t>
            </a:r>
          </a:p>
        </p:txBody>
      </p:sp>
    </p:spTree>
    <p:extLst>
      <p:ext uri="{BB962C8B-B14F-4D97-AF65-F5344CB8AC3E}">
        <p14:creationId xmlns:p14="http://schemas.microsoft.com/office/powerpoint/2010/main" val="2808723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Effects of Substance Use Disorders on Family Functioning">
            <a:extLst>
              <a:ext uri="{FF2B5EF4-FFF2-40B4-BE49-F238E27FC236}">
                <a16:creationId xmlns:a16="http://schemas.microsoft.com/office/drawing/2014/main" id="{FA53EF8A-2138-BEC6-B988-A7E10D1FF6B8}"/>
              </a:ext>
            </a:extLst>
          </p:cNvPr>
          <p:cNvSpPr>
            <a:spLocks noGrp="1"/>
          </p:cNvSpPr>
          <p:nvPr>
            <p:ph type="title"/>
          </p:nvPr>
        </p:nvSpPr>
        <p:spPr>
          <a:xfrm>
            <a:off x="-1" y="0"/>
            <a:ext cx="4493585" cy="6858000"/>
          </a:xfrm>
        </p:spPr>
        <p:txBody>
          <a:bodyPr anchor="ctr">
            <a:noAutofit/>
          </a:bodyPr>
          <a:lstStyle/>
          <a:p>
            <a:r>
              <a:rPr lang="en-US" dirty="0"/>
              <a:t>Effects of Substance Use Disorders on Family Functioning</a:t>
            </a:r>
          </a:p>
        </p:txBody>
      </p:sp>
      <p:sp>
        <p:nvSpPr>
          <p:cNvPr id="4" name="Content Placeholder 3" descr="Child Development">
            <a:extLst>
              <a:ext uri="{FF2B5EF4-FFF2-40B4-BE49-F238E27FC236}">
                <a16:creationId xmlns:a16="http://schemas.microsoft.com/office/drawing/2014/main" id="{4961A110-5ED3-2EF3-1652-A2A76551013C}"/>
              </a:ext>
            </a:extLst>
          </p:cNvPr>
          <p:cNvSpPr>
            <a:spLocks noGrp="1"/>
          </p:cNvSpPr>
          <p:nvPr>
            <p:ph sz="quarter" idx="14"/>
          </p:nvPr>
        </p:nvSpPr>
        <p:spPr>
          <a:xfrm>
            <a:off x="4775973" y="365314"/>
            <a:ext cx="7118886" cy="1012956"/>
          </a:xfrm>
          <a:prstGeom prst="roundRect">
            <a:avLst/>
          </a:prstGeom>
          <a:solidFill>
            <a:schemeClr val="accent3"/>
          </a:solidFill>
        </p:spPr>
        <p:txBody>
          <a:bodyPr anchor="ctr"/>
          <a:lstStyle/>
          <a:p>
            <a:pPr marL="0" indent="0">
              <a:buNone/>
            </a:pPr>
            <a:r>
              <a:rPr lang="en-US" sz="3400" dirty="0">
                <a:solidFill>
                  <a:schemeClr val="bg1"/>
                </a:solidFill>
              </a:rPr>
              <a:t>Child Development</a:t>
            </a:r>
          </a:p>
        </p:txBody>
      </p:sp>
      <p:sp>
        <p:nvSpPr>
          <p:cNvPr id="7" name="Content Placeholder 6" descr="Housing/Living Conditions">
            <a:extLst>
              <a:ext uri="{FF2B5EF4-FFF2-40B4-BE49-F238E27FC236}">
                <a16:creationId xmlns:a16="http://schemas.microsoft.com/office/drawing/2014/main" id="{661FB317-A2A4-CA64-2979-FA8618F4F02D}"/>
              </a:ext>
            </a:extLst>
          </p:cNvPr>
          <p:cNvSpPr>
            <a:spLocks noGrp="1"/>
          </p:cNvSpPr>
          <p:nvPr>
            <p:ph sz="quarter" idx="16"/>
          </p:nvPr>
        </p:nvSpPr>
        <p:spPr>
          <a:xfrm>
            <a:off x="4775973" y="1607341"/>
            <a:ext cx="7118886" cy="1012956"/>
          </a:xfrm>
          <a:prstGeom prst="roundRect">
            <a:avLst/>
          </a:prstGeom>
          <a:solidFill>
            <a:schemeClr val="accent1"/>
          </a:solidFill>
        </p:spPr>
        <p:txBody>
          <a:bodyPr anchor="ctr" anchorCtr="0"/>
          <a:lstStyle/>
          <a:p>
            <a:pPr marL="0" indent="0">
              <a:buNone/>
            </a:pPr>
            <a:r>
              <a:rPr lang="en-US" sz="3400" dirty="0">
                <a:solidFill>
                  <a:schemeClr val="bg1"/>
                </a:solidFill>
              </a:rPr>
              <a:t>Housing/Living Conditions</a:t>
            </a:r>
          </a:p>
        </p:txBody>
      </p:sp>
      <p:sp>
        <p:nvSpPr>
          <p:cNvPr id="9" name="Content Placeholder 8" descr="Level of Parenting and Supervision">
            <a:extLst>
              <a:ext uri="{FF2B5EF4-FFF2-40B4-BE49-F238E27FC236}">
                <a16:creationId xmlns:a16="http://schemas.microsoft.com/office/drawing/2014/main" id="{707CEAC5-221E-B16E-B890-DEC427E5AC5D}"/>
              </a:ext>
            </a:extLst>
          </p:cNvPr>
          <p:cNvSpPr>
            <a:spLocks noGrp="1"/>
          </p:cNvSpPr>
          <p:nvPr>
            <p:ph sz="quarter" idx="17"/>
          </p:nvPr>
        </p:nvSpPr>
        <p:spPr>
          <a:xfrm>
            <a:off x="4775973" y="2799848"/>
            <a:ext cx="7118886" cy="1025278"/>
          </a:xfrm>
          <a:prstGeom prst="roundRect">
            <a:avLst/>
          </a:prstGeom>
          <a:solidFill>
            <a:schemeClr val="accent1">
              <a:lumMod val="75000"/>
            </a:schemeClr>
          </a:solidFill>
        </p:spPr>
        <p:txBody>
          <a:bodyPr anchor="ctr" anchorCtr="0"/>
          <a:lstStyle/>
          <a:p>
            <a:pPr marL="0" indent="0">
              <a:buNone/>
            </a:pPr>
            <a:r>
              <a:rPr lang="en-US" sz="3400" dirty="0">
                <a:solidFill>
                  <a:schemeClr val="bg1"/>
                </a:solidFill>
              </a:rPr>
              <a:t>Level of Parenting and Supervision</a:t>
            </a:r>
          </a:p>
        </p:txBody>
      </p:sp>
      <p:sp>
        <p:nvSpPr>
          <p:cNvPr id="13" name="Content Placeholder 12" descr="Psychosocial Stressors">
            <a:extLst>
              <a:ext uri="{FF2B5EF4-FFF2-40B4-BE49-F238E27FC236}">
                <a16:creationId xmlns:a16="http://schemas.microsoft.com/office/drawing/2014/main" id="{1E203965-ED9D-8447-41E8-174C16AD40C8}"/>
              </a:ext>
            </a:extLst>
          </p:cNvPr>
          <p:cNvSpPr>
            <a:spLocks noGrp="1"/>
          </p:cNvSpPr>
          <p:nvPr>
            <p:ph sz="quarter" idx="18"/>
          </p:nvPr>
        </p:nvSpPr>
        <p:spPr>
          <a:xfrm>
            <a:off x="4775973" y="4069715"/>
            <a:ext cx="7118886" cy="1146943"/>
          </a:xfrm>
          <a:prstGeom prst="roundRect">
            <a:avLst/>
          </a:prstGeom>
          <a:solidFill>
            <a:schemeClr val="tx2"/>
          </a:solidFill>
        </p:spPr>
        <p:txBody>
          <a:bodyPr anchor="ctr" anchorCtr="0"/>
          <a:lstStyle/>
          <a:p>
            <a:pPr marL="0" indent="0">
              <a:buNone/>
            </a:pPr>
            <a:r>
              <a:rPr lang="en-US" sz="3400" dirty="0">
                <a:solidFill>
                  <a:schemeClr val="bg1"/>
                </a:solidFill>
              </a:rPr>
              <a:t>Psychosocial Stressors</a:t>
            </a:r>
          </a:p>
        </p:txBody>
      </p:sp>
      <p:sp>
        <p:nvSpPr>
          <p:cNvPr id="15" name="Content Placeholder 14" descr="Support Network">
            <a:extLst>
              <a:ext uri="{FF2B5EF4-FFF2-40B4-BE49-F238E27FC236}">
                <a16:creationId xmlns:a16="http://schemas.microsoft.com/office/drawing/2014/main" id="{3DEE3AC0-6CA6-5972-E8A1-21D95C136E07}"/>
              </a:ext>
            </a:extLst>
          </p:cNvPr>
          <p:cNvSpPr>
            <a:spLocks noGrp="1"/>
          </p:cNvSpPr>
          <p:nvPr>
            <p:ph sz="quarter" idx="19"/>
          </p:nvPr>
        </p:nvSpPr>
        <p:spPr>
          <a:xfrm>
            <a:off x="4775973" y="5461247"/>
            <a:ext cx="7118885" cy="1025278"/>
          </a:xfrm>
          <a:prstGeom prst="roundRect">
            <a:avLst/>
          </a:prstGeom>
          <a:solidFill>
            <a:schemeClr val="tx2">
              <a:lumMod val="50000"/>
            </a:schemeClr>
          </a:solidFill>
        </p:spPr>
        <p:txBody>
          <a:bodyPr anchor="ctr" anchorCtr="0"/>
          <a:lstStyle/>
          <a:p>
            <a:pPr marL="0" indent="0">
              <a:buNone/>
            </a:pPr>
            <a:r>
              <a:rPr lang="en-US" sz="3400" dirty="0">
                <a:solidFill>
                  <a:schemeClr val="bg1"/>
                </a:solidFill>
              </a:rPr>
              <a:t>Support Network</a:t>
            </a:r>
          </a:p>
        </p:txBody>
      </p:sp>
      <p:sp>
        <p:nvSpPr>
          <p:cNvPr id="20" name="Footer Placeholder 19">
            <a:extLst>
              <a:ext uri="{FF2B5EF4-FFF2-40B4-BE49-F238E27FC236}">
                <a16:creationId xmlns:a16="http://schemas.microsoft.com/office/drawing/2014/main" id="{76C607C2-374A-AEB2-1C0E-4754F0CE6B64}"/>
              </a:ext>
            </a:extLst>
          </p:cNvPr>
          <p:cNvSpPr>
            <a:spLocks noGrp="1"/>
          </p:cNvSpPr>
          <p:nvPr>
            <p:ph type="ftr" sz="quarter" idx="21"/>
          </p:nvPr>
        </p:nvSpPr>
        <p:spPr/>
        <p:txBody>
          <a:bodyPr/>
          <a:lstStyle/>
          <a:p>
            <a:r>
              <a:rPr lang="en-US">
                <a:solidFill>
                  <a:schemeClr val="tx1"/>
                </a:solidFill>
              </a:rPr>
              <a:t>(Smith &amp; Wilson, 2016)</a:t>
            </a:r>
          </a:p>
        </p:txBody>
      </p:sp>
    </p:spTree>
    <p:extLst>
      <p:ext uri="{BB962C8B-B14F-4D97-AF65-F5344CB8AC3E}">
        <p14:creationId xmlns:p14="http://schemas.microsoft.com/office/powerpoint/2010/main" val="1951318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person with her hands covering her face because she is feeling overwhelmed.">
            <a:extLst>
              <a:ext uri="{FF2B5EF4-FFF2-40B4-BE49-F238E27FC236}">
                <a16:creationId xmlns:a16="http://schemas.microsoft.com/office/drawing/2014/main" id="{F04F9AB6-DD27-67FB-C015-660CFD9395BF}"/>
              </a:ext>
            </a:extLst>
          </p:cNvPr>
          <p:cNvPicPr>
            <a:picLocks noChangeAspect="1"/>
          </p:cNvPicPr>
          <p:nvPr/>
        </p:nvPicPr>
        <p:blipFill rotWithShape="1">
          <a:blip r:embed="rId3">
            <a:duotone>
              <a:schemeClr val="bg2">
                <a:shade val="45000"/>
                <a:satMod val="135000"/>
              </a:schemeClr>
              <a:prstClr val="white"/>
            </a:duotone>
          </a:blip>
          <a:srcRect b="6250"/>
          <a:stretch/>
        </p:blipFill>
        <p:spPr>
          <a:xfrm>
            <a:off x="1" y="10"/>
            <a:ext cx="12901864" cy="6857990"/>
          </a:xfrm>
          <a:prstGeom prst="rect">
            <a:avLst/>
          </a:prstGeom>
        </p:spPr>
      </p:pic>
      <p:sp>
        <p:nvSpPr>
          <p:cNvPr id="29" name="Rectangle 28">
            <a:extLst>
              <a:ext uri="{FF2B5EF4-FFF2-40B4-BE49-F238E27FC236}">
                <a16:creationId xmlns:a16="http://schemas.microsoft.com/office/drawing/2014/main" id="{DAC3801D-75AF-475B-97BF-9AD2E3066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988708"/>
            <a:ext cx="9906000" cy="1922246"/>
          </a:xfrm>
          <a:prstGeom prst="rect">
            <a:avLst/>
          </a:prstGeom>
          <a:solidFill>
            <a:srgbClr val="333F50">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8" name="Title 7" descr="Understanding Coping Strategies &#10;of Parents with Substance Use &#10;and Co-Occurring Disorders">
            <a:extLst>
              <a:ext uri="{FF2B5EF4-FFF2-40B4-BE49-F238E27FC236}">
                <a16:creationId xmlns:a16="http://schemas.microsoft.com/office/drawing/2014/main" id="{1A3E1D75-0886-72A9-A163-B89968A0F603}"/>
              </a:ext>
            </a:extLst>
          </p:cNvPr>
          <p:cNvSpPr>
            <a:spLocks noGrp="1"/>
          </p:cNvSpPr>
          <p:nvPr>
            <p:ph type="title"/>
          </p:nvPr>
        </p:nvSpPr>
        <p:spPr>
          <a:xfrm>
            <a:off x="322188" y="4204368"/>
            <a:ext cx="9261624" cy="1490925"/>
          </a:xfrm>
          <a:solidFill>
            <a:schemeClr val="accent1">
              <a:lumMod val="20000"/>
              <a:lumOff val="80000"/>
              <a:alpha val="99000"/>
            </a:schemeClr>
          </a:solidFill>
          <a:ln w="225425" cmpd="thinThick">
            <a:solidFill>
              <a:schemeClr val="accent1">
                <a:lumMod val="20000"/>
                <a:lumOff val="80000"/>
                <a:alpha val="96000"/>
              </a:schemeClr>
            </a:solidFill>
          </a:ln>
        </p:spPr>
        <p:txBody>
          <a:bodyPr vert="horz" lIns="91440" tIns="45720" rIns="91440" bIns="45720" rtlCol="0" anchor="ctr">
            <a:noAutofit/>
          </a:bodyPr>
          <a:lstStyle/>
          <a:p>
            <a:r>
              <a:rPr lang="en-US" sz="3600" dirty="0">
                <a:solidFill>
                  <a:schemeClr val="tx2"/>
                </a:solidFill>
                <a:latin typeface="+mj-lt"/>
                <a:cs typeface="+mj-cs"/>
              </a:rPr>
              <a:t>Understanding Coping Strategies </a:t>
            </a:r>
            <a:br>
              <a:rPr lang="en-US" sz="3600" dirty="0">
                <a:solidFill>
                  <a:schemeClr val="tx2"/>
                </a:solidFill>
                <a:latin typeface="+mj-lt"/>
                <a:cs typeface="+mj-cs"/>
              </a:rPr>
            </a:br>
            <a:r>
              <a:rPr lang="en-US" sz="3600" dirty="0">
                <a:solidFill>
                  <a:schemeClr val="tx2"/>
                </a:solidFill>
                <a:latin typeface="+mj-lt"/>
                <a:cs typeface="+mj-cs"/>
              </a:rPr>
              <a:t>of Parents with Substance Use </a:t>
            </a:r>
            <a:br>
              <a:rPr lang="en-US" sz="3600" dirty="0">
                <a:solidFill>
                  <a:schemeClr val="tx2"/>
                </a:solidFill>
                <a:latin typeface="+mj-lt"/>
                <a:cs typeface="+mj-cs"/>
              </a:rPr>
            </a:br>
            <a:r>
              <a:rPr lang="en-US" sz="3600" dirty="0">
                <a:solidFill>
                  <a:schemeClr val="tx2"/>
                </a:solidFill>
                <a:latin typeface="+mj-lt"/>
                <a:cs typeface="+mj-cs"/>
              </a:rPr>
              <a:t>and Co-Occurring Disorders</a:t>
            </a:r>
          </a:p>
        </p:txBody>
      </p:sp>
    </p:spTree>
    <p:extLst>
      <p:ext uri="{BB962C8B-B14F-4D97-AF65-F5344CB8AC3E}">
        <p14:creationId xmlns:p14="http://schemas.microsoft.com/office/powerpoint/2010/main" val="17488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Assessment of Child Safety and Family Well-Being">
            <a:extLst>
              <a:ext uri="{FF2B5EF4-FFF2-40B4-BE49-F238E27FC236}">
                <a16:creationId xmlns:a16="http://schemas.microsoft.com/office/drawing/2014/main" id="{FA53EF8A-2138-BEC6-B988-A7E10D1FF6B8}"/>
              </a:ext>
            </a:extLst>
          </p:cNvPr>
          <p:cNvSpPr>
            <a:spLocks noGrp="1"/>
          </p:cNvSpPr>
          <p:nvPr>
            <p:ph type="title"/>
          </p:nvPr>
        </p:nvSpPr>
        <p:spPr>
          <a:xfrm>
            <a:off x="260828" y="1086679"/>
            <a:ext cx="4594951" cy="4681728"/>
          </a:xfrm>
        </p:spPr>
        <p:txBody>
          <a:bodyPr anchor="ctr">
            <a:normAutofit/>
          </a:bodyPr>
          <a:lstStyle/>
          <a:p>
            <a:r>
              <a:rPr lang="en-US" dirty="0"/>
              <a:t> Assessment of Child Safety and Family Well-Being</a:t>
            </a:r>
          </a:p>
        </p:txBody>
      </p:sp>
      <p:graphicFrame>
        <p:nvGraphicFramePr>
          <p:cNvPr id="13" name="Diagram 12" descr="A grey balance scale weighing three &quot;protective&quot; blocks on the left side and four &quot;risk/safety&quot; blocks on the right. ">
            <a:extLst>
              <a:ext uri="{FF2B5EF4-FFF2-40B4-BE49-F238E27FC236}">
                <a16:creationId xmlns:a16="http://schemas.microsoft.com/office/drawing/2014/main" id="{EB911120-A94B-F50A-FA20-9A8248686740}"/>
              </a:ext>
            </a:extLst>
          </p:cNvPr>
          <p:cNvGraphicFramePr/>
          <p:nvPr>
            <p:extLst>
              <p:ext uri="{D42A27DB-BD31-4B8C-83A1-F6EECF244321}">
                <p14:modId xmlns:p14="http://schemas.microsoft.com/office/powerpoint/2010/main" val="731018681"/>
              </p:ext>
            </p:extLst>
          </p:nvPr>
        </p:nvGraphicFramePr>
        <p:xfrm>
          <a:off x="4047628" y="934577"/>
          <a:ext cx="7883544" cy="4985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6EB078D5-38C2-C441-AC93-E94D50788D8E}"/>
              </a:ext>
            </a:extLst>
          </p:cNvPr>
          <p:cNvSpPr>
            <a:spLocks noGrp="1"/>
          </p:cNvSpPr>
          <p:nvPr>
            <p:ph type="ftr" sz="quarter" idx="17"/>
          </p:nvPr>
        </p:nvSpPr>
        <p:spPr>
          <a:xfrm>
            <a:off x="6397752" y="6486525"/>
            <a:ext cx="4114800" cy="365125"/>
          </a:xfrm>
        </p:spPr>
        <p:txBody>
          <a:bodyPr/>
          <a:lstStyle/>
          <a:p>
            <a:r>
              <a:rPr lang="en-US">
                <a:solidFill>
                  <a:schemeClr val="tx1"/>
                </a:solidFill>
              </a:rPr>
              <a:t>(Child Welfare Information Gateway, 2022)</a:t>
            </a:r>
          </a:p>
        </p:txBody>
      </p:sp>
    </p:spTree>
    <p:extLst>
      <p:ext uri="{BB962C8B-B14F-4D97-AF65-F5344CB8AC3E}">
        <p14:creationId xmlns:p14="http://schemas.microsoft.com/office/powerpoint/2010/main" val="47218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7AF3A-EAEF-9FDE-DEF7-416054C96686}"/>
            </a:ext>
          </a:extLst>
        </p:cNvPr>
        <p:cNvGrpSpPr/>
        <p:nvPr/>
      </p:nvGrpSpPr>
      <p:grpSpPr>
        <a:xfrm>
          <a:off x="0" y="0"/>
          <a:ext cx="0" cy="0"/>
          <a:chOff x="0" y="0"/>
          <a:chExt cx="0" cy="0"/>
        </a:xfrm>
      </p:grpSpPr>
      <p:sp>
        <p:nvSpPr>
          <p:cNvPr id="11" name="Title 10" descr="Engagement Strategies for Parents with Substance Use and Co-Occurring Disorders">
            <a:extLst>
              <a:ext uri="{FF2B5EF4-FFF2-40B4-BE49-F238E27FC236}">
                <a16:creationId xmlns:a16="http://schemas.microsoft.com/office/drawing/2014/main" id="{3E8B9D33-E3EC-2DD0-C3FB-F64B8CD45AE4}"/>
              </a:ext>
            </a:extLst>
          </p:cNvPr>
          <p:cNvSpPr>
            <a:spLocks noGrp="1"/>
          </p:cNvSpPr>
          <p:nvPr>
            <p:ph type="title"/>
          </p:nvPr>
        </p:nvSpPr>
        <p:spPr>
          <a:xfrm>
            <a:off x="0" y="0"/>
            <a:ext cx="12191999" cy="1173058"/>
          </a:xfrm>
        </p:spPr>
        <p:txBody>
          <a:bodyPr/>
          <a:lstStyle/>
          <a:p>
            <a:r>
              <a:rPr lang="en-US" sz="3200" dirty="0"/>
              <a:t>Engagement Strategies for Parents with</a:t>
            </a:r>
            <a:br>
              <a:rPr lang="en-US" sz="3200" dirty="0"/>
            </a:br>
            <a:r>
              <a:rPr lang="en-US" sz="3200" dirty="0"/>
              <a:t>Substance Use and Co-Occurring Disorders</a:t>
            </a:r>
          </a:p>
        </p:txBody>
      </p:sp>
      <p:sp>
        <p:nvSpPr>
          <p:cNvPr id="12" name="Content Placeholder 11" descr="Lack of engagement">
            <a:extLst>
              <a:ext uri="{FF2B5EF4-FFF2-40B4-BE49-F238E27FC236}">
                <a16:creationId xmlns:a16="http://schemas.microsoft.com/office/drawing/2014/main" id="{40C65420-F482-E9CE-E813-FC1962D9C9CD}"/>
              </a:ext>
            </a:extLst>
          </p:cNvPr>
          <p:cNvSpPr>
            <a:spLocks noGrp="1"/>
          </p:cNvSpPr>
          <p:nvPr>
            <p:ph idx="1"/>
          </p:nvPr>
        </p:nvSpPr>
        <p:spPr>
          <a:xfrm>
            <a:off x="1417512" y="1375382"/>
            <a:ext cx="3403600" cy="1554480"/>
          </a:xfrm>
          <a:prstGeom prst="ellipse">
            <a:avLst/>
          </a:prstGeom>
          <a:gradFill>
            <a:gsLst>
              <a:gs pos="16000">
                <a:srgbClr val="116889"/>
              </a:gs>
              <a:gs pos="0">
                <a:schemeClr val="accent2"/>
              </a:gs>
              <a:gs pos="100000">
                <a:schemeClr val="tx2"/>
              </a:gs>
            </a:gsLst>
            <a:lin ang="13500000" scaled="0"/>
          </a:gradFill>
        </p:spPr>
        <p:txBody>
          <a:bodyPr anchor="ctr" anchorCtr="0"/>
          <a:lstStyle/>
          <a:p>
            <a:r>
              <a:rPr lang="en-US" sz="2800" dirty="0">
                <a:solidFill>
                  <a:schemeClr val="bg1"/>
                </a:solidFill>
                <a:latin typeface="Arial" panose="020B0604020202020204" pitchFamily="34" charset="0"/>
                <a:cs typeface="Arial" panose="020B0604020202020204" pitchFamily="34" charset="0"/>
              </a:rPr>
              <a:t>Lack of engagement</a:t>
            </a:r>
          </a:p>
        </p:txBody>
      </p:sp>
      <p:sp>
        <p:nvSpPr>
          <p:cNvPr id="28" name="Right Arrow 27">
            <a:extLst>
              <a:ext uri="{FF2B5EF4-FFF2-40B4-BE49-F238E27FC236}">
                <a16:creationId xmlns:a16="http://schemas.microsoft.com/office/drawing/2014/main" id="{B769AA8E-575B-166F-C547-134FF4C36E0D}"/>
              </a:ext>
              <a:ext uri="{C183D7F6-B498-43B3-948B-1728B52AA6E4}">
                <adec:decorative xmlns:adec="http://schemas.microsoft.com/office/drawing/2017/decorative" val="1"/>
              </a:ext>
            </a:extLst>
          </p:cNvPr>
          <p:cNvSpPr/>
          <p:nvPr/>
        </p:nvSpPr>
        <p:spPr>
          <a:xfrm>
            <a:off x="5410200" y="1828800"/>
            <a:ext cx="1371600" cy="635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descr="Outreach activities">
            <a:extLst>
              <a:ext uri="{FF2B5EF4-FFF2-40B4-BE49-F238E27FC236}">
                <a16:creationId xmlns:a16="http://schemas.microsoft.com/office/drawing/2014/main" id="{0E3C68B0-FA5A-9AA1-C561-632CF1C7C396}"/>
              </a:ext>
            </a:extLst>
          </p:cNvPr>
          <p:cNvSpPr>
            <a:spLocks noGrp="1"/>
          </p:cNvSpPr>
          <p:nvPr>
            <p:ph sz="quarter" idx="11"/>
          </p:nvPr>
        </p:nvSpPr>
        <p:spPr>
          <a:xfrm>
            <a:off x="7369637" y="1357983"/>
            <a:ext cx="3403600" cy="1554480"/>
          </a:xfrm>
          <a:prstGeom prst="ellipse">
            <a:avLst/>
          </a:prstGeom>
          <a:gradFill>
            <a:gsLst>
              <a:gs pos="16000">
                <a:srgbClr val="116889"/>
              </a:gs>
              <a:gs pos="0">
                <a:schemeClr val="accent2"/>
              </a:gs>
              <a:gs pos="100000">
                <a:schemeClr val="tx2"/>
              </a:gs>
            </a:gsLst>
            <a:lin ang="13500000" scaled="0"/>
          </a:gra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Outreach activities</a:t>
            </a:r>
          </a:p>
        </p:txBody>
      </p:sp>
      <p:sp>
        <p:nvSpPr>
          <p:cNvPr id="18" name="Content Placeholder 17" descr="Ambivalence">
            <a:extLst>
              <a:ext uri="{FF2B5EF4-FFF2-40B4-BE49-F238E27FC236}">
                <a16:creationId xmlns:a16="http://schemas.microsoft.com/office/drawing/2014/main" id="{EAFB5431-5B2A-C9EA-41F1-8BBE66954617}"/>
              </a:ext>
            </a:extLst>
          </p:cNvPr>
          <p:cNvSpPr>
            <a:spLocks noGrp="1"/>
          </p:cNvSpPr>
          <p:nvPr>
            <p:ph sz="quarter" idx="15"/>
          </p:nvPr>
        </p:nvSpPr>
        <p:spPr>
          <a:xfrm>
            <a:off x="1417512" y="3106088"/>
            <a:ext cx="3403600" cy="1554480"/>
          </a:xfrm>
          <a:prstGeom prst="ellipse">
            <a:avLst/>
          </a:prstGeom>
          <a:gradFill>
            <a:gsLst>
              <a:gs pos="16000">
                <a:srgbClr val="116889"/>
              </a:gs>
              <a:gs pos="0">
                <a:schemeClr val="accent2"/>
              </a:gs>
              <a:gs pos="100000">
                <a:schemeClr val="tx2"/>
              </a:gs>
            </a:gsLst>
            <a:lin ang="13500000" scaled="0"/>
          </a:gra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Ambivalence </a:t>
            </a:r>
          </a:p>
        </p:txBody>
      </p:sp>
      <p:sp>
        <p:nvSpPr>
          <p:cNvPr id="29" name="Right Arrow 28">
            <a:extLst>
              <a:ext uri="{FF2B5EF4-FFF2-40B4-BE49-F238E27FC236}">
                <a16:creationId xmlns:a16="http://schemas.microsoft.com/office/drawing/2014/main" id="{2124AF47-5172-C45E-2863-FC447EEBC1BB}"/>
              </a:ext>
              <a:ext uri="{C183D7F6-B498-43B3-948B-1728B52AA6E4}">
                <adec:decorative xmlns:adec="http://schemas.microsoft.com/office/drawing/2017/decorative" val="1"/>
              </a:ext>
            </a:extLst>
          </p:cNvPr>
          <p:cNvSpPr/>
          <p:nvPr/>
        </p:nvSpPr>
        <p:spPr>
          <a:xfrm>
            <a:off x="5410200" y="3606800"/>
            <a:ext cx="1371600" cy="635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descr="Warm hand-offs">
            <a:extLst>
              <a:ext uri="{FF2B5EF4-FFF2-40B4-BE49-F238E27FC236}">
                <a16:creationId xmlns:a16="http://schemas.microsoft.com/office/drawing/2014/main" id="{80E3B324-8125-81AD-C154-8AF80C50AE8F}"/>
              </a:ext>
            </a:extLst>
          </p:cNvPr>
          <p:cNvSpPr>
            <a:spLocks noGrp="1"/>
          </p:cNvSpPr>
          <p:nvPr>
            <p:ph sz="quarter" idx="16"/>
          </p:nvPr>
        </p:nvSpPr>
        <p:spPr>
          <a:xfrm>
            <a:off x="7369637" y="3097388"/>
            <a:ext cx="3403600" cy="1554480"/>
          </a:xfrm>
          <a:prstGeom prst="ellipse">
            <a:avLst/>
          </a:prstGeom>
          <a:gradFill>
            <a:gsLst>
              <a:gs pos="16000">
                <a:srgbClr val="116889"/>
              </a:gs>
              <a:gs pos="0">
                <a:schemeClr val="accent2"/>
              </a:gs>
              <a:gs pos="100000">
                <a:schemeClr val="tx2"/>
              </a:gs>
            </a:gsLst>
            <a:lin ang="13500000" scaled="0"/>
          </a:gra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Warm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hand-offs</a:t>
            </a:r>
          </a:p>
        </p:txBody>
      </p:sp>
      <p:sp>
        <p:nvSpPr>
          <p:cNvPr id="23" name="Content Placeholder 22" descr="Lack of follow-through">
            <a:extLst>
              <a:ext uri="{FF2B5EF4-FFF2-40B4-BE49-F238E27FC236}">
                <a16:creationId xmlns:a16="http://schemas.microsoft.com/office/drawing/2014/main" id="{0DACCC56-C94C-5140-A46C-0A2F07C895EE}"/>
              </a:ext>
            </a:extLst>
          </p:cNvPr>
          <p:cNvSpPr>
            <a:spLocks noGrp="1"/>
          </p:cNvSpPr>
          <p:nvPr>
            <p:ph sz="quarter" idx="20"/>
          </p:nvPr>
        </p:nvSpPr>
        <p:spPr>
          <a:xfrm>
            <a:off x="1417639" y="4836794"/>
            <a:ext cx="3404726" cy="1554480"/>
          </a:xfrm>
          <a:prstGeom prst="ellipse">
            <a:avLst/>
          </a:prstGeom>
          <a:gradFill>
            <a:gsLst>
              <a:gs pos="16000">
                <a:srgbClr val="116889"/>
              </a:gs>
              <a:gs pos="0">
                <a:schemeClr val="accent2"/>
              </a:gs>
              <a:gs pos="100000">
                <a:schemeClr val="tx2"/>
              </a:gs>
            </a:gsLst>
            <a:lin ang="13500000" scaled="0"/>
          </a:gra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Lack of </a:t>
            </a:r>
            <a:r>
              <a:rPr lang="en-US" sz="2700" dirty="0">
                <a:solidFill>
                  <a:schemeClr val="bg1"/>
                </a:solidFill>
                <a:latin typeface="Arial" panose="020B0604020202020204" pitchFamily="34" charset="0"/>
                <a:cs typeface="Arial" panose="020B0604020202020204" pitchFamily="34" charset="0"/>
              </a:rPr>
              <a:t>follow-through</a:t>
            </a:r>
            <a:endParaRPr lang="en-US" sz="2700" dirty="0">
              <a:solidFill>
                <a:schemeClr val="bg1"/>
              </a:solidFill>
            </a:endParaRPr>
          </a:p>
        </p:txBody>
      </p:sp>
      <p:sp>
        <p:nvSpPr>
          <p:cNvPr id="30" name="Right Arrow 29">
            <a:extLst>
              <a:ext uri="{FF2B5EF4-FFF2-40B4-BE49-F238E27FC236}">
                <a16:creationId xmlns:a16="http://schemas.microsoft.com/office/drawing/2014/main" id="{5466CED8-61CB-6B3B-D0BC-C1C7179AAED1}"/>
              </a:ext>
              <a:ext uri="{C183D7F6-B498-43B3-948B-1728B52AA6E4}">
                <adec:decorative xmlns:adec="http://schemas.microsoft.com/office/drawing/2017/decorative" val="1"/>
              </a:ext>
            </a:extLst>
          </p:cNvPr>
          <p:cNvSpPr/>
          <p:nvPr/>
        </p:nvSpPr>
        <p:spPr>
          <a:xfrm>
            <a:off x="5410200" y="5308600"/>
            <a:ext cx="1371600" cy="635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descr="Recovery support">
            <a:extLst>
              <a:ext uri="{FF2B5EF4-FFF2-40B4-BE49-F238E27FC236}">
                <a16:creationId xmlns:a16="http://schemas.microsoft.com/office/drawing/2014/main" id="{E2E37AE0-CD98-19C1-2D35-545DE8632E78}"/>
              </a:ext>
            </a:extLst>
          </p:cNvPr>
          <p:cNvSpPr>
            <a:spLocks noGrp="1"/>
          </p:cNvSpPr>
          <p:nvPr>
            <p:ph sz="quarter" idx="21"/>
          </p:nvPr>
        </p:nvSpPr>
        <p:spPr>
          <a:xfrm>
            <a:off x="7369938" y="4836793"/>
            <a:ext cx="3401911" cy="1554480"/>
          </a:xfrm>
          <a:prstGeom prst="ellipse">
            <a:avLst/>
          </a:prstGeom>
          <a:gradFill>
            <a:gsLst>
              <a:gs pos="16000">
                <a:srgbClr val="116889"/>
              </a:gs>
              <a:gs pos="0">
                <a:schemeClr val="accent2"/>
              </a:gs>
              <a:gs pos="100000">
                <a:schemeClr val="tx2"/>
              </a:gs>
            </a:gsLst>
            <a:lin ang="13500000" scaled="0"/>
          </a:gra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Recovery support</a:t>
            </a:r>
          </a:p>
        </p:txBody>
      </p:sp>
      <p:sp>
        <p:nvSpPr>
          <p:cNvPr id="10" name="Footer Placeholder 9">
            <a:extLst>
              <a:ext uri="{FF2B5EF4-FFF2-40B4-BE49-F238E27FC236}">
                <a16:creationId xmlns:a16="http://schemas.microsoft.com/office/drawing/2014/main" id="{894CD92D-39DF-7A80-8261-FE3EEF0B1895}"/>
              </a:ext>
            </a:extLst>
          </p:cNvPr>
          <p:cNvSpPr>
            <a:spLocks noGrp="1"/>
          </p:cNvSpPr>
          <p:nvPr>
            <p:ph type="ftr" sz="quarter" idx="25"/>
          </p:nvPr>
        </p:nvSpPr>
        <p:spPr>
          <a:xfrm>
            <a:off x="7369637" y="6447489"/>
            <a:ext cx="441222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Arial" panose="020B0604020202020204"/>
                <a:ea typeface="+mn-lt"/>
                <a:cs typeface="Arial" panose="020B0604020202020204"/>
              </a:rPr>
              <a:t>(National Center on Substance Abuse and Child Welfare, 2023)</a:t>
            </a:r>
            <a:endParaRPr kumimoji="0" lang="en-US" sz="1200" b="0" u="none" strike="noStrike" kern="1200" cap="none" spc="0" normalizeH="0" baseline="0" noProof="0" dirty="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115363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5 Points of Intervention for Families Affected by SUDs">
            <a:extLst>
              <a:ext uri="{FF2B5EF4-FFF2-40B4-BE49-F238E27FC236}">
                <a16:creationId xmlns:a16="http://schemas.microsoft.com/office/drawing/2014/main" id="{7F8B5219-C16E-C2F4-0905-2CB0E48736CB}"/>
              </a:ext>
            </a:extLst>
          </p:cNvPr>
          <p:cNvSpPr>
            <a:spLocks noGrp="1"/>
          </p:cNvSpPr>
          <p:nvPr>
            <p:ph type="title"/>
          </p:nvPr>
        </p:nvSpPr>
        <p:spPr>
          <a:xfrm>
            <a:off x="1" y="-1"/>
            <a:ext cx="12191999" cy="878491"/>
          </a:xfrm>
        </p:spPr>
        <p:txBody>
          <a:bodyPr/>
          <a:lstStyle/>
          <a:p>
            <a:r>
              <a:rPr lang="en-US" dirty="0"/>
              <a:t>5 Points of Intervention for Families Affected by SUDs </a:t>
            </a:r>
          </a:p>
        </p:txBody>
      </p:sp>
      <p:pic>
        <p:nvPicPr>
          <p:cNvPr id="34" name="Picture Placeholder 33" descr=" A horizontal progression of 5 white icons inside blue circles that correspond with the 5 points of intervention: A woman, a pregnant woman, a hospital, a woman holding a baby, and a woman holding a child's hand. ">
            <a:extLst>
              <a:ext uri="{FF2B5EF4-FFF2-40B4-BE49-F238E27FC236}">
                <a16:creationId xmlns:a16="http://schemas.microsoft.com/office/drawing/2014/main" id="{A59DA40E-7825-69E2-B96A-E63BF4B6B404}"/>
              </a:ext>
            </a:extLst>
          </p:cNvPr>
          <p:cNvPicPr>
            <a:picLocks noGrp="1" noChangeAspect="1"/>
          </p:cNvPicPr>
          <p:nvPr>
            <p:ph type="pic" sz="quarter" idx="10"/>
          </p:nvPr>
        </p:nvPicPr>
        <p:blipFill rotWithShape="1">
          <a:blip r:embed="rId3"/>
          <a:srcRect l="3736" r="1462"/>
          <a:stretch/>
        </p:blipFill>
        <p:spPr>
          <a:xfrm>
            <a:off x="474753" y="1102311"/>
            <a:ext cx="11469189" cy="1016240"/>
          </a:xfrm>
        </p:spPr>
      </p:pic>
      <p:sp>
        <p:nvSpPr>
          <p:cNvPr id="21" name="Content Placeholder 20">
            <a:extLst>
              <a:ext uri="{FF2B5EF4-FFF2-40B4-BE49-F238E27FC236}">
                <a16:creationId xmlns:a16="http://schemas.microsoft.com/office/drawing/2014/main" id="{92EA90B3-8251-FDDF-BB33-C36FC5B241F2}"/>
              </a:ext>
            </a:extLst>
          </p:cNvPr>
          <p:cNvSpPr>
            <a:spLocks noGrp="1"/>
          </p:cNvSpPr>
          <p:nvPr>
            <p:ph sz="quarter" idx="15"/>
          </p:nvPr>
        </p:nvSpPr>
        <p:spPr>
          <a:xfrm>
            <a:off x="386521" y="2231128"/>
            <a:ext cx="1678714" cy="369333"/>
          </a:xfrm>
        </p:spPr>
        <p:txBody>
          <a:bodyPr/>
          <a:lstStyle/>
          <a:p>
            <a:pPr marL="0" indent="0">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PRE-PREGNANCY</a:t>
            </a:r>
          </a:p>
        </p:txBody>
      </p:sp>
      <p:sp>
        <p:nvSpPr>
          <p:cNvPr id="26" name="Content Placeholder 25">
            <a:extLst>
              <a:ext uri="{FF2B5EF4-FFF2-40B4-BE49-F238E27FC236}">
                <a16:creationId xmlns:a16="http://schemas.microsoft.com/office/drawing/2014/main" id="{EADA0461-2A63-20D9-41E8-73356A731D94}"/>
              </a:ext>
            </a:extLst>
          </p:cNvPr>
          <p:cNvSpPr>
            <a:spLocks noGrp="1"/>
          </p:cNvSpPr>
          <p:nvPr>
            <p:ph sz="quarter" idx="20"/>
          </p:nvPr>
        </p:nvSpPr>
        <p:spPr>
          <a:xfrm>
            <a:off x="279558" y="2803895"/>
            <a:ext cx="1920875" cy="3817307"/>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 </a:t>
            </a:r>
            <a:r>
              <a:rPr kumimoji="0" lang="en-US" sz="1400" b="1" i="0" u="none" strike="noStrike" kern="1200" cap="none" spc="0" normalizeH="0" baseline="0" noProof="0" dirty="0">
                <a:ln>
                  <a:noFill/>
                </a:ln>
                <a:solidFill>
                  <a:prstClr val="black"/>
                </a:solidFill>
                <a:effectLst/>
                <a:uLnTx/>
                <a:uFillTx/>
                <a:ea typeface="+mn-ea"/>
                <a:cs typeface="+mn-cs"/>
              </a:rPr>
              <a:t>preventing substance use disorders</a:t>
            </a:r>
            <a:r>
              <a:rPr kumimoji="0" lang="en-US" sz="1400" b="0" i="0" u="none" strike="noStrike" kern="1200" cap="none" spc="0" normalizeH="0" baseline="0" noProof="0" dirty="0">
                <a:ln>
                  <a:noFill/>
                </a:ln>
                <a:solidFill>
                  <a:prstClr val="black"/>
                </a:solidFill>
                <a:effectLst/>
                <a:uLnTx/>
                <a:uFillTx/>
                <a:ea typeface="+mn-ea"/>
                <a:cs typeface="+mn-cs"/>
              </a:rPr>
              <a:t> </a:t>
            </a:r>
            <a:r>
              <a:rPr kumimoji="0" lang="en-US" sz="1400" b="1" i="0" u="none" strike="noStrike" kern="1200" cap="none" spc="0" normalizeH="0" baseline="0" noProof="0" dirty="0">
                <a:ln>
                  <a:noFill/>
                </a:ln>
                <a:solidFill>
                  <a:prstClr val="black"/>
                </a:solidFill>
                <a:effectLst/>
                <a:uLnTx/>
                <a:uFillTx/>
                <a:ea typeface="+mn-ea"/>
                <a:cs typeface="+mn-cs"/>
              </a:rPr>
              <a:t>before an individual becomes pregnant </a:t>
            </a:r>
            <a:r>
              <a:rPr kumimoji="0" lang="en-US" sz="1400" b="0" i="0" u="none" strike="noStrike" kern="1200" cap="none" spc="0" normalizeH="0" baseline="0" noProof="0" dirty="0">
                <a:ln>
                  <a:noFill/>
                </a:ln>
                <a:solidFill>
                  <a:prstClr val="black"/>
                </a:solidFill>
                <a:effectLst/>
                <a:uLnTx/>
                <a:uFillTx/>
                <a:ea typeface="+mn-ea"/>
                <a:cs typeface="+mn-cs"/>
              </a:rPr>
              <a:t>through promoting </a:t>
            </a:r>
            <a:r>
              <a:rPr kumimoji="0" lang="en-US" sz="1400" b="1" i="0" u="none" strike="noStrike" kern="1200" cap="none" spc="0" normalizeH="0" baseline="0" noProof="0" dirty="0">
                <a:ln>
                  <a:noFill/>
                </a:ln>
                <a:solidFill>
                  <a:prstClr val="black"/>
                </a:solidFill>
                <a:effectLst/>
                <a:uLnTx/>
                <a:uFillTx/>
                <a:ea typeface="+mn-ea"/>
                <a:cs typeface="+mn-cs"/>
              </a:rPr>
              <a:t>public awareness of the effects of substance use </a:t>
            </a:r>
            <a:r>
              <a:rPr kumimoji="0" lang="en-US" sz="1400" b="0" i="0" u="none" strike="noStrike" kern="1200" cap="none" spc="0" normalizeH="0" baseline="0" noProof="0" dirty="0">
                <a:ln>
                  <a:noFill/>
                </a:ln>
                <a:solidFill>
                  <a:prstClr val="black"/>
                </a:solidFill>
                <a:effectLst/>
                <a:uLnTx/>
                <a:uFillTx/>
                <a:ea typeface="+mn-ea"/>
                <a:cs typeface="+mn-cs"/>
              </a:rPr>
              <a:t>(including alcohol and tobacco) during pregnancy and encouraging </a:t>
            </a:r>
            <a:r>
              <a:rPr kumimoji="0" lang="en-US" sz="1400" b="1" i="0" u="none" strike="noStrike" kern="1200" cap="none" spc="0" normalizeH="0" baseline="0" noProof="0" dirty="0">
                <a:ln>
                  <a:noFill/>
                </a:ln>
                <a:solidFill>
                  <a:prstClr val="black"/>
                </a:solidFill>
                <a:effectLst/>
                <a:uLnTx/>
                <a:uFillTx/>
                <a:ea typeface="+mn-ea"/>
                <a:cs typeface="+mn-cs"/>
              </a:rPr>
              <a:t>access to appropriate substance use disorder treatment</a:t>
            </a:r>
          </a:p>
        </p:txBody>
      </p:sp>
      <p:sp>
        <p:nvSpPr>
          <p:cNvPr id="22" name="Content Placeholder 21">
            <a:extLst>
              <a:ext uri="{FF2B5EF4-FFF2-40B4-BE49-F238E27FC236}">
                <a16:creationId xmlns:a16="http://schemas.microsoft.com/office/drawing/2014/main" id="{26415F7E-0715-3EE2-C181-C815117FD80C}"/>
              </a:ext>
            </a:extLst>
          </p:cNvPr>
          <p:cNvSpPr>
            <a:spLocks noGrp="1"/>
          </p:cNvSpPr>
          <p:nvPr>
            <p:ph sz="quarter" idx="16"/>
          </p:nvPr>
        </p:nvSpPr>
        <p:spPr>
          <a:xfrm>
            <a:off x="2634456" y="2195651"/>
            <a:ext cx="1553393" cy="44027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PRENATAL</a:t>
            </a:r>
          </a:p>
        </p:txBody>
      </p:sp>
      <p:sp>
        <p:nvSpPr>
          <p:cNvPr id="27" name="Content Placeholder 26">
            <a:extLst>
              <a:ext uri="{FF2B5EF4-FFF2-40B4-BE49-F238E27FC236}">
                <a16:creationId xmlns:a16="http://schemas.microsoft.com/office/drawing/2014/main" id="{422C61AD-3DF0-716A-3A36-5D176C0E508B}"/>
              </a:ext>
            </a:extLst>
          </p:cNvPr>
          <p:cNvSpPr>
            <a:spLocks noGrp="1"/>
          </p:cNvSpPr>
          <p:nvPr>
            <p:ph sz="quarter" idx="21"/>
          </p:nvPr>
        </p:nvSpPr>
        <p:spPr>
          <a:xfrm>
            <a:off x="2566462" y="2750607"/>
            <a:ext cx="1919287" cy="371015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 </a:t>
            </a:r>
            <a:r>
              <a:rPr kumimoji="0" lang="en-US" sz="1400" b="1" i="0" u="none" strike="noStrike" kern="1200" cap="none" spc="0" normalizeH="0" baseline="0" noProof="0" dirty="0">
                <a:ln>
                  <a:noFill/>
                </a:ln>
                <a:solidFill>
                  <a:prstClr val="black"/>
                </a:solidFill>
                <a:effectLst/>
                <a:uLnTx/>
                <a:uFillTx/>
                <a:ea typeface="+mn-ea"/>
                <a:cs typeface="+mn-cs"/>
              </a:rPr>
              <a:t>identifying substance use disorders among pregnant individuals </a:t>
            </a:r>
            <a:r>
              <a:rPr kumimoji="0" lang="en-US" sz="1400" b="0" i="0" u="none" strike="noStrike" kern="1200" cap="none" spc="0" normalizeH="0" baseline="0" noProof="0" dirty="0">
                <a:ln>
                  <a:noFill/>
                </a:ln>
                <a:solidFill>
                  <a:prstClr val="black"/>
                </a:solidFill>
                <a:effectLst/>
                <a:uLnTx/>
                <a:uFillTx/>
                <a:ea typeface="+mn-ea"/>
                <a:cs typeface="+mn-cs"/>
              </a:rPr>
              <a:t>through screening and assessment, engaging women into </a:t>
            </a:r>
            <a:r>
              <a:rPr kumimoji="0" lang="en-US" sz="1400" b="1" i="0" u="none" strike="noStrike" kern="1200" cap="none" spc="0" normalizeH="0" baseline="0" noProof="0" dirty="0">
                <a:ln>
                  <a:noFill/>
                </a:ln>
                <a:solidFill>
                  <a:prstClr val="black"/>
                </a:solidFill>
                <a:effectLst/>
                <a:uLnTx/>
                <a:uFillTx/>
                <a:ea typeface="+mn-ea"/>
                <a:cs typeface="+mn-cs"/>
              </a:rPr>
              <a:t>effective treatment services, and providing ongoing services to support recovery</a:t>
            </a:r>
          </a:p>
        </p:txBody>
      </p:sp>
      <p:sp>
        <p:nvSpPr>
          <p:cNvPr id="23" name="Content Placeholder 22">
            <a:extLst>
              <a:ext uri="{FF2B5EF4-FFF2-40B4-BE49-F238E27FC236}">
                <a16:creationId xmlns:a16="http://schemas.microsoft.com/office/drawing/2014/main" id="{583A67D7-73C9-E462-FADB-BA781FD496B5}"/>
              </a:ext>
            </a:extLst>
          </p:cNvPr>
          <p:cNvSpPr>
            <a:spLocks noGrp="1"/>
          </p:cNvSpPr>
          <p:nvPr>
            <p:ph sz="quarter" idx="17"/>
          </p:nvPr>
        </p:nvSpPr>
        <p:spPr>
          <a:xfrm>
            <a:off x="5135880" y="2208981"/>
            <a:ext cx="1920240" cy="39148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BIRTH</a:t>
            </a:r>
            <a:endParaRPr lang="en-US" dirty="0"/>
          </a:p>
        </p:txBody>
      </p:sp>
      <p:sp>
        <p:nvSpPr>
          <p:cNvPr id="28" name="Content Placeholder 27">
            <a:extLst>
              <a:ext uri="{FF2B5EF4-FFF2-40B4-BE49-F238E27FC236}">
                <a16:creationId xmlns:a16="http://schemas.microsoft.com/office/drawing/2014/main" id="{7CA5EDB8-4309-60B1-F9BB-05A0EA3728FA}"/>
              </a:ext>
            </a:extLst>
          </p:cNvPr>
          <p:cNvSpPr>
            <a:spLocks noGrp="1"/>
          </p:cNvSpPr>
          <p:nvPr>
            <p:ph sz="quarter" idx="22"/>
          </p:nvPr>
        </p:nvSpPr>
        <p:spPr>
          <a:xfrm>
            <a:off x="5113064" y="2676160"/>
            <a:ext cx="1919287" cy="3696380"/>
          </a:xfrm>
        </p:spPr>
        <p:txBody>
          <a:bodyPr>
            <a:normAutofit/>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a:t>
            </a:r>
            <a:r>
              <a:rPr kumimoji="0" lang="en-US" sz="1400" b="1" i="0" u="none" strike="noStrike" kern="1200" cap="none" spc="0" normalizeH="0" baseline="0" noProof="0" dirty="0">
                <a:ln>
                  <a:noFill/>
                </a:ln>
                <a:solidFill>
                  <a:prstClr val="black"/>
                </a:solidFill>
                <a:effectLst/>
                <a:uLnTx/>
                <a:uFillTx/>
                <a:ea typeface="+mn-ea"/>
                <a:cs typeface="+mn-cs"/>
              </a:rPr>
              <a:t>on identifying and addressing the needs of infants affected by prenatal  substance exposure</a:t>
            </a:r>
            <a:r>
              <a:rPr kumimoji="0" lang="en-US" sz="1400" b="0" i="0" u="none" strike="noStrike" kern="1200" cap="none" spc="0" normalizeH="0" baseline="0" noProof="0" dirty="0">
                <a:ln>
                  <a:noFill/>
                </a:ln>
                <a:solidFill>
                  <a:prstClr val="black"/>
                </a:solidFill>
                <a:effectLst/>
                <a:uLnTx/>
                <a:uFillTx/>
                <a:ea typeface="+mn-ea"/>
                <a:cs typeface="+mn-cs"/>
              </a:rPr>
              <a:t>, withdrawal symptoms, and Fetal Alcohol Spectrum Disorder </a:t>
            </a:r>
            <a:r>
              <a:rPr kumimoji="0" lang="en-US" sz="1400" b="1" i="0" u="none" strike="noStrike" kern="1200" cap="none" spc="0" normalizeH="0" baseline="0" noProof="0" dirty="0">
                <a:ln>
                  <a:noFill/>
                </a:ln>
                <a:solidFill>
                  <a:prstClr val="black"/>
                </a:solidFill>
                <a:effectLst/>
                <a:uLnTx/>
                <a:uFillTx/>
                <a:ea typeface="+mn-ea"/>
                <a:cs typeface="+mn-cs"/>
              </a:rPr>
              <a:t>including the immediate need for bonding and attachment with a safe, stable, consistent caregiver</a:t>
            </a:r>
          </a:p>
        </p:txBody>
      </p:sp>
      <p:sp>
        <p:nvSpPr>
          <p:cNvPr id="24" name="Content Placeholder 23">
            <a:extLst>
              <a:ext uri="{FF2B5EF4-FFF2-40B4-BE49-F238E27FC236}">
                <a16:creationId xmlns:a16="http://schemas.microsoft.com/office/drawing/2014/main" id="{D0CC4CD6-8558-80F0-9951-2636F8125684}"/>
              </a:ext>
            </a:extLst>
          </p:cNvPr>
          <p:cNvSpPr>
            <a:spLocks noGrp="1"/>
          </p:cNvSpPr>
          <p:nvPr>
            <p:ph sz="quarter" idx="18"/>
          </p:nvPr>
        </p:nvSpPr>
        <p:spPr>
          <a:xfrm>
            <a:off x="7659667" y="2077668"/>
            <a:ext cx="2036340" cy="676236"/>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NEONATAL, INFANCY, &amp; POSTPARTUM</a:t>
            </a:r>
          </a:p>
        </p:txBody>
      </p:sp>
      <p:sp>
        <p:nvSpPr>
          <p:cNvPr id="29" name="Content Placeholder 28">
            <a:extLst>
              <a:ext uri="{FF2B5EF4-FFF2-40B4-BE49-F238E27FC236}">
                <a16:creationId xmlns:a16="http://schemas.microsoft.com/office/drawing/2014/main" id="{BC418F29-C15D-BCD7-0D42-899CAC06D135}"/>
              </a:ext>
            </a:extLst>
          </p:cNvPr>
          <p:cNvSpPr>
            <a:spLocks noGrp="1"/>
          </p:cNvSpPr>
          <p:nvPr>
            <p:ph sz="quarter" idx="23"/>
          </p:nvPr>
        </p:nvSpPr>
        <p:spPr>
          <a:xfrm>
            <a:off x="7776720" y="2748672"/>
            <a:ext cx="1919287" cy="360021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a:t>
            </a:r>
            <a:r>
              <a:rPr kumimoji="0" lang="en-US" sz="1400" b="1" i="0" u="none" strike="noStrike" kern="1200" cap="none" spc="0" normalizeH="0" baseline="0" noProof="0">
                <a:ln>
                  <a:noFill/>
                </a:ln>
                <a:solidFill>
                  <a:prstClr val="black"/>
                </a:solidFill>
                <a:effectLst/>
                <a:uLnTx/>
                <a:uFillTx/>
                <a:ea typeface="+mn-ea"/>
                <a:cs typeface="+mn-cs"/>
              </a:rPr>
              <a:t>on ensuring the infant’s safety and responding to the needs of the infant, parent, and family </a:t>
            </a:r>
            <a:r>
              <a:rPr kumimoji="0" lang="en-US" sz="1400" b="0" i="0" u="none" strike="noStrike" kern="1200" cap="none" spc="0" normalizeH="0" baseline="0" noProof="0">
                <a:ln>
                  <a:noFill/>
                </a:ln>
                <a:solidFill>
                  <a:prstClr val="black"/>
                </a:solidFill>
                <a:effectLst/>
                <a:uLnTx/>
                <a:uFillTx/>
                <a:ea typeface="+mn-ea"/>
                <a:cs typeface="+mn-cs"/>
              </a:rPr>
              <a:t>through a comprehensive approach that </a:t>
            </a:r>
            <a:r>
              <a:rPr kumimoji="0" lang="en-US" sz="1400" b="1" i="0" u="none" strike="noStrike" kern="1200" cap="none" spc="0" normalizeH="0" baseline="0" noProof="0">
                <a:ln>
                  <a:noFill/>
                </a:ln>
                <a:solidFill>
                  <a:prstClr val="black"/>
                </a:solidFill>
                <a:effectLst/>
                <a:uLnTx/>
                <a:uFillTx/>
                <a:ea typeface="+mn-ea"/>
                <a:cs typeface="+mn-cs"/>
              </a:rPr>
              <a:t>ensures consistent access to a safe, stable caregiver </a:t>
            </a:r>
            <a:r>
              <a:rPr kumimoji="0" lang="en-US" sz="1400" b="0" i="0" u="none" strike="noStrike" kern="1200" cap="none" spc="0" normalizeH="0" baseline="0" noProof="0">
                <a:ln>
                  <a:noFill/>
                </a:ln>
                <a:solidFill>
                  <a:prstClr val="black"/>
                </a:solidFill>
                <a:effectLst/>
                <a:uLnTx/>
                <a:uFillTx/>
                <a:ea typeface="+mn-ea"/>
                <a:cs typeface="+mn-cs"/>
              </a:rPr>
              <a:t>and a supportive early care environment</a:t>
            </a:r>
          </a:p>
        </p:txBody>
      </p:sp>
      <p:sp>
        <p:nvSpPr>
          <p:cNvPr id="25" name="Content Placeholder 24">
            <a:extLst>
              <a:ext uri="{FF2B5EF4-FFF2-40B4-BE49-F238E27FC236}">
                <a16:creationId xmlns:a16="http://schemas.microsoft.com/office/drawing/2014/main" id="{09581F4B-799E-5FC4-2205-31484786F72F}"/>
              </a:ext>
            </a:extLst>
          </p:cNvPr>
          <p:cNvSpPr>
            <a:spLocks noGrp="1"/>
          </p:cNvSpPr>
          <p:nvPr>
            <p:ph sz="quarter" idx="19"/>
          </p:nvPr>
        </p:nvSpPr>
        <p:spPr>
          <a:xfrm>
            <a:off x="10118908" y="2119570"/>
            <a:ext cx="1920240" cy="649080"/>
          </a:xfrm>
        </p:spPr>
        <p:txBody>
          <a:bodyPr/>
          <a:lstStyle/>
          <a:p>
            <a:pPr marL="0" indent="0" algn="ctr">
              <a:buNone/>
            </a:pPr>
            <a:r>
              <a:rPr kumimoji="0" lang="en-US" sz="1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CHILDHOOD &amp; ADOLESCENCE</a:t>
            </a:r>
          </a:p>
        </p:txBody>
      </p:sp>
      <p:sp>
        <p:nvSpPr>
          <p:cNvPr id="30" name="Content Placeholder 29">
            <a:extLst>
              <a:ext uri="{FF2B5EF4-FFF2-40B4-BE49-F238E27FC236}">
                <a16:creationId xmlns:a16="http://schemas.microsoft.com/office/drawing/2014/main" id="{3FA2C777-5BFF-AE09-3909-B5FC742F9384}"/>
              </a:ext>
            </a:extLst>
          </p:cNvPr>
          <p:cNvSpPr>
            <a:spLocks noGrp="1"/>
          </p:cNvSpPr>
          <p:nvPr>
            <p:ph sz="quarter" idx="24"/>
          </p:nvPr>
        </p:nvSpPr>
        <p:spPr>
          <a:xfrm>
            <a:off x="10118273" y="2746737"/>
            <a:ext cx="1920875" cy="3817306"/>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a:ln>
                  <a:noFill/>
                </a:ln>
                <a:solidFill>
                  <a:prstClr val="black"/>
                </a:solidFill>
                <a:effectLst/>
                <a:uLnTx/>
                <a:uFillTx/>
                <a:ea typeface="+mn-ea"/>
                <a:cs typeface="+mn-cs"/>
              </a:rPr>
              <a:t>Focus on</a:t>
            </a:r>
            <a:r>
              <a:rPr kumimoji="0" lang="en-US" sz="1400" b="0" i="1" u="none" strike="noStrike" kern="1200" cap="none" spc="0" normalizeH="0" baseline="0" noProof="0">
                <a:ln>
                  <a:noFill/>
                </a:ln>
                <a:solidFill>
                  <a:prstClr val="black"/>
                </a:solidFill>
                <a:effectLst/>
                <a:uLnTx/>
                <a:uFillTx/>
                <a:ea typeface="+mn-ea"/>
                <a:cs typeface="+mn-cs"/>
              </a:rPr>
              <a:t> </a:t>
            </a:r>
            <a:r>
              <a:rPr kumimoji="0" lang="en-US" sz="1400" b="1" i="0" u="none" strike="noStrike" kern="1200" cap="none" spc="0" normalizeH="0" baseline="0" noProof="0">
                <a:ln>
                  <a:noFill/>
                </a:ln>
                <a:solidFill>
                  <a:prstClr val="black"/>
                </a:solidFill>
                <a:effectLst/>
                <a:uLnTx/>
                <a:uFillTx/>
                <a:ea typeface="+mn-ea"/>
                <a:cs typeface="+mn-cs"/>
              </a:rPr>
              <a:t>identifying and responding to the unique developmental and service needs </a:t>
            </a:r>
            <a:r>
              <a:rPr kumimoji="0" lang="en-US" sz="1400" b="0" i="0" u="none" strike="noStrike" kern="1200" cap="none" spc="0" normalizeH="0" baseline="0" noProof="0">
                <a:ln>
                  <a:noFill/>
                </a:ln>
                <a:solidFill>
                  <a:prstClr val="black"/>
                </a:solidFill>
                <a:effectLst/>
                <a:uLnTx/>
                <a:uFillTx/>
                <a:ea typeface="+mn-ea"/>
                <a:cs typeface="+mn-cs"/>
              </a:rPr>
              <a:t>of the toddler, preschooler, child, or adolescent who was exposed and/or affected by parental substance use  </a:t>
            </a:r>
            <a:r>
              <a:rPr kumimoji="0" lang="en-US" sz="1400" b="1" i="0" u="none" strike="noStrike" kern="1200" cap="none" spc="0" normalizeH="0" baseline="0" noProof="0">
                <a:ln>
                  <a:noFill/>
                </a:ln>
                <a:solidFill>
                  <a:prstClr val="black"/>
                </a:solidFill>
                <a:effectLst/>
                <a:uLnTx/>
                <a:uFillTx/>
                <a:ea typeface="+mn-ea"/>
                <a:cs typeface="+mn-cs"/>
              </a:rPr>
              <a:t>through a comprehensive family-centered approach</a:t>
            </a:r>
          </a:p>
        </p:txBody>
      </p:sp>
    </p:spTree>
    <p:extLst>
      <p:ext uri="{BB962C8B-B14F-4D97-AF65-F5344CB8AC3E}">
        <p14:creationId xmlns:p14="http://schemas.microsoft.com/office/powerpoint/2010/main" val="1712251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419332" y="3429000"/>
            <a:ext cx="6857367" cy="2387600"/>
          </a:xfrm>
          <a:noFill/>
        </p:spPr>
        <p:txBody>
          <a:bodyPr vert="horz" lIns="91440" tIns="45720" rIns="91440" bIns="45720" rtlCol="0" anchor="ctr">
            <a:normAutofit/>
          </a:bodyPr>
          <a:lstStyle/>
          <a:p>
            <a:r>
              <a:rPr lang="en-US" dirty="0"/>
              <a:t>Understanding How Stigma Affects the Families We Serve </a:t>
            </a:r>
          </a:p>
        </p:txBody>
      </p:sp>
    </p:spTree>
    <p:extLst>
      <p:ext uri="{BB962C8B-B14F-4D97-AF65-F5344CB8AC3E}">
        <p14:creationId xmlns:p14="http://schemas.microsoft.com/office/powerpoint/2010/main" val="1556062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Title 1" descr="What is Stigma?"/>
          <p:cNvSpPr txBox="1">
            <a:spLocks noGrp="1"/>
          </p:cNvSpPr>
          <p:nvPr>
            <p:ph type="title"/>
          </p:nvPr>
        </p:nvSpPr>
        <p:spPr>
          <a:xfrm>
            <a:off x="0" y="0"/>
            <a:ext cx="12192000" cy="1101436"/>
          </a:xfrm>
          <a:solidFill>
            <a:srgbClr val="0F4263"/>
          </a:solidFill>
          <a:ln>
            <a:noFill/>
          </a:ln>
        </p:spPr>
        <p:txBody>
          <a:bodyPr spcFirstLastPara="1" wrap="square" lIns="91425" tIns="45700" rIns="91425" bIns="45700" anchor="ctr" anchorCtr="0">
            <a:normAutofit/>
          </a:bodyPr>
          <a:lstStyle/>
          <a:p>
            <a:pPr lvl="0"/>
            <a:r>
              <a:rPr lang="en-US" dirty="0">
                <a:sym typeface="Arial"/>
              </a:rPr>
              <a:t>What is Stigma?</a:t>
            </a:r>
            <a:endParaRPr lang="en-US" dirty="0"/>
          </a:p>
        </p:txBody>
      </p:sp>
      <p:pic>
        <p:nvPicPr>
          <p:cNvPr id="691" name="Picture 1" descr="Comic of a group of people looking at two people and asking &quot;Why doesn't he just quit?&quot; and &quot;How could she choose drugs over her children?&quot;"/>
          <p:cNvPicPr preferRelativeResize="0"/>
          <p:nvPr/>
        </p:nvPicPr>
        <p:blipFill rotWithShape="1">
          <a:blip r:embed="rId3">
            <a:alphaModFix/>
          </a:blip>
          <a:srcRect/>
          <a:stretch/>
        </p:blipFill>
        <p:spPr>
          <a:xfrm>
            <a:off x="347597" y="2244548"/>
            <a:ext cx="5968651" cy="3213580"/>
          </a:xfrm>
          <a:prstGeom prst="rect">
            <a:avLst/>
          </a:prstGeom>
          <a:noFill/>
          <a:ln>
            <a:noFill/>
          </a:ln>
        </p:spPr>
      </p:pic>
      <p:sp>
        <p:nvSpPr>
          <p:cNvPr id="7" name="Content Placeholder 6" descr="Graphic with the strategies for stopping stigma...&#10;&#10;Listen&#10;Learn&#10;Respect&#10;Be Inclusive&#10;Inform&#10;Support&#10;Educate">
            <a:extLst>
              <a:ext uri="{FF2B5EF4-FFF2-40B4-BE49-F238E27FC236}">
                <a16:creationId xmlns:a16="http://schemas.microsoft.com/office/drawing/2014/main" id="{2BE78494-99E1-4CA3-C657-7E00B717756B}"/>
              </a:ext>
            </a:extLst>
          </p:cNvPr>
          <p:cNvSpPr>
            <a:spLocks noGrp="1"/>
          </p:cNvSpPr>
          <p:nvPr>
            <p:ph idx="4294967295"/>
          </p:nvPr>
        </p:nvSpPr>
        <p:spPr>
          <a:xfrm>
            <a:off x="6581648" y="1493630"/>
            <a:ext cx="4772152" cy="4715416"/>
          </a:xfrm>
          <a:prstGeom prst="ellipse">
            <a:avLst/>
          </a:prstGeom>
          <a:gradFill>
            <a:gsLst>
              <a:gs pos="16000">
                <a:srgbClr val="116889"/>
              </a:gs>
              <a:gs pos="0">
                <a:schemeClr val="accent2"/>
              </a:gs>
              <a:gs pos="100000">
                <a:schemeClr val="tx2"/>
              </a:gs>
            </a:gsLst>
            <a:lin ang="13500000" scaled="0"/>
          </a:gradFill>
        </p:spPr>
        <p:txBody>
          <a:bodyPr anchor="ctr" anchorCtr="0"/>
          <a:lstStyle/>
          <a:p>
            <a:pPr marL="0" indent="0" algn="ctr">
              <a:spcBef>
                <a:spcPts val="300"/>
              </a:spcBef>
              <a:buNone/>
            </a:pPr>
            <a:r>
              <a:rPr lang="en-US" sz="2800" dirty="0">
                <a:solidFill>
                  <a:schemeClr val="bg1"/>
                </a:solidFill>
              </a:rPr>
              <a:t>Listen</a:t>
            </a:r>
          </a:p>
          <a:p>
            <a:pPr marL="0" indent="0" algn="ctr">
              <a:spcBef>
                <a:spcPts val="300"/>
              </a:spcBef>
              <a:buNone/>
            </a:pPr>
            <a:r>
              <a:rPr lang="en-US" sz="2800" dirty="0">
                <a:solidFill>
                  <a:schemeClr val="bg1"/>
                </a:solidFill>
              </a:rPr>
              <a:t>Learn</a:t>
            </a:r>
          </a:p>
          <a:p>
            <a:pPr marL="0" indent="0" algn="ctr">
              <a:lnSpc>
                <a:spcPct val="100000"/>
              </a:lnSpc>
              <a:spcBef>
                <a:spcPts val="300"/>
              </a:spcBef>
              <a:spcAft>
                <a:spcPts val="3000"/>
              </a:spcAft>
              <a:buNone/>
            </a:pPr>
            <a:r>
              <a:rPr lang="en-US" sz="2800" dirty="0">
                <a:solidFill>
                  <a:schemeClr val="bg1"/>
                </a:solidFill>
              </a:rPr>
              <a:t>Respect</a:t>
            </a:r>
          </a:p>
          <a:p>
            <a:pPr marL="0" indent="0" algn="ctr">
              <a:lnSpc>
                <a:spcPct val="100000"/>
              </a:lnSpc>
              <a:spcBef>
                <a:spcPts val="300"/>
              </a:spcBef>
              <a:spcAft>
                <a:spcPts val="3000"/>
              </a:spcAft>
              <a:buNone/>
            </a:pPr>
            <a:r>
              <a:rPr lang="en-US" sz="2800" b="1" dirty="0">
                <a:solidFill>
                  <a:schemeClr val="bg1"/>
                </a:solidFill>
              </a:rPr>
              <a:t>STOP STIGMA</a:t>
            </a:r>
          </a:p>
          <a:p>
            <a:pPr marL="0" indent="0" algn="ctr">
              <a:spcBef>
                <a:spcPts val="300"/>
              </a:spcBef>
              <a:buNone/>
            </a:pPr>
            <a:r>
              <a:rPr lang="en-US" sz="2800" dirty="0">
                <a:solidFill>
                  <a:schemeClr val="bg1"/>
                </a:solidFill>
              </a:rPr>
              <a:t>Be Inclusive</a:t>
            </a:r>
          </a:p>
          <a:p>
            <a:pPr marL="0" indent="0" algn="ctr">
              <a:spcBef>
                <a:spcPts val="300"/>
              </a:spcBef>
              <a:buNone/>
            </a:pPr>
            <a:r>
              <a:rPr lang="en-US" sz="2800" dirty="0">
                <a:solidFill>
                  <a:schemeClr val="bg1"/>
                </a:solidFill>
              </a:rPr>
              <a:t>Inform</a:t>
            </a:r>
          </a:p>
          <a:p>
            <a:pPr marL="0" indent="0" algn="ctr">
              <a:spcBef>
                <a:spcPts val="300"/>
              </a:spcBef>
              <a:buNone/>
            </a:pPr>
            <a:r>
              <a:rPr lang="en-US" sz="2800" dirty="0">
                <a:solidFill>
                  <a:schemeClr val="bg1"/>
                </a:solidFill>
              </a:rPr>
              <a:t>Support</a:t>
            </a:r>
          </a:p>
          <a:p>
            <a:pPr marL="0" indent="0" algn="ctr">
              <a:spcBef>
                <a:spcPts val="300"/>
              </a:spcBef>
              <a:buNone/>
            </a:pPr>
            <a:r>
              <a:rPr lang="en-US" sz="2800" dirty="0">
                <a:solidFill>
                  <a:schemeClr val="bg1"/>
                </a:solidFill>
              </a:rPr>
              <a:t>Educate</a:t>
            </a:r>
          </a:p>
        </p:txBody>
      </p:sp>
    </p:spTree>
    <p:extLst>
      <p:ext uri="{BB962C8B-B14F-4D97-AF65-F5344CB8AC3E}">
        <p14:creationId xmlns:p14="http://schemas.microsoft.com/office/powerpoint/2010/main" val="253735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46B302-7376-8518-133F-DE91E63253CC}"/>
            </a:ext>
          </a:extLst>
        </p:cNvPr>
        <p:cNvGrpSpPr/>
        <p:nvPr/>
      </p:nvGrpSpPr>
      <p:grpSpPr>
        <a:xfrm>
          <a:off x="0" y="0"/>
          <a:ext cx="0" cy="0"/>
          <a:chOff x="0" y="0"/>
          <a:chExt cx="0" cy="0"/>
        </a:xfrm>
      </p:grpSpPr>
      <p:pic>
        <p:nvPicPr>
          <p:cNvPr id="2" name="Picture 1" descr="A collage of a group of diverse people and families. ">
            <a:extLst>
              <a:ext uri="{FF2B5EF4-FFF2-40B4-BE49-F238E27FC236}">
                <a16:creationId xmlns:a16="http://schemas.microsoft.com/office/drawing/2014/main" id="{607BA1C8-9C29-4EEA-BFA2-68F9FF561995}"/>
              </a:ext>
            </a:extLst>
          </p:cNvPr>
          <p:cNvPicPr>
            <a:picLocks noChangeAspect="1"/>
          </p:cNvPicPr>
          <p:nvPr/>
        </p:nvPicPr>
        <p:blipFill rotWithShape="1">
          <a:blip r:embed="rId3">
            <a:duotone>
              <a:schemeClr val="bg2">
                <a:shade val="45000"/>
                <a:satMod val="135000"/>
              </a:schemeClr>
              <a:prstClr val="white"/>
            </a:duotone>
          </a:blip>
          <a:srcRect l="27778" r="27778"/>
          <a:stretch/>
        </p:blipFill>
        <p:spPr>
          <a:xfrm>
            <a:off x="0" y="10"/>
            <a:ext cx="12191980" cy="6857990"/>
          </a:xfrm>
          <a:prstGeom prst="rect">
            <a:avLst/>
          </a:prstGeom>
        </p:spPr>
      </p:pic>
      <p:sp>
        <p:nvSpPr>
          <p:cNvPr id="27" name="Rectangle 26">
            <a:extLst>
              <a:ext uri="{FF2B5EF4-FFF2-40B4-BE49-F238E27FC236}">
                <a16:creationId xmlns:a16="http://schemas.microsoft.com/office/drawing/2014/main" id="{4FD2D45D-2CA4-2FBE-408D-D055DCA9C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988708"/>
            <a:ext cx="9906000" cy="1922246"/>
          </a:xfrm>
          <a:prstGeom prst="rect">
            <a:avLst/>
          </a:prstGeom>
          <a:solidFill>
            <a:srgbClr val="333F50">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3" name="Title 2" descr="What the Data Tells Us About Parental Substance Use">
            <a:extLst>
              <a:ext uri="{FF2B5EF4-FFF2-40B4-BE49-F238E27FC236}">
                <a16:creationId xmlns:a16="http://schemas.microsoft.com/office/drawing/2014/main" id="{23C284B5-903F-3B97-EA23-88BB9D588B94}"/>
              </a:ext>
              <a:ext uri="{C183D7F6-B498-43B3-948B-1728B52AA6E4}">
                <adec:decorative xmlns:adec="http://schemas.microsoft.com/office/drawing/2017/decorative" val="0"/>
              </a:ext>
            </a:extLst>
          </p:cNvPr>
          <p:cNvSpPr>
            <a:spLocks noGrp="1"/>
          </p:cNvSpPr>
          <p:nvPr>
            <p:ph type="title"/>
          </p:nvPr>
        </p:nvSpPr>
        <p:spPr>
          <a:xfrm>
            <a:off x="419100" y="4267201"/>
            <a:ext cx="9086850" cy="1331836"/>
          </a:xfrm>
          <a:ln>
            <a:solidFill>
              <a:schemeClr val="lt1">
                <a:hueOff val="0"/>
                <a:satOff val="0"/>
                <a:lumOff val="0"/>
                <a:alpha val="97000"/>
              </a:schemeClr>
            </a:solidFill>
          </a:ln>
        </p:spPr>
        <p:txBody>
          <a:bodyPr vert="horz" lIns="91440" tIns="45720" rIns="91440" bIns="45720" rtlCol="0" anchor="ctr">
            <a:normAutofit/>
          </a:bodyPr>
          <a:lstStyle/>
          <a:p>
            <a:r>
              <a:rPr lang="en-US" dirty="0">
                <a:solidFill>
                  <a:schemeClr val="accent1">
                    <a:lumMod val="75000"/>
                  </a:schemeClr>
                </a:solidFill>
                <a:latin typeface="+mj-lt"/>
                <a:cs typeface="+mj-cs"/>
              </a:rPr>
              <a:t>What the Data Tells Us About</a:t>
            </a:r>
            <a:br>
              <a:rPr lang="en-US" dirty="0">
                <a:latin typeface="+mj-lt"/>
                <a:cs typeface="+mj-cs"/>
              </a:rPr>
            </a:br>
            <a:r>
              <a:rPr lang="en-US" dirty="0">
                <a:solidFill>
                  <a:schemeClr val="accent1">
                    <a:lumMod val="75000"/>
                  </a:schemeClr>
                </a:solidFill>
                <a:latin typeface="+mj-lt"/>
                <a:cs typeface="+mj-cs"/>
              </a:rPr>
              <a:t>Parental Substance Use</a:t>
            </a:r>
          </a:p>
        </p:txBody>
      </p:sp>
    </p:spTree>
    <p:extLst>
      <p:ext uri="{BB962C8B-B14F-4D97-AF65-F5344CB8AC3E}">
        <p14:creationId xmlns:p14="http://schemas.microsoft.com/office/powerpoint/2010/main" val="1283054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Disrupting Stigma to </a:t>
            </a:r>
            <a:br>
              <a:rPr lang="en-US" sz="4800" dirty="0"/>
            </a:br>
            <a:r>
              <a:rPr lang="en-US" sz="4800" dirty="0"/>
              <a:t>Support Meaningful Change</a:t>
            </a:r>
          </a:p>
        </p:txBody>
      </p:sp>
      <p:sp>
        <p:nvSpPr>
          <p:cNvPr id="5" name="Subtitle 4" descr="Animated Video by Children and Family Futures">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Animated Video by Children and Family Futures</a:t>
            </a:r>
            <a:endParaRPr lang="en-US" dirty="0"/>
          </a:p>
        </p:txBody>
      </p:sp>
    </p:spTree>
    <p:extLst>
      <p:ext uri="{BB962C8B-B14F-4D97-AF65-F5344CB8AC3E}">
        <p14:creationId xmlns:p14="http://schemas.microsoft.com/office/powerpoint/2010/main" val="672970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026F37B8-C588-C66B-4D9B-7C269F600C64}"/>
            </a:ext>
          </a:extLst>
        </p:cNvPr>
        <p:cNvGrpSpPr/>
        <p:nvPr/>
      </p:nvGrpSpPr>
      <p:grpSpPr>
        <a:xfrm>
          <a:off x="0" y="0"/>
          <a:ext cx="0" cy="0"/>
          <a:chOff x="0" y="0"/>
          <a:chExt cx="0" cy="0"/>
        </a:xfrm>
      </p:grpSpPr>
      <p:sp>
        <p:nvSpPr>
          <p:cNvPr id="2" name="Title 1" descr="Burden of Stigma">
            <a:extLst>
              <a:ext uri="{FF2B5EF4-FFF2-40B4-BE49-F238E27FC236}">
                <a16:creationId xmlns:a16="http://schemas.microsoft.com/office/drawing/2014/main" id="{8B8AD326-352E-909C-37D6-F4483FA97DAF}"/>
              </a:ext>
            </a:extLst>
          </p:cNvPr>
          <p:cNvSpPr>
            <a:spLocks noGrp="1"/>
          </p:cNvSpPr>
          <p:nvPr>
            <p:ph type="title"/>
          </p:nvPr>
        </p:nvSpPr>
        <p:spPr>
          <a:xfrm>
            <a:off x="0" y="-79022"/>
            <a:ext cx="12192000" cy="1067634"/>
          </a:xfrm>
          <a:solidFill>
            <a:schemeClr val="accent4">
              <a:lumMod val="20000"/>
              <a:lumOff val="80000"/>
            </a:schemeClr>
          </a:solidFill>
        </p:spPr>
        <p:txBody>
          <a:bodyPr>
            <a:normAutofit/>
          </a:bodyPr>
          <a:lstStyle/>
          <a:p>
            <a:pPr algn="ctr"/>
            <a:r>
              <a:rPr lang="en-US" sz="4400" dirty="0">
                <a:solidFill>
                  <a:schemeClr val="tx2"/>
                </a:solidFill>
              </a:rPr>
              <a:t>Burden of Stigma</a:t>
            </a:r>
          </a:p>
        </p:txBody>
      </p:sp>
      <p:sp>
        <p:nvSpPr>
          <p:cNvPr id="9" name="Content Placeholder 8" descr="Non-Stigmatized Conditions&#10;&#10;Low perceived fault&#10;Low perceived control&#10;">
            <a:extLst>
              <a:ext uri="{FF2B5EF4-FFF2-40B4-BE49-F238E27FC236}">
                <a16:creationId xmlns:a16="http://schemas.microsoft.com/office/drawing/2014/main" id="{F03F88F0-215C-5EE7-BB2B-789D516C3A69}"/>
              </a:ext>
            </a:extLst>
          </p:cNvPr>
          <p:cNvSpPr>
            <a:spLocks noGrp="1"/>
          </p:cNvSpPr>
          <p:nvPr>
            <p:ph sz="quarter" idx="17"/>
          </p:nvPr>
        </p:nvSpPr>
        <p:spPr>
          <a:xfrm>
            <a:off x="1738741" y="4272632"/>
            <a:ext cx="2821476" cy="2343157"/>
          </a:xfrm>
          <a:prstGeom prst="rect">
            <a:avLst/>
          </a:prstGeom>
          <a:noFill/>
          <a:ln>
            <a:solidFill>
              <a:schemeClr val="bg1"/>
            </a:solidFill>
          </a:ln>
          <a:effectLst>
            <a:softEdge rad="127000"/>
          </a:effectLst>
        </p:spPr>
        <p:txBody>
          <a:bodyPr bIns="0" anchor="b"/>
          <a:lstStyle/>
          <a:p>
            <a:pPr marL="0" indent="0" algn="ctr">
              <a:buNone/>
            </a:pPr>
            <a:r>
              <a:rPr lang="en-US" dirty="0">
                <a:solidFill>
                  <a:schemeClr val="bg1"/>
                </a:solidFill>
              </a:rPr>
              <a:t>Low perceived fault</a:t>
            </a:r>
          </a:p>
          <a:p>
            <a:pPr marL="0" indent="0" algn="ctr">
              <a:spcAft>
                <a:spcPts val="3000"/>
              </a:spcAft>
              <a:buNone/>
            </a:pPr>
            <a:r>
              <a:rPr lang="en-US" dirty="0">
                <a:solidFill>
                  <a:schemeClr val="bg1"/>
                </a:solidFill>
              </a:rPr>
              <a:t>Low perceived control</a:t>
            </a:r>
          </a:p>
          <a:p>
            <a:pPr marL="0" indent="0" algn="ctr">
              <a:buNone/>
            </a:pPr>
            <a:r>
              <a:rPr lang="en-US" sz="2400" dirty="0">
                <a:solidFill>
                  <a:schemeClr val="bg1"/>
                </a:solidFill>
              </a:rPr>
              <a:t>Non-Stigmatized Conditions</a:t>
            </a:r>
          </a:p>
        </p:txBody>
      </p:sp>
      <p:pic>
        <p:nvPicPr>
          <p:cNvPr id="13" name="Picture 12">
            <a:extLst>
              <a:ext uri="{FF2B5EF4-FFF2-40B4-BE49-F238E27FC236}">
                <a16:creationId xmlns:a16="http://schemas.microsoft.com/office/drawing/2014/main" id="{AC8A3E9B-BCC7-81C1-4CD6-05A798CAC3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3142" y="1248972"/>
            <a:ext cx="4572000" cy="4572000"/>
          </a:xfrm>
          <a:prstGeom prst="rect">
            <a:avLst/>
          </a:prstGeom>
        </p:spPr>
      </p:pic>
      <p:sp>
        <p:nvSpPr>
          <p:cNvPr id="8" name="Content Placeholder 7" descr="Stigmatized Conditions&#10;&#10;High perceived fault&#10;High perceived control">
            <a:extLst>
              <a:ext uri="{FF2B5EF4-FFF2-40B4-BE49-F238E27FC236}">
                <a16:creationId xmlns:a16="http://schemas.microsoft.com/office/drawing/2014/main" id="{A3CEA706-C875-8A11-8381-912A1F8AD93E}"/>
              </a:ext>
            </a:extLst>
          </p:cNvPr>
          <p:cNvSpPr>
            <a:spLocks noGrp="1"/>
          </p:cNvSpPr>
          <p:nvPr>
            <p:ph sz="quarter" idx="16"/>
          </p:nvPr>
        </p:nvSpPr>
        <p:spPr>
          <a:xfrm>
            <a:off x="6885142" y="1450230"/>
            <a:ext cx="2541830" cy="2084742"/>
          </a:xfrm>
          <a:prstGeom prst="rect">
            <a:avLst/>
          </a:prstGeom>
          <a:noFill/>
          <a:ln>
            <a:noFill/>
          </a:ln>
        </p:spPr>
        <p:txBody>
          <a:bodyPr tIns="0" bIns="457200" numCol="1" anchor="t"/>
          <a:lstStyle/>
          <a:p>
            <a:pPr marL="0" indent="0" algn="ctr">
              <a:buNone/>
            </a:pPr>
            <a:r>
              <a:rPr lang="en-US" sz="2400" dirty="0">
                <a:solidFill>
                  <a:schemeClr val="bg1"/>
                </a:solidFill>
              </a:rPr>
              <a:t>Stigmatized Conditions</a:t>
            </a:r>
          </a:p>
          <a:p>
            <a:pPr marL="0" indent="0" algn="ctr">
              <a:spcBef>
                <a:spcPts val="4800"/>
              </a:spcBef>
              <a:buNone/>
            </a:pPr>
            <a:r>
              <a:rPr lang="en-US" dirty="0">
                <a:solidFill>
                  <a:schemeClr val="bg1"/>
                </a:solidFill>
              </a:rPr>
              <a:t>High perceived fault</a:t>
            </a:r>
          </a:p>
          <a:p>
            <a:pPr marL="0" indent="0" algn="ctr">
              <a:buNone/>
            </a:pPr>
            <a:r>
              <a:rPr lang="en-US" dirty="0">
                <a:solidFill>
                  <a:schemeClr val="bg1"/>
                </a:solidFill>
              </a:rPr>
              <a:t>High perceived control</a:t>
            </a:r>
          </a:p>
        </p:txBody>
      </p:sp>
      <p:pic>
        <p:nvPicPr>
          <p:cNvPr id="5" name="Picture 4">
            <a:extLst>
              <a:ext uri="{FF2B5EF4-FFF2-40B4-BE49-F238E27FC236}">
                <a16:creationId xmlns:a16="http://schemas.microsoft.com/office/drawing/2014/main" id="{87F43D8F-731C-89BC-882B-B61661F8819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548871" y="2043789"/>
            <a:ext cx="4572000" cy="4572000"/>
          </a:xfrm>
          <a:prstGeom prst="rect">
            <a:avLst/>
          </a:prstGeom>
        </p:spPr>
      </p:pic>
      <p:sp>
        <p:nvSpPr>
          <p:cNvPr id="6" name="Content Placeholder 5">
            <a:extLst>
              <a:ext uri="{FF2B5EF4-FFF2-40B4-BE49-F238E27FC236}">
                <a16:creationId xmlns:a16="http://schemas.microsoft.com/office/drawing/2014/main" id="{D559C346-70C3-060E-6757-5A596B385AD7}"/>
              </a:ext>
            </a:extLst>
          </p:cNvPr>
          <p:cNvSpPr>
            <a:spLocks noGrp="1"/>
          </p:cNvSpPr>
          <p:nvPr>
            <p:ph type="ftr" sz="quarter" idx="21"/>
          </p:nvPr>
        </p:nvSpPr>
        <p:spPr>
          <a:xfrm>
            <a:off x="7666198" y="6486525"/>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(Education Development Center, 2017)</a:t>
            </a:r>
          </a:p>
        </p:txBody>
      </p:sp>
      <p:sp>
        <p:nvSpPr>
          <p:cNvPr id="12" name="Rectangle 11">
            <a:extLst>
              <a:ext uri="{FF2B5EF4-FFF2-40B4-BE49-F238E27FC236}">
                <a16:creationId xmlns:a16="http://schemas.microsoft.com/office/drawing/2014/main" id="{90A6CEB7-9F63-264D-070E-BC1D1D18844D}"/>
              </a:ext>
              <a:ext uri="{C183D7F6-B498-43B3-948B-1728B52AA6E4}">
                <adec:decorative xmlns:adec="http://schemas.microsoft.com/office/drawing/2017/decorative" val="1"/>
              </a:ext>
            </a:extLst>
          </p:cNvPr>
          <p:cNvSpPr/>
          <p:nvPr/>
        </p:nvSpPr>
        <p:spPr>
          <a:xfrm>
            <a:off x="377687" y="6340047"/>
            <a:ext cx="1054953" cy="5116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2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3" name="Title 2" descr="Your Choice of Language Reflects Your Understanding of Substance Use Disorders as a Disease">
            <a:extLst>
              <a:ext uri="{FF2B5EF4-FFF2-40B4-BE49-F238E27FC236}">
                <a16:creationId xmlns:a16="http://schemas.microsoft.com/office/drawing/2014/main" id="{BFD3172B-67DA-D6E0-024D-A995CDC7E9F9}"/>
              </a:ext>
            </a:extLst>
          </p:cNvPr>
          <p:cNvSpPr>
            <a:spLocks noGrp="1"/>
          </p:cNvSpPr>
          <p:nvPr>
            <p:ph type="title"/>
          </p:nvPr>
        </p:nvSpPr>
        <p:spPr/>
        <p:txBody>
          <a:bodyPr/>
          <a:lstStyle/>
          <a:p>
            <a:r>
              <a:rPr kumimoji="0" lang="en-US" sz="3600" b="0" i="0" u="none" strike="noStrike" kern="0" cap="none" spc="0" normalizeH="0" baseline="0" noProof="0" dirty="0">
                <a:ln>
                  <a:noFill/>
                </a:ln>
                <a:solidFill>
                  <a:srgbClr val="FFFFFF"/>
                </a:solidFill>
                <a:effectLst/>
                <a:uLnTx/>
                <a:uFillTx/>
                <a:latin typeface="+mn-lt"/>
                <a:ea typeface="Calibri"/>
                <a:cs typeface="Calibri"/>
                <a:sym typeface="Calibri"/>
              </a:rPr>
              <a:t>Your Choice of Language Reflects Your Understanding </a:t>
            </a:r>
            <a:br>
              <a:rPr kumimoji="0" lang="en-US" sz="3600" b="0" i="0" u="none" strike="noStrike" kern="0" cap="none" spc="0" normalizeH="0" baseline="0" noProof="0" dirty="0">
                <a:ln>
                  <a:noFill/>
                </a:ln>
                <a:solidFill>
                  <a:srgbClr val="FFFFFF"/>
                </a:solidFill>
                <a:effectLst/>
                <a:uLnTx/>
                <a:uFillTx/>
                <a:latin typeface="+mn-lt"/>
                <a:ea typeface="Calibri"/>
                <a:cs typeface="Calibri"/>
                <a:sym typeface="Calibri"/>
              </a:rPr>
            </a:br>
            <a:r>
              <a:rPr kumimoji="0" lang="en-US" sz="3600" b="0" i="0" u="none" strike="noStrike" kern="0" cap="none" spc="0" normalizeH="0" baseline="0" noProof="0" dirty="0">
                <a:ln>
                  <a:noFill/>
                </a:ln>
                <a:solidFill>
                  <a:srgbClr val="FFFFFF"/>
                </a:solidFill>
                <a:effectLst/>
                <a:uLnTx/>
                <a:uFillTx/>
                <a:latin typeface="+mn-lt"/>
                <a:ea typeface="Calibri"/>
                <a:cs typeface="Calibri"/>
                <a:sym typeface="Calibri"/>
              </a:rPr>
              <a:t>of </a:t>
            </a:r>
            <a:r>
              <a:rPr lang="en-US" sz="3600" kern="0" dirty="0">
                <a:solidFill>
                  <a:srgbClr val="FFFFFF"/>
                </a:solidFill>
                <a:latin typeface="+mn-lt"/>
                <a:ea typeface="Calibri"/>
                <a:cs typeface="Calibri"/>
                <a:sym typeface="Calibri"/>
              </a:rPr>
              <a:t>Substance Use Disorders</a:t>
            </a:r>
            <a:r>
              <a:rPr kumimoji="0" lang="en-US" sz="3600" b="0" i="0" u="none" strike="noStrike" kern="0" cap="none" spc="0" normalizeH="0" baseline="0" noProof="0" dirty="0">
                <a:ln>
                  <a:noFill/>
                </a:ln>
                <a:solidFill>
                  <a:srgbClr val="FFFFFF"/>
                </a:solidFill>
                <a:effectLst/>
                <a:uLnTx/>
                <a:uFillTx/>
                <a:latin typeface="+mn-lt"/>
                <a:ea typeface="Calibri"/>
                <a:cs typeface="Calibri"/>
                <a:sym typeface="Calibri"/>
              </a:rPr>
              <a:t> as a Disease</a:t>
            </a:r>
            <a:endParaRPr lang="en-US" dirty="0">
              <a:latin typeface="+mn-lt"/>
            </a:endParaRPr>
          </a:p>
        </p:txBody>
      </p:sp>
      <p:graphicFrame>
        <p:nvGraphicFramePr>
          <p:cNvPr id="871" name="Table 1"/>
          <p:cNvGraphicFramePr/>
          <p:nvPr>
            <p:extLst>
              <p:ext uri="{D42A27DB-BD31-4B8C-83A1-F6EECF244321}">
                <p14:modId xmlns:p14="http://schemas.microsoft.com/office/powerpoint/2010/main" val="2417374957"/>
              </p:ext>
            </p:extLst>
          </p:nvPr>
        </p:nvGraphicFramePr>
        <p:xfrm>
          <a:off x="578223" y="1413006"/>
          <a:ext cx="11066929" cy="4882670"/>
        </p:xfrm>
        <a:graphic>
          <a:graphicData uri="http://schemas.openxmlformats.org/drawingml/2006/table">
            <a:tbl>
              <a:tblPr firstRow="1" bandRow="1">
                <a:tableStyleId>{ED083AE6-46FA-4A59-8FB0-9F97EB10719F}</a:tableStyleId>
              </a:tblPr>
              <a:tblGrid>
                <a:gridCol w="3684495">
                  <a:extLst>
                    <a:ext uri="{9D8B030D-6E8A-4147-A177-3AD203B41FA5}">
                      <a16:colId xmlns:a16="http://schemas.microsoft.com/office/drawing/2014/main" val="20000"/>
                    </a:ext>
                  </a:extLst>
                </a:gridCol>
                <a:gridCol w="7382434">
                  <a:extLst>
                    <a:ext uri="{9D8B030D-6E8A-4147-A177-3AD203B41FA5}">
                      <a16:colId xmlns:a16="http://schemas.microsoft.com/office/drawing/2014/main" val="20001"/>
                    </a:ext>
                  </a:extLst>
                </a:gridCol>
              </a:tblGrid>
              <a:tr h="513300">
                <a:tc>
                  <a:txBody>
                    <a:bodyPr/>
                    <a:lstStyle/>
                    <a:p>
                      <a:pPr marL="0" marR="0" lvl="0" indent="0" algn="ctr" rtl="0">
                        <a:spcBef>
                          <a:spcPts val="0"/>
                        </a:spcBef>
                        <a:spcAft>
                          <a:spcPts val="0"/>
                        </a:spcAft>
                        <a:buNone/>
                      </a:pPr>
                      <a:r>
                        <a:rPr lang="en-US" sz="2800" u="none" strike="noStrike" cap="none">
                          <a:solidFill>
                            <a:schemeClr val="accent1"/>
                          </a:solidFill>
                        </a:rPr>
                        <a:t>Instead of…</a:t>
                      </a:r>
                      <a:endParaRPr>
                        <a:solidFill>
                          <a:schemeClr val="accent1"/>
                        </a:solidFill>
                      </a:endParaRPr>
                    </a:p>
                  </a:txBody>
                  <a:tcPr marL="91450" marR="91450" marT="45725" marB="4572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sz="2800" u="none" strike="noStrike" cap="none">
                          <a:solidFill>
                            <a:schemeClr val="accent1"/>
                          </a:solidFill>
                        </a:rPr>
                        <a:t>Try…</a:t>
                      </a:r>
                      <a:endParaRPr>
                        <a:solidFill>
                          <a:schemeClr val="accent1"/>
                        </a:solidFill>
                      </a:endParaRPr>
                    </a:p>
                  </a:txBody>
                  <a:tcPr marL="91450" marR="91450" marT="45725" marB="4572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95400">
                <a:tc>
                  <a:txBody>
                    <a:bodyPr/>
                    <a:lstStyle/>
                    <a:p>
                      <a:pPr marL="0" marR="0" lvl="0" indent="0" algn="l" rtl="0">
                        <a:spcBef>
                          <a:spcPts val="0"/>
                        </a:spcBef>
                        <a:spcAft>
                          <a:spcPts val="0"/>
                        </a:spcAft>
                        <a:buNone/>
                      </a:pPr>
                      <a:r>
                        <a:rPr lang="en-US" sz="2400" u="none" strike="noStrike" cap="none"/>
                        <a:t>Addict/Drug Abuser</a:t>
                      </a:r>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2400"/>
                        <a:t>Person/parent with a substance use disorder</a:t>
                      </a:r>
                      <a:endParaRPr/>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95400">
                <a:tc>
                  <a:txBody>
                    <a:bodyPr/>
                    <a:lstStyle/>
                    <a:p>
                      <a:pPr marL="0" marR="0" lvl="0" indent="0" algn="l" rtl="0">
                        <a:spcBef>
                          <a:spcPts val="0"/>
                        </a:spcBef>
                        <a:spcAft>
                          <a:spcPts val="0"/>
                        </a:spcAft>
                        <a:buNone/>
                      </a:pPr>
                      <a:r>
                        <a:rPr lang="en-US" sz="2400"/>
                        <a:t>Former Addict</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2400"/>
                        <a:t>Person in recovery</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1292452"/>
                  </a:ext>
                </a:extLst>
              </a:tr>
              <a:tr h="695400">
                <a:tc>
                  <a:txBody>
                    <a:bodyPr/>
                    <a:lstStyle/>
                    <a:p>
                      <a:pPr marL="0" marR="0" lvl="0" indent="0" algn="l" rtl="0">
                        <a:spcBef>
                          <a:spcPts val="0"/>
                        </a:spcBef>
                        <a:spcAft>
                          <a:spcPts val="0"/>
                        </a:spcAft>
                        <a:buNone/>
                      </a:pPr>
                      <a:r>
                        <a:rPr lang="en-US" sz="2400"/>
                        <a:t>Drug Addicted Baby</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2400"/>
                        <a:t>Infant with prenatal substance exposure</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3904108"/>
                  </a:ext>
                </a:extLst>
              </a:tr>
              <a:tr h="695400">
                <a:tc>
                  <a:txBody>
                    <a:bodyPr/>
                    <a:lstStyle/>
                    <a:p>
                      <a:pPr marL="0" marR="0" lvl="0" indent="0" algn="l" rtl="0">
                        <a:spcBef>
                          <a:spcPts val="0"/>
                        </a:spcBef>
                        <a:spcAft>
                          <a:spcPts val="0"/>
                        </a:spcAft>
                        <a:buNone/>
                      </a:pPr>
                      <a:r>
                        <a:rPr lang="en-US" sz="2400"/>
                        <a:t>Drug of Choice</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2400"/>
                        <a:t>Drug of use</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0386987"/>
                  </a:ext>
                </a:extLst>
              </a:tr>
              <a:tr h="791450">
                <a:tc>
                  <a:txBody>
                    <a:bodyPr/>
                    <a:lstStyle/>
                    <a:p>
                      <a:pPr marL="0" marR="0" lvl="0" indent="0" algn="l" rtl="0">
                        <a:spcBef>
                          <a:spcPts val="0"/>
                        </a:spcBef>
                        <a:spcAft>
                          <a:spcPts val="0"/>
                        </a:spcAft>
                        <a:buNone/>
                      </a:pPr>
                      <a:r>
                        <a:rPr lang="en-US" sz="2400"/>
                        <a:t>Clean/Dirty Drug Screen</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2400"/>
                        <a:t>Screen tested negative or positive for substances</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91450">
                <a:tc>
                  <a:txBody>
                    <a:bodyPr/>
                    <a:lstStyle/>
                    <a:p>
                      <a:pPr marL="0" marR="0" lvl="0" indent="0" algn="l" rtl="0">
                        <a:spcBef>
                          <a:spcPts val="0"/>
                        </a:spcBef>
                        <a:spcAft>
                          <a:spcPts val="0"/>
                        </a:spcAft>
                        <a:buNone/>
                      </a:pPr>
                      <a:r>
                        <a:rPr lang="en-US" sz="2400"/>
                        <a:t>Opioid Replacement</a:t>
                      </a:r>
                      <a:endParaRPr sz="240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r>
                        <a:rPr lang="en-US" sz="2400" dirty="0"/>
                        <a:t>Medication for opioid use disorder</a:t>
                      </a:r>
                      <a:endParaRPr sz="2400" dirty="0"/>
                    </a:p>
                  </a:txBody>
                  <a:tcPr marL="91450" marR="91450" marT="45725" marB="45725"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64527"/>
                  </a:ext>
                </a:extLst>
              </a:tr>
            </a:tbl>
          </a:graphicData>
        </a:graphic>
      </p:graphicFrame>
    </p:spTree>
    <p:extLst>
      <p:ext uri="{BB962C8B-B14F-4D97-AF65-F5344CB8AC3E}">
        <p14:creationId xmlns:p14="http://schemas.microsoft.com/office/powerpoint/2010/main" val="2126809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3" name="Title 2" descr="Proportional Access&#10;&#10;Equitable Treatment &#10;&#10;Equitable Outcomes">
            <a:extLst>
              <a:ext uri="{FF2B5EF4-FFF2-40B4-BE49-F238E27FC236}">
                <a16:creationId xmlns:a16="http://schemas.microsoft.com/office/drawing/2014/main" id="{BF2FB662-320E-583C-26AE-BA54C10A6B47}"/>
              </a:ext>
            </a:extLst>
          </p:cNvPr>
          <p:cNvSpPr>
            <a:spLocks noGrp="1"/>
          </p:cNvSpPr>
          <p:nvPr>
            <p:ph type="title"/>
          </p:nvPr>
        </p:nvSpPr>
        <p:spPr>
          <a:xfrm>
            <a:off x="999744" y="584200"/>
            <a:ext cx="4005072" cy="5442433"/>
          </a:xfrm>
        </p:spPr>
        <p:txBody>
          <a:bodyPr/>
          <a:lstStyle/>
          <a:p>
            <a:pPr>
              <a:lnSpc>
                <a:spcPct val="100000"/>
              </a:lnSpc>
              <a:spcBef>
                <a:spcPts val="2400"/>
              </a:spcBef>
              <a:spcAft>
                <a:spcPts val="3000"/>
              </a:spcAft>
            </a:pPr>
            <a:r>
              <a:rPr lang="en-US" i="1" dirty="0"/>
              <a:t>Proportional </a:t>
            </a:r>
            <a:br>
              <a:rPr lang="en-US" i="1" dirty="0"/>
            </a:br>
            <a:r>
              <a:rPr lang="en-US" i="1" dirty="0"/>
              <a:t>Access</a:t>
            </a:r>
            <a:br>
              <a:rPr lang="en-US" dirty="0"/>
            </a:br>
            <a:br>
              <a:rPr lang="en-US" dirty="0"/>
            </a:br>
            <a:r>
              <a:rPr lang="en-US" i="1" dirty="0"/>
              <a:t>Equitable </a:t>
            </a:r>
            <a:br>
              <a:rPr lang="en-US" i="1" dirty="0"/>
            </a:br>
            <a:r>
              <a:rPr lang="en-US" i="1" dirty="0"/>
              <a:t>Treatment </a:t>
            </a:r>
            <a:br>
              <a:rPr lang="en-US" i="1" dirty="0"/>
            </a:br>
            <a:br>
              <a:rPr lang="en-US" i="1" dirty="0"/>
            </a:br>
            <a:r>
              <a:rPr lang="en-US" i="1" dirty="0"/>
              <a:t>Equitable</a:t>
            </a:r>
            <a:br>
              <a:rPr lang="en-US" i="1" dirty="0"/>
            </a:br>
            <a:r>
              <a:rPr lang="en-US" i="1" dirty="0"/>
              <a:t>Outcomes</a:t>
            </a:r>
          </a:p>
        </p:txBody>
      </p:sp>
      <p:pic>
        <p:nvPicPr>
          <p:cNvPr id="6" name="Content Placeholder 5" descr="African American woman kissing the cheek of a young African American girl. ">
            <a:extLst>
              <a:ext uri="{FF2B5EF4-FFF2-40B4-BE49-F238E27FC236}">
                <a16:creationId xmlns:a16="http://schemas.microsoft.com/office/drawing/2014/main" id="{1B635A95-3CDA-FB01-AAFD-E6163059F962}"/>
              </a:ext>
            </a:extLst>
          </p:cNvPr>
          <p:cNvPicPr>
            <a:picLocks noGrp="1" noChangeAspect="1"/>
          </p:cNvPicPr>
          <p:nvPr>
            <p:ph sz="quarter" idx="14"/>
          </p:nvPr>
        </p:nvPicPr>
        <p:blipFill rotWithShape="1">
          <a:blip r:embed="rId3"/>
          <a:srcRect l="26703"/>
          <a:stretch/>
        </p:blipFill>
        <p:spPr>
          <a:xfrm>
            <a:off x="5499099" y="1180533"/>
            <a:ext cx="5853655" cy="4496934"/>
          </a:xfrm>
        </p:spPr>
      </p:pic>
    </p:spTree>
    <p:extLst>
      <p:ext uri="{BB962C8B-B14F-4D97-AF65-F5344CB8AC3E}">
        <p14:creationId xmlns:p14="http://schemas.microsoft.com/office/powerpoint/2010/main" val="4137781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Strategies for Combating Stigma</a:t>
            </a:r>
          </a:p>
        </p:txBody>
      </p:sp>
      <p:sp>
        <p:nvSpPr>
          <p:cNvPr id="5" name="Subtitle 4" descr="Small Group Discussion">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Discussion</a:t>
            </a:r>
          </a:p>
        </p:txBody>
      </p:sp>
    </p:spTree>
    <p:extLst>
      <p:ext uri="{BB962C8B-B14F-4D97-AF65-F5344CB8AC3E}">
        <p14:creationId xmlns:p14="http://schemas.microsoft.com/office/powerpoint/2010/main" val="818622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434573" y="3291938"/>
            <a:ext cx="6649926" cy="2387600"/>
          </a:xfrm>
          <a:noFill/>
        </p:spPr>
        <p:txBody>
          <a:bodyPr vert="horz" lIns="91440" tIns="45720" rIns="91440" bIns="45720" rtlCol="0" anchor="ctr">
            <a:normAutofit/>
          </a:bodyPr>
          <a:lstStyle/>
          <a:p>
            <a:r>
              <a:rPr lang="en-US" dirty="0"/>
              <a:t>Treatment of Substance Use and Co-Occurring Disorders</a:t>
            </a:r>
          </a:p>
        </p:txBody>
      </p:sp>
    </p:spTree>
    <p:extLst>
      <p:ext uri="{BB962C8B-B14F-4D97-AF65-F5344CB8AC3E}">
        <p14:creationId xmlns:p14="http://schemas.microsoft.com/office/powerpoint/2010/main" val="3111410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Father and daughter smiling together">
            <a:extLst>
              <a:ext uri="{FF2B5EF4-FFF2-40B4-BE49-F238E27FC236}">
                <a16:creationId xmlns:a16="http://schemas.microsoft.com/office/drawing/2014/main" id="{29142BD1-5533-9ADC-6298-E6961AB58D87}"/>
              </a:ext>
            </a:extLst>
          </p:cNvPr>
          <p:cNvPicPr>
            <a:picLocks noGrp="1" noChangeAspect="1"/>
          </p:cNvPicPr>
          <p:nvPr>
            <p:ph sz="quarter" idx="14"/>
          </p:nvPr>
        </p:nvPicPr>
        <p:blipFill rotWithShape="1">
          <a:blip r:embed="rId3"/>
          <a:srcRect l="2950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5624D25-AA2F-B478-E436-538EE48BD3C7}"/>
              </a:ext>
            </a:extLst>
          </p:cNvPr>
          <p:cNvSpPr>
            <a:spLocks noGrp="1"/>
          </p:cNvSpPr>
          <p:nvPr>
            <p:ph type="title"/>
          </p:nvPr>
        </p:nvSpPr>
        <p:spPr>
          <a:xfrm>
            <a:off x="476114" y="164716"/>
            <a:ext cx="3973385" cy="4420857"/>
          </a:xfrm>
          <a:noFill/>
        </p:spPr>
        <p:txBody>
          <a:bodyPr vert="horz" lIns="91440" tIns="45720" rIns="91440" bIns="45720" rtlCol="0" anchor="b">
            <a:normAutofit fontScale="90000"/>
          </a:bodyPr>
          <a:lstStyle/>
          <a:p>
            <a:pPr algn="l"/>
            <a:r>
              <a:rPr kumimoji="0" lang="en-US" sz="2800" b="1" i="0" u="none" strike="noStrike" cap="none" spc="0" normalizeH="0" baseline="0" noProof="0" dirty="0">
                <a:ln>
                  <a:noFill/>
                </a:ln>
                <a:solidFill>
                  <a:schemeClr val="tx1"/>
                </a:solidFill>
                <a:effectLst/>
                <a:uLnTx/>
                <a:uFillTx/>
                <a:latin typeface="+mj-lt"/>
                <a:cs typeface="+mj-cs"/>
              </a:rPr>
              <a:t>“Groundbreaking discoveries about the brain have </a:t>
            </a:r>
            <a:r>
              <a:rPr kumimoji="0" lang="en-US" sz="3600" b="1" i="0" u="none" strike="noStrike" cap="none" spc="0" normalizeH="0" baseline="0" noProof="0" dirty="0">
                <a:ln>
                  <a:noFill/>
                </a:ln>
                <a:solidFill>
                  <a:schemeClr val="tx1"/>
                </a:solidFill>
                <a:effectLst/>
                <a:uLnTx/>
                <a:uFillTx/>
                <a:latin typeface="+mj-lt"/>
                <a:cs typeface="+mj-cs"/>
              </a:rPr>
              <a:t>revolutionized</a:t>
            </a:r>
            <a:r>
              <a:rPr kumimoji="0" lang="en-US" sz="2800" b="1" i="0" u="none" strike="noStrike" cap="none" spc="0" normalizeH="0" baseline="0" noProof="0" dirty="0">
                <a:ln>
                  <a:noFill/>
                </a:ln>
                <a:solidFill>
                  <a:schemeClr val="tx1"/>
                </a:solidFill>
                <a:effectLst/>
                <a:uLnTx/>
                <a:uFillTx/>
                <a:latin typeface="+mj-lt"/>
                <a:cs typeface="+mj-cs"/>
              </a:rPr>
              <a:t> our understanding of addiction, enabling us to </a:t>
            </a:r>
            <a:r>
              <a:rPr kumimoji="0" lang="en-US" sz="3600" b="1" i="0" u="none" strike="noStrike" cap="none" spc="0" normalizeH="0" baseline="0" noProof="0" dirty="0">
                <a:ln>
                  <a:noFill/>
                </a:ln>
                <a:solidFill>
                  <a:schemeClr val="tx1"/>
                </a:solidFill>
                <a:effectLst/>
                <a:uLnTx/>
                <a:uFillTx/>
                <a:latin typeface="+mj-lt"/>
                <a:cs typeface="+mj-cs"/>
              </a:rPr>
              <a:t>respond effectively </a:t>
            </a:r>
            <a:r>
              <a:rPr kumimoji="0" lang="en-US" sz="2800" b="1" i="0" u="none" strike="noStrike" cap="none" spc="0" normalizeH="0" baseline="0" noProof="0" dirty="0">
                <a:ln>
                  <a:noFill/>
                </a:ln>
                <a:solidFill>
                  <a:schemeClr val="tx1"/>
                </a:solidFill>
                <a:effectLst/>
                <a:uLnTx/>
                <a:uFillTx/>
                <a:latin typeface="+mj-lt"/>
                <a:cs typeface="+mj-cs"/>
              </a:rPr>
              <a:t>to the problem.”</a:t>
            </a:r>
            <a:br>
              <a:rPr kumimoji="0" lang="en-US" sz="2800" b="1" i="0" u="none" strike="noStrike" cap="none" spc="0" normalizeH="0" baseline="0" noProof="0" dirty="0">
                <a:ln>
                  <a:noFill/>
                </a:ln>
                <a:solidFill>
                  <a:schemeClr val="tx1"/>
                </a:solidFill>
                <a:effectLst/>
                <a:uLnTx/>
                <a:uFillTx/>
                <a:latin typeface="+mj-lt"/>
                <a:cs typeface="+mj-cs"/>
              </a:rPr>
            </a:br>
            <a:br>
              <a:rPr kumimoji="0" lang="en-US" sz="2100" b="1" i="0" u="none" strike="noStrike" cap="none" spc="0" normalizeH="0" baseline="0" noProof="0" dirty="0">
                <a:ln>
                  <a:noFill/>
                </a:ln>
                <a:solidFill>
                  <a:schemeClr val="tx1"/>
                </a:solidFill>
                <a:effectLst/>
                <a:uLnTx/>
                <a:uFillTx/>
                <a:latin typeface="+mj-lt"/>
                <a:cs typeface="+mj-cs"/>
              </a:rPr>
            </a:br>
            <a:r>
              <a:rPr lang="en-US" sz="2100" i="1" dirty="0">
                <a:solidFill>
                  <a:schemeClr val="tx1"/>
                </a:solidFill>
                <a:latin typeface="+mj-lt"/>
                <a:cs typeface="+mj-cs"/>
              </a:rPr>
              <a:t>—Dr. Nora Volkow, </a:t>
            </a:r>
            <a:br>
              <a:rPr lang="en-US" sz="2100" i="1" dirty="0">
                <a:solidFill>
                  <a:schemeClr val="tx1"/>
                </a:solidFill>
                <a:latin typeface="+mj-lt"/>
                <a:cs typeface="+mj-cs"/>
              </a:rPr>
            </a:br>
            <a:r>
              <a:rPr lang="en-US" sz="2100" i="1" dirty="0">
                <a:solidFill>
                  <a:schemeClr val="tx1"/>
                </a:solidFill>
                <a:latin typeface="+mj-lt"/>
                <a:cs typeface="+mj-cs"/>
              </a:rPr>
              <a:t>National Institute on Drug Abuse </a:t>
            </a:r>
            <a:endParaRPr lang="en-US" sz="2100" dirty="0">
              <a:solidFill>
                <a:schemeClr val="tx1"/>
              </a:solidFill>
              <a:latin typeface="+mj-lt"/>
              <a:cs typeface="+mj-cs"/>
            </a:endParaRPr>
          </a:p>
        </p:txBody>
      </p:sp>
      <p:sp>
        <p:nvSpPr>
          <p:cNvPr id="4" name="Content Placeholder 3">
            <a:extLst>
              <a:ext uri="{FF2B5EF4-FFF2-40B4-BE49-F238E27FC236}">
                <a16:creationId xmlns:a16="http://schemas.microsoft.com/office/drawing/2014/main" id="{B2BCB643-026F-DD38-D39C-E62A1AC901BA}"/>
              </a:ext>
            </a:extLst>
          </p:cNvPr>
          <p:cNvSpPr>
            <a:spLocks noGrp="1"/>
          </p:cNvSpPr>
          <p:nvPr>
            <p:ph sz="quarter" idx="13"/>
          </p:nvPr>
        </p:nvSpPr>
        <p:spPr>
          <a:xfrm>
            <a:off x="0" y="4963886"/>
            <a:ext cx="4925615" cy="1150667"/>
          </a:xfrm>
          <a:solidFill>
            <a:schemeClr val="tx2"/>
          </a:solidFill>
        </p:spPr>
        <p:txBody>
          <a:bodyPr vert="horz" lIns="91440" tIns="45720" rIns="91440" bIns="45720" rtlCol="0">
            <a:normAutofit/>
          </a:bodyPr>
          <a:lstStyle/>
          <a:p>
            <a:pPr marL="341313" marR="0" lvl="0" algn="l" fontAlgn="auto">
              <a:spcAft>
                <a:spcPts val="0"/>
              </a:spcAft>
              <a:buClrTx/>
              <a:buSzTx/>
              <a:tabLst/>
              <a:defRPr/>
            </a:pPr>
            <a:r>
              <a:rPr lang="en-US" sz="3600" dirty="0">
                <a:latin typeface="+mn-lt"/>
                <a:cs typeface="+mn-cs"/>
              </a:rPr>
              <a:t>A Treatable Disease</a:t>
            </a:r>
            <a:endParaRPr kumimoji="0" lang="en-US" sz="3600" b="1" i="0" u="none" strike="noStrike" cap="none" spc="0" normalizeH="0" baseline="0" noProof="0" dirty="0">
              <a:ln>
                <a:noFill/>
              </a:ln>
              <a:effectLst/>
              <a:uLnTx/>
              <a:uFillTx/>
              <a:latin typeface="+mn-lt"/>
              <a:cs typeface="+mn-cs"/>
            </a:endParaRPr>
          </a:p>
        </p:txBody>
      </p:sp>
      <p:sp>
        <p:nvSpPr>
          <p:cNvPr id="19" name="Footer Placeholder 18">
            <a:extLst>
              <a:ext uri="{FF2B5EF4-FFF2-40B4-BE49-F238E27FC236}">
                <a16:creationId xmlns:a16="http://schemas.microsoft.com/office/drawing/2014/main" id="{F055428C-C59F-42F9-C2C6-406BA658964A}"/>
              </a:ext>
            </a:extLst>
          </p:cNvPr>
          <p:cNvSpPr>
            <a:spLocks noGrp="1"/>
          </p:cNvSpPr>
          <p:nvPr>
            <p:ph type="ftr" sz="quarter" idx="15"/>
          </p:nvPr>
        </p:nvSpPr>
        <p:spPr>
          <a:xfrm>
            <a:off x="-2886537" y="6492866"/>
            <a:ext cx="4531876" cy="365125"/>
          </a:xfrm>
        </p:spPr>
        <p:txBody>
          <a:bodyPr vert="horz" lIns="91440" tIns="45720" rIns="91440" bIns="45720" rtlCol="0" anchor="ctr">
            <a:noAutofit/>
          </a:bodyPr>
          <a:lstStyle/>
          <a:p>
            <a:pPr>
              <a:lnSpc>
                <a:spcPct val="90000"/>
              </a:lnSpc>
              <a:spcAft>
                <a:spcPts val="600"/>
              </a:spcAft>
              <a:defRPr/>
            </a:pPr>
            <a:r>
              <a:rPr lang="en-US" kern="1200">
                <a:solidFill>
                  <a:schemeClr val="tx1">
                    <a:lumMod val="85000"/>
                    <a:lumOff val="15000"/>
                  </a:schemeClr>
                </a:solidFill>
                <a:ea typeface="+mn-ea"/>
                <a:cs typeface="+mn-cs"/>
              </a:rPr>
              <a:t> (Volkow et al., 2016)</a:t>
            </a:r>
          </a:p>
        </p:txBody>
      </p:sp>
    </p:spTree>
    <p:extLst>
      <p:ext uri="{BB962C8B-B14F-4D97-AF65-F5344CB8AC3E}">
        <p14:creationId xmlns:p14="http://schemas.microsoft.com/office/powerpoint/2010/main" val="1570831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Overview of the Treatment Process">
            <a:extLst>
              <a:ext uri="{FF2B5EF4-FFF2-40B4-BE49-F238E27FC236}">
                <a16:creationId xmlns:a16="http://schemas.microsoft.com/office/drawing/2014/main" id="{150C7365-8BFC-8107-6B8C-1DBFE377D4A3}"/>
              </a:ext>
            </a:extLst>
          </p:cNvPr>
          <p:cNvSpPr>
            <a:spLocks noGrp="1"/>
          </p:cNvSpPr>
          <p:nvPr>
            <p:ph type="title"/>
          </p:nvPr>
        </p:nvSpPr>
        <p:spPr>
          <a:xfrm>
            <a:off x="0" y="0"/>
            <a:ext cx="12191999" cy="972218"/>
          </a:xfrm>
        </p:spPr>
        <p:txBody>
          <a:bodyPr/>
          <a:lstStyle/>
          <a:p>
            <a:r>
              <a:rPr lang="en-US" sz="3600" dirty="0">
                <a:solidFill>
                  <a:srgbClr val="FFFFFF"/>
                </a:solidFill>
                <a:cs typeface="Arial" panose="020B0604020202020204" pitchFamily="34" charset="0"/>
              </a:rPr>
              <a:t>Overview of the Treatment Process</a:t>
            </a:r>
            <a:endParaRPr lang="en-US" dirty="0"/>
          </a:p>
        </p:txBody>
      </p:sp>
      <p:sp>
        <p:nvSpPr>
          <p:cNvPr id="4" name="Content Placeholder 3" descr="Early Identification, Screening, and Brief Intervention">
            <a:extLst>
              <a:ext uri="{FF2B5EF4-FFF2-40B4-BE49-F238E27FC236}">
                <a16:creationId xmlns:a16="http://schemas.microsoft.com/office/drawing/2014/main" id="{0E5410FF-D15D-BFD4-0308-D7D8CD50CD54}"/>
              </a:ext>
            </a:extLst>
          </p:cNvPr>
          <p:cNvSpPr>
            <a:spLocks noGrp="1"/>
          </p:cNvSpPr>
          <p:nvPr>
            <p:ph idx="1"/>
          </p:nvPr>
        </p:nvSpPr>
        <p:spPr>
          <a:xfrm>
            <a:off x="1371600" y="1265997"/>
            <a:ext cx="4419600" cy="850104"/>
          </a:xfrm>
          <a:gradFill>
            <a:gsLst>
              <a:gs pos="16000">
                <a:srgbClr val="116889"/>
              </a:gs>
              <a:gs pos="0">
                <a:schemeClr val="accent2"/>
              </a:gs>
              <a:gs pos="100000">
                <a:schemeClr val="tx2"/>
              </a:gs>
            </a:gsLst>
            <a:lin ang="13500000" scaled="0"/>
          </a:gradFill>
        </p:spPr>
        <p:txBody>
          <a:bodyPr lIns="274320"/>
          <a:lstStyle/>
          <a:p>
            <a:pPr algn="l">
              <a:lnSpc>
                <a:spcPts val="2520"/>
              </a:lnSpc>
            </a:pPr>
            <a:r>
              <a:rPr lang="en-US" sz="2000" dirty="0">
                <a:solidFill>
                  <a:schemeClr val="bg1"/>
                </a:solidFill>
              </a:rPr>
              <a:t>Early Identification, Screening, </a:t>
            </a:r>
            <a:br>
              <a:rPr lang="en-US" sz="2000" dirty="0">
                <a:solidFill>
                  <a:schemeClr val="bg1"/>
                </a:solidFill>
              </a:rPr>
            </a:br>
            <a:r>
              <a:rPr lang="en-US" sz="2000" dirty="0">
                <a:solidFill>
                  <a:schemeClr val="bg1"/>
                </a:solidFill>
              </a:rPr>
              <a:t>and Brief Intervention</a:t>
            </a:r>
          </a:p>
        </p:txBody>
      </p:sp>
      <p:sp>
        <p:nvSpPr>
          <p:cNvPr id="9" name="Content Placeholder 8" descr="Done at earliest point possible">
            <a:extLst>
              <a:ext uri="{FF2B5EF4-FFF2-40B4-BE49-F238E27FC236}">
                <a16:creationId xmlns:a16="http://schemas.microsoft.com/office/drawing/2014/main" id="{508FF446-3B77-7A86-B43E-E41B5F925996}"/>
              </a:ext>
            </a:extLst>
          </p:cNvPr>
          <p:cNvSpPr>
            <a:spLocks noGrp="1"/>
          </p:cNvSpPr>
          <p:nvPr>
            <p:ph sz="quarter" idx="15"/>
          </p:nvPr>
        </p:nvSpPr>
        <p:spPr>
          <a:xfrm>
            <a:off x="6096000" y="1242993"/>
            <a:ext cx="5156199" cy="896112"/>
          </a:xfrm>
          <a:prstGeom prst="stripedRightArrow">
            <a:avLst>
              <a:gd name="adj1" fmla="val 78404"/>
              <a:gd name="adj2" fmla="val 50000"/>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100000" b="100000"/>
            </a:path>
            <a:tileRect t="-100000" r="-100000"/>
          </a:gradFill>
        </p:spPr>
        <p:style>
          <a:lnRef idx="1">
            <a:schemeClr val="accent4"/>
          </a:lnRef>
          <a:fillRef idx="3">
            <a:schemeClr val="accent4"/>
          </a:fillRef>
          <a:effectRef idx="2">
            <a:schemeClr val="accent4"/>
          </a:effectRef>
          <a:fontRef idx="minor">
            <a:schemeClr val="lt1"/>
          </a:fontRef>
        </p:style>
        <p:txBody>
          <a:bodyPr lIns="274320"/>
          <a:lstStyle/>
          <a:p>
            <a:pPr marL="0" lvl="0" indent="0">
              <a:lnSpc>
                <a:spcPts val="2400"/>
              </a:lnSpc>
              <a:buNone/>
            </a:pPr>
            <a:r>
              <a:rPr lang="en-US" sz="2000" dirty="0">
                <a:solidFill>
                  <a:schemeClr val="bg1"/>
                </a:solidFill>
              </a:rPr>
              <a:t>Done at earliest point possible</a:t>
            </a:r>
          </a:p>
        </p:txBody>
      </p:sp>
      <p:sp>
        <p:nvSpPr>
          <p:cNvPr id="5" name="Content Placeholder 4" descr="Comprehensive Assessment">
            <a:extLst>
              <a:ext uri="{FF2B5EF4-FFF2-40B4-BE49-F238E27FC236}">
                <a16:creationId xmlns:a16="http://schemas.microsoft.com/office/drawing/2014/main" id="{88ABD950-7137-8EE3-124F-89581EE868E6}"/>
              </a:ext>
            </a:extLst>
          </p:cNvPr>
          <p:cNvSpPr>
            <a:spLocks noGrp="1"/>
          </p:cNvSpPr>
          <p:nvPr>
            <p:ph sz="quarter" idx="11"/>
          </p:nvPr>
        </p:nvSpPr>
        <p:spPr>
          <a:xfrm>
            <a:off x="1371600" y="2310762"/>
            <a:ext cx="4419600" cy="850104"/>
          </a:xfrm>
          <a:gradFill>
            <a:gsLst>
              <a:gs pos="16000">
                <a:srgbClr val="116889"/>
              </a:gs>
              <a:gs pos="0">
                <a:schemeClr val="accent2"/>
              </a:gs>
              <a:gs pos="100000">
                <a:schemeClr val="tx2"/>
              </a:gs>
            </a:gsLst>
            <a:lin ang="13500000" scaled="0"/>
          </a:gradFill>
        </p:spPr>
        <p:txBody>
          <a:bodyPr lIns="274320"/>
          <a:lstStyle/>
          <a:p>
            <a:pPr marL="0" indent="0">
              <a:lnSpc>
                <a:spcPts val="2520"/>
              </a:lnSpc>
              <a:buNone/>
            </a:pPr>
            <a:r>
              <a:rPr lang="en-US" sz="2000" dirty="0">
                <a:solidFill>
                  <a:schemeClr val="bg1"/>
                </a:solidFill>
              </a:rPr>
              <a:t>Comprehensive Assessment</a:t>
            </a:r>
          </a:p>
        </p:txBody>
      </p:sp>
      <p:sp>
        <p:nvSpPr>
          <p:cNvPr id="10" name="Content Placeholder 9" descr="Determine extent and severity of disease&#10;">
            <a:extLst>
              <a:ext uri="{FF2B5EF4-FFF2-40B4-BE49-F238E27FC236}">
                <a16:creationId xmlns:a16="http://schemas.microsoft.com/office/drawing/2014/main" id="{65B154B9-1E38-1144-4515-23BCC7FB8885}"/>
              </a:ext>
            </a:extLst>
          </p:cNvPr>
          <p:cNvSpPr>
            <a:spLocks noGrp="1"/>
          </p:cNvSpPr>
          <p:nvPr>
            <p:ph sz="quarter" idx="16"/>
          </p:nvPr>
        </p:nvSpPr>
        <p:spPr>
          <a:xfrm>
            <a:off x="6096000" y="2287794"/>
            <a:ext cx="5156199" cy="896112"/>
          </a:xfrm>
          <a:prstGeom prst="stripedRightArrow">
            <a:avLst>
              <a:gd name="adj1" fmla="val 82372"/>
              <a:gd name="adj2" fmla="val 50000"/>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100000" b="100000"/>
            </a:path>
            <a:tileRect t="-100000" r="-100000"/>
          </a:gradFill>
        </p:spPr>
        <p:style>
          <a:lnRef idx="1">
            <a:schemeClr val="accent4"/>
          </a:lnRef>
          <a:fillRef idx="3">
            <a:schemeClr val="accent4"/>
          </a:fillRef>
          <a:effectRef idx="2">
            <a:schemeClr val="accent4"/>
          </a:effectRef>
          <a:fontRef idx="minor">
            <a:schemeClr val="lt1"/>
          </a:fontRef>
        </p:style>
        <p:txBody>
          <a:bodyPr lIns="274320"/>
          <a:lstStyle/>
          <a:p>
            <a:pPr marL="0" indent="0">
              <a:lnSpc>
                <a:spcPts val="2400"/>
              </a:lnSpc>
              <a:buNone/>
            </a:pPr>
            <a:r>
              <a:rPr lang="en-US" sz="2000" dirty="0">
                <a:solidFill>
                  <a:schemeClr val="bg1"/>
                </a:solidFill>
              </a:rPr>
              <a:t>Determine extent and </a:t>
            </a:r>
            <a:br>
              <a:rPr lang="en-US" sz="2000" dirty="0">
                <a:solidFill>
                  <a:schemeClr val="bg1"/>
                </a:solidFill>
              </a:rPr>
            </a:br>
            <a:r>
              <a:rPr lang="en-US" sz="2000" dirty="0">
                <a:solidFill>
                  <a:schemeClr val="bg1"/>
                </a:solidFill>
              </a:rPr>
              <a:t>severity of disease</a:t>
            </a:r>
          </a:p>
        </p:txBody>
      </p:sp>
      <p:sp>
        <p:nvSpPr>
          <p:cNvPr id="6" name="Content Placeholder 5" descr="Stabilization">
            <a:extLst>
              <a:ext uri="{FF2B5EF4-FFF2-40B4-BE49-F238E27FC236}">
                <a16:creationId xmlns:a16="http://schemas.microsoft.com/office/drawing/2014/main" id="{60BE4B4D-59B6-493E-E0D4-453DC5701AF3}"/>
              </a:ext>
            </a:extLst>
          </p:cNvPr>
          <p:cNvSpPr>
            <a:spLocks noGrp="1"/>
          </p:cNvSpPr>
          <p:nvPr>
            <p:ph sz="quarter" idx="12"/>
          </p:nvPr>
        </p:nvSpPr>
        <p:spPr>
          <a:xfrm>
            <a:off x="1371600" y="3355527"/>
            <a:ext cx="4419600" cy="850104"/>
          </a:xfrm>
          <a:gradFill>
            <a:gsLst>
              <a:gs pos="16000">
                <a:srgbClr val="116889"/>
              </a:gs>
              <a:gs pos="0">
                <a:schemeClr val="accent2"/>
              </a:gs>
              <a:gs pos="100000">
                <a:schemeClr val="tx2"/>
              </a:gs>
            </a:gsLst>
            <a:lin ang="13500000" scaled="0"/>
          </a:gradFill>
        </p:spPr>
        <p:txBody>
          <a:bodyPr lIns="274320"/>
          <a:lstStyle/>
          <a:p>
            <a:pPr marL="0" indent="0">
              <a:lnSpc>
                <a:spcPts val="2520"/>
              </a:lnSpc>
              <a:buNone/>
            </a:pPr>
            <a:r>
              <a:rPr lang="en-US" sz="2000" dirty="0">
                <a:solidFill>
                  <a:schemeClr val="bg1"/>
                </a:solidFill>
              </a:rPr>
              <a:t>Stabilization</a:t>
            </a:r>
          </a:p>
        </p:txBody>
      </p:sp>
      <p:sp>
        <p:nvSpPr>
          <p:cNvPr id="11" name="Content Placeholder 10" descr="Via medically supervised withdrawal, when necessary">
            <a:extLst>
              <a:ext uri="{FF2B5EF4-FFF2-40B4-BE49-F238E27FC236}">
                <a16:creationId xmlns:a16="http://schemas.microsoft.com/office/drawing/2014/main" id="{78EE5140-EC75-0890-1B49-94B69B53460E}"/>
              </a:ext>
            </a:extLst>
          </p:cNvPr>
          <p:cNvSpPr>
            <a:spLocks noGrp="1"/>
          </p:cNvSpPr>
          <p:nvPr>
            <p:ph sz="quarter" idx="17"/>
          </p:nvPr>
        </p:nvSpPr>
        <p:spPr>
          <a:xfrm>
            <a:off x="6096000" y="3332595"/>
            <a:ext cx="5156199" cy="896112"/>
          </a:xfrm>
          <a:prstGeom prst="stripedRightArrow">
            <a:avLst>
              <a:gd name="adj1" fmla="val 83417"/>
              <a:gd name="adj2" fmla="val 50000"/>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100000" b="100000"/>
            </a:path>
            <a:tileRect t="-100000" r="-100000"/>
          </a:gradFill>
        </p:spPr>
        <p:style>
          <a:lnRef idx="1">
            <a:schemeClr val="accent4"/>
          </a:lnRef>
          <a:fillRef idx="3">
            <a:schemeClr val="accent4"/>
          </a:fillRef>
          <a:effectRef idx="2">
            <a:schemeClr val="accent4"/>
          </a:effectRef>
          <a:fontRef idx="minor">
            <a:schemeClr val="lt1"/>
          </a:fontRef>
        </p:style>
        <p:txBody>
          <a:bodyPr lIns="274320"/>
          <a:lstStyle/>
          <a:p>
            <a:pPr marL="0" indent="0">
              <a:lnSpc>
                <a:spcPts val="2400"/>
              </a:lnSpc>
              <a:buNone/>
            </a:pPr>
            <a:r>
              <a:rPr lang="en-US" sz="2000" dirty="0">
                <a:solidFill>
                  <a:schemeClr val="bg1"/>
                </a:solidFill>
              </a:rPr>
              <a:t>Via medically supervised </a:t>
            </a:r>
            <a:br>
              <a:rPr lang="en-US" sz="2000" dirty="0">
                <a:solidFill>
                  <a:schemeClr val="bg1"/>
                </a:solidFill>
              </a:rPr>
            </a:br>
            <a:r>
              <a:rPr lang="en-US" sz="2000" dirty="0">
                <a:solidFill>
                  <a:schemeClr val="bg1"/>
                </a:solidFill>
              </a:rPr>
              <a:t>withdrawal, when necessary</a:t>
            </a:r>
          </a:p>
        </p:txBody>
      </p:sp>
      <p:sp>
        <p:nvSpPr>
          <p:cNvPr id="7" name="Content Placeholder 6" descr="Timely and Appropriate Substance Use Disorder Treatment">
            <a:extLst>
              <a:ext uri="{FF2B5EF4-FFF2-40B4-BE49-F238E27FC236}">
                <a16:creationId xmlns:a16="http://schemas.microsoft.com/office/drawing/2014/main" id="{24F82849-BCB5-6484-C5F6-D35229CD70DB}"/>
              </a:ext>
            </a:extLst>
          </p:cNvPr>
          <p:cNvSpPr>
            <a:spLocks noGrp="1"/>
          </p:cNvSpPr>
          <p:nvPr>
            <p:ph sz="quarter" idx="13"/>
          </p:nvPr>
        </p:nvSpPr>
        <p:spPr>
          <a:xfrm>
            <a:off x="1371600" y="4400292"/>
            <a:ext cx="4419600" cy="850103"/>
          </a:xfrm>
          <a:gradFill>
            <a:gsLst>
              <a:gs pos="16000">
                <a:srgbClr val="116889"/>
              </a:gs>
              <a:gs pos="0">
                <a:schemeClr val="accent2"/>
              </a:gs>
              <a:gs pos="100000">
                <a:schemeClr val="tx2"/>
              </a:gs>
            </a:gsLst>
            <a:lin ang="13500000" scaled="0"/>
          </a:gradFill>
        </p:spPr>
        <p:txBody>
          <a:bodyPr lIns="274320"/>
          <a:lstStyle/>
          <a:p>
            <a:pPr marL="0" indent="0">
              <a:lnSpc>
                <a:spcPts val="2520"/>
              </a:lnSpc>
              <a:buNone/>
            </a:pPr>
            <a:r>
              <a:rPr lang="en-US" sz="2000" dirty="0">
                <a:solidFill>
                  <a:schemeClr val="bg1"/>
                </a:solidFill>
              </a:rPr>
              <a:t>Timely and Appropriate Substance Use Disorder Treatment</a:t>
            </a:r>
          </a:p>
        </p:txBody>
      </p:sp>
      <p:sp>
        <p:nvSpPr>
          <p:cNvPr id="12" name="Content Placeholder 11" descr="Address substance use disorder and co-occurring issues">
            <a:extLst>
              <a:ext uri="{FF2B5EF4-FFF2-40B4-BE49-F238E27FC236}">
                <a16:creationId xmlns:a16="http://schemas.microsoft.com/office/drawing/2014/main" id="{89F1C815-96DF-A6A7-F6AC-3CB07D7BE6A7}"/>
              </a:ext>
            </a:extLst>
          </p:cNvPr>
          <p:cNvSpPr>
            <a:spLocks noGrp="1"/>
          </p:cNvSpPr>
          <p:nvPr>
            <p:ph sz="quarter" idx="18"/>
          </p:nvPr>
        </p:nvSpPr>
        <p:spPr>
          <a:xfrm>
            <a:off x="6096000" y="4377396"/>
            <a:ext cx="5156199" cy="896112"/>
          </a:xfrm>
          <a:prstGeom prst="stripedRightArrow">
            <a:avLst>
              <a:gd name="adj1" fmla="val 84879"/>
              <a:gd name="adj2" fmla="val 50000"/>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100000" b="100000"/>
            </a:path>
            <a:tileRect t="-100000" r="-100000"/>
          </a:gradFill>
        </p:spPr>
        <p:style>
          <a:lnRef idx="1">
            <a:schemeClr val="accent4"/>
          </a:lnRef>
          <a:fillRef idx="3">
            <a:schemeClr val="accent4"/>
          </a:fillRef>
          <a:effectRef idx="2">
            <a:schemeClr val="accent4"/>
          </a:effectRef>
          <a:fontRef idx="minor">
            <a:schemeClr val="lt1"/>
          </a:fontRef>
        </p:style>
        <p:txBody>
          <a:bodyPr lIns="274320"/>
          <a:lstStyle/>
          <a:p>
            <a:pPr marL="0" indent="0">
              <a:lnSpc>
                <a:spcPts val="2400"/>
              </a:lnSpc>
              <a:buNone/>
            </a:pPr>
            <a:r>
              <a:rPr lang="en-US" sz="2000" dirty="0">
                <a:solidFill>
                  <a:schemeClr val="bg1"/>
                </a:solidFill>
              </a:rPr>
              <a:t>Address substance use disorder </a:t>
            </a:r>
            <a:br>
              <a:rPr lang="en-US" sz="2000" dirty="0">
                <a:solidFill>
                  <a:schemeClr val="bg1"/>
                </a:solidFill>
              </a:rPr>
            </a:br>
            <a:r>
              <a:rPr lang="en-US" sz="2000" dirty="0">
                <a:solidFill>
                  <a:schemeClr val="bg1"/>
                </a:solidFill>
              </a:rPr>
              <a:t>and co-occurring issues</a:t>
            </a:r>
          </a:p>
        </p:txBody>
      </p:sp>
      <p:sp>
        <p:nvSpPr>
          <p:cNvPr id="8" name="Content Placeholder 7" descr="Continuing Care and Recovery Support">
            <a:extLst>
              <a:ext uri="{FF2B5EF4-FFF2-40B4-BE49-F238E27FC236}">
                <a16:creationId xmlns:a16="http://schemas.microsoft.com/office/drawing/2014/main" id="{037DD62F-0B0B-E5E9-594C-6C319C7BF996}"/>
              </a:ext>
            </a:extLst>
          </p:cNvPr>
          <p:cNvSpPr>
            <a:spLocks noGrp="1"/>
          </p:cNvSpPr>
          <p:nvPr>
            <p:ph sz="quarter" idx="14"/>
          </p:nvPr>
        </p:nvSpPr>
        <p:spPr>
          <a:xfrm>
            <a:off x="1371600" y="5445056"/>
            <a:ext cx="4419600" cy="850392"/>
          </a:xfrm>
          <a:gradFill>
            <a:gsLst>
              <a:gs pos="16000">
                <a:srgbClr val="116889"/>
              </a:gs>
              <a:gs pos="0">
                <a:schemeClr val="accent2"/>
              </a:gs>
              <a:gs pos="100000">
                <a:schemeClr val="tx2"/>
              </a:gs>
            </a:gsLst>
            <a:lin ang="13500000" scaled="0"/>
          </a:gradFill>
        </p:spPr>
        <p:txBody>
          <a:bodyPr lIns="274320"/>
          <a:lstStyle/>
          <a:p>
            <a:pPr marL="0" indent="0">
              <a:lnSpc>
                <a:spcPts val="2520"/>
              </a:lnSpc>
              <a:buNone/>
            </a:pPr>
            <a:r>
              <a:rPr lang="en-US" sz="2000" dirty="0">
                <a:solidFill>
                  <a:schemeClr val="bg1"/>
                </a:solidFill>
              </a:rPr>
              <a:t>Continuing Care and Recovery Support</a:t>
            </a:r>
          </a:p>
        </p:txBody>
      </p:sp>
      <p:sp>
        <p:nvSpPr>
          <p:cNvPr id="13" name="Content Placeholder 12" descr="Help parents sustain recovery, maintain family safety and stability">
            <a:extLst>
              <a:ext uri="{FF2B5EF4-FFF2-40B4-BE49-F238E27FC236}">
                <a16:creationId xmlns:a16="http://schemas.microsoft.com/office/drawing/2014/main" id="{16A0327E-C2CE-EF68-8F98-CD01697B4FF4}"/>
              </a:ext>
            </a:extLst>
          </p:cNvPr>
          <p:cNvSpPr>
            <a:spLocks noGrp="1"/>
          </p:cNvSpPr>
          <p:nvPr>
            <p:ph sz="quarter" idx="19"/>
          </p:nvPr>
        </p:nvSpPr>
        <p:spPr>
          <a:xfrm>
            <a:off x="6096000" y="5422196"/>
            <a:ext cx="5156199" cy="896112"/>
          </a:xfrm>
          <a:prstGeom prst="stripedRightArrow">
            <a:avLst>
              <a:gd name="adj1" fmla="val 83417"/>
              <a:gd name="adj2" fmla="val 50000"/>
            </a:avLst>
          </a:prstGeom>
          <a:gradFill flip="none" rotWithShape="1">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path path="circle">
              <a:fillToRect l="100000" b="100000"/>
            </a:path>
            <a:tileRect t="-100000" r="-100000"/>
          </a:gradFill>
        </p:spPr>
        <p:style>
          <a:lnRef idx="1">
            <a:schemeClr val="accent4"/>
          </a:lnRef>
          <a:fillRef idx="3">
            <a:schemeClr val="accent4"/>
          </a:fillRef>
          <a:effectRef idx="2">
            <a:schemeClr val="accent4"/>
          </a:effectRef>
          <a:fontRef idx="minor">
            <a:schemeClr val="lt1"/>
          </a:fontRef>
        </p:style>
        <p:txBody>
          <a:bodyPr lIns="274320"/>
          <a:lstStyle/>
          <a:p>
            <a:pPr marL="0" indent="0">
              <a:lnSpc>
                <a:spcPts val="2400"/>
              </a:lnSpc>
              <a:buNone/>
            </a:pPr>
            <a:r>
              <a:rPr lang="en-US" sz="2000" dirty="0">
                <a:solidFill>
                  <a:schemeClr val="bg1"/>
                </a:solidFill>
              </a:rPr>
              <a:t>Help parents sustain recovery, maintain family safety and stability</a:t>
            </a:r>
          </a:p>
        </p:txBody>
      </p:sp>
      <p:sp>
        <p:nvSpPr>
          <p:cNvPr id="19" name="Footer Placeholder 18">
            <a:extLst>
              <a:ext uri="{FF2B5EF4-FFF2-40B4-BE49-F238E27FC236}">
                <a16:creationId xmlns:a16="http://schemas.microsoft.com/office/drawing/2014/main" id="{BE08D5C1-90C3-ADBB-BF23-01CC11C955B7}"/>
              </a:ext>
            </a:extLst>
          </p:cNvPr>
          <p:cNvSpPr>
            <a:spLocks noGrp="1"/>
          </p:cNvSpPr>
          <p:nvPr>
            <p:ph type="ftr" sz="quarter" idx="25"/>
          </p:nvPr>
        </p:nvSpPr>
        <p:spPr/>
        <p:txBody>
          <a:bodyPr/>
          <a:lstStyle/>
          <a:p>
            <a:r>
              <a:rPr lang="en-US" sz="1200">
                <a:solidFill>
                  <a:schemeClr val="tx1">
                    <a:lumMod val="85000"/>
                    <a:lumOff val="15000"/>
                  </a:schemeClr>
                </a:solidFill>
              </a:rPr>
              <a:t>(American Society of Addiction Medicine, 20</a:t>
            </a:r>
            <a:r>
              <a:rPr lang="en-US">
                <a:solidFill>
                  <a:schemeClr val="tx1">
                    <a:lumMod val="85000"/>
                    <a:lumOff val="15000"/>
                  </a:schemeClr>
                </a:solidFill>
              </a:rPr>
              <a:t>14</a:t>
            </a:r>
            <a:r>
              <a:rPr lang="en-US" sz="1200">
                <a:solidFill>
                  <a:schemeClr val="tx1">
                    <a:lumMod val="85000"/>
                    <a:lumOff val="15000"/>
                  </a:schemeClr>
                </a:solidFill>
              </a:rPr>
              <a:t>)</a:t>
            </a:r>
            <a:endParaRPr lang="en-US" sz="1200">
              <a:solidFill>
                <a:schemeClr val="tx1">
                  <a:lumMod val="85000"/>
                  <a:lumOff val="15000"/>
                </a:schemeClr>
              </a:solidFill>
              <a:cs typeface="Arial"/>
            </a:endParaRPr>
          </a:p>
        </p:txBody>
      </p:sp>
    </p:spTree>
    <p:extLst>
      <p:ext uri="{BB962C8B-B14F-4D97-AF65-F5344CB8AC3E}">
        <p14:creationId xmlns:p14="http://schemas.microsoft.com/office/powerpoint/2010/main" val="4063859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Gender-Specific Treatment Services">
            <a:extLst>
              <a:ext uri="{FF2B5EF4-FFF2-40B4-BE49-F238E27FC236}">
                <a16:creationId xmlns:a16="http://schemas.microsoft.com/office/drawing/2014/main" id="{5BC165B4-DE82-416E-B334-6625351FE91E}"/>
              </a:ext>
            </a:extLst>
          </p:cNvPr>
          <p:cNvSpPr>
            <a:spLocks noGrp="1"/>
          </p:cNvSpPr>
          <p:nvPr>
            <p:ph type="title"/>
          </p:nvPr>
        </p:nvSpPr>
        <p:spPr>
          <a:xfrm>
            <a:off x="1152144" y="1167105"/>
            <a:ext cx="4005072" cy="4681728"/>
          </a:xfrm>
        </p:spPr>
        <p:txBody>
          <a:bodyPr anchor="ctr">
            <a:normAutofit/>
          </a:bodyPr>
          <a:lstStyle/>
          <a:p>
            <a:r>
              <a:rPr lang="en-US" dirty="0"/>
              <a:t>Gender-Specific Treatment Services</a:t>
            </a:r>
          </a:p>
        </p:txBody>
      </p:sp>
      <p:sp>
        <p:nvSpPr>
          <p:cNvPr id="3" name="Content Placeholder 2" descr="What is gender-specific treatment services?&#10;&#10;What are the benefits of this treatment option?&#10;&#10;Considerations for males&#10;&#10;Considerations for females">
            <a:extLst>
              <a:ext uri="{FF2B5EF4-FFF2-40B4-BE49-F238E27FC236}">
                <a16:creationId xmlns:a16="http://schemas.microsoft.com/office/drawing/2014/main" id="{054D2D5F-1836-54A6-01DE-172F98EE25E9}"/>
              </a:ext>
            </a:extLst>
          </p:cNvPr>
          <p:cNvSpPr>
            <a:spLocks noGrp="1"/>
          </p:cNvSpPr>
          <p:nvPr>
            <p:ph sz="quarter" idx="14"/>
          </p:nvPr>
        </p:nvSpPr>
        <p:spPr>
          <a:xfrm>
            <a:off x="5674361" y="1167105"/>
            <a:ext cx="5463539" cy="4681728"/>
          </a:xfrm>
        </p:spPr>
        <p:txBody>
          <a:bodyPr anchor="ctr">
            <a:normAutofit/>
          </a:bodyPr>
          <a:lstStyle/>
          <a:p>
            <a:pPr>
              <a:spcBef>
                <a:spcPts val="600"/>
              </a:spcBef>
              <a:spcAft>
                <a:spcPts val="600"/>
              </a:spcAft>
            </a:pPr>
            <a:r>
              <a:rPr lang="en-US" sz="2000" dirty="0"/>
              <a:t>What is gender-specific treatment services?</a:t>
            </a:r>
          </a:p>
          <a:p>
            <a:pPr>
              <a:spcBef>
                <a:spcPts val="600"/>
              </a:spcBef>
              <a:spcAft>
                <a:spcPts val="600"/>
              </a:spcAft>
            </a:pPr>
            <a:r>
              <a:rPr lang="en-US" sz="2000" dirty="0"/>
              <a:t>What are the benefits of this treatment option?</a:t>
            </a:r>
          </a:p>
          <a:p>
            <a:pPr lvl="1">
              <a:spcBef>
                <a:spcPts val="600"/>
              </a:spcBef>
              <a:spcAft>
                <a:spcPts val="600"/>
              </a:spcAft>
              <a:buSzPct val="75000"/>
              <a:buFont typeface="Courier New" panose="02070309020205020404" pitchFamily="49" charset="0"/>
              <a:buChar char="o"/>
            </a:pPr>
            <a:r>
              <a:rPr lang="en-US" sz="2000" dirty="0"/>
              <a:t>Considerations for males</a:t>
            </a:r>
          </a:p>
          <a:p>
            <a:pPr lvl="1">
              <a:spcBef>
                <a:spcPts val="600"/>
              </a:spcBef>
              <a:spcAft>
                <a:spcPts val="600"/>
              </a:spcAft>
              <a:buSzPct val="75000"/>
              <a:buFont typeface="Courier New" panose="02070309020205020404" pitchFamily="49" charset="0"/>
              <a:buChar char="o"/>
            </a:pPr>
            <a:r>
              <a:rPr lang="en-US" sz="2000" dirty="0"/>
              <a:t>Considerations for females</a:t>
            </a:r>
          </a:p>
        </p:txBody>
      </p:sp>
    </p:spTree>
    <p:extLst>
      <p:ext uri="{BB962C8B-B14F-4D97-AF65-F5344CB8AC3E}">
        <p14:creationId xmlns:p14="http://schemas.microsoft.com/office/powerpoint/2010/main" val="927041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descr="LGBTQIA2S+ Affirmative Treatment Services">
            <a:extLst>
              <a:ext uri="{FF2B5EF4-FFF2-40B4-BE49-F238E27FC236}">
                <a16:creationId xmlns:a16="http://schemas.microsoft.com/office/drawing/2014/main" id="{5BC165B4-DE82-416E-B334-6625351FE91E}"/>
              </a:ext>
            </a:extLst>
          </p:cNvPr>
          <p:cNvSpPr>
            <a:spLocks noGrp="1"/>
          </p:cNvSpPr>
          <p:nvPr>
            <p:ph type="title"/>
          </p:nvPr>
        </p:nvSpPr>
        <p:spPr>
          <a:xfrm>
            <a:off x="1152144" y="1167105"/>
            <a:ext cx="4005072" cy="4681728"/>
          </a:xfrm>
        </p:spPr>
        <p:txBody>
          <a:bodyPr anchor="ctr">
            <a:normAutofit/>
          </a:bodyPr>
          <a:lstStyle/>
          <a:p>
            <a:r>
              <a:rPr lang="en-US" dirty="0"/>
              <a:t>LGBTQIA2S+ Affirmative Treatment Services</a:t>
            </a:r>
          </a:p>
        </p:txBody>
      </p:sp>
      <p:sp>
        <p:nvSpPr>
          <p:cNvPr id="3" name="Content Placeholder 2" descr="What is LGBTQIA2S+ affirmative treatment services?&#10;&#10;What are the benefits of this treatment option?">
            <a:extLst>
              <a:ext uri="{FF2B5EF4-FFF2-40B4-BE49-F238E27FC236}">
                <a16:creationId xmlns:a16="http://schemas.microsoft.com/office/drawing/2014/main" id="{054D2D5F-1836-54A6-01DE-172F98EE25E9}"/>
              </a:ext>
            </a:extLst>
          </p:cNvPr>
          <p:cNvSpPr>
            <a:spLocks noGrp="1"/>
          </p:cNvSpPr>
          <p:nvPr>
            <p:ph sz="quarter" idx="14"/>
          </p:nvPr>
        </p:nvSpPr>
        <p:spPr>
          <a:xfrm>
            <a:off x="5674361" y="1167105"/>
            <a:ext cx="5463539" cy="4681728"/>
          </a:xfrm>
        </p:spPr>
        <p:txBody>
          <a:bodyPr anchor="ctr">
            <a:normAutofit/>
          </a:bodyPr>
          <a:lstStyle/>
          <a:p>
            <a:pPr>
              <a:spcBef>
                <a:spcPts val="600"/>
              </a:spcBef>
              <a:spcAft>
                <a:spcPts val="600"/>
              </a:spcAft>
            </a:pPr>
            <a:r>
              <a:rPr lang="en-US" sz="2000" dirty="0"/>
              <a:t>What is LGBTQIA2S+ affirmative treatment services?</a:t>
            </a:r>
          </a:p>
          <a:p>
            <a:pPr>
              <a:spcBef>
                <a:spcPts val="600"/>
              </a:spcBef>
              <a:spcAft>
                <a:spcPts val="600"/>
              </a:spcAft>
            </a:pPr>
            <a:r>
              <a:rPr lang="en-US" sz="2000" dirty="0"/>
              <a:t>What are the benefits of this treatment option?</a:t>
            </a:r>
          </a:p>
        </p:txBody>
      </p:sp>
    </p:spTree>
    <p:extLst>
      <p:ext uri="{BB962C8B-B14F-4D97-AF65-F5344CB8AC3E}">
        <p14:creationId xmlns:p14="http://schemas.microsoft.com/office/powerpoint/2010/main" val="65689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3714D-888E-DFBA-D452-31E24B9F99E8}"/>
            </a:ext>
          </a:extLst>
        </p:cNvPr>
        <p:cNvGrpSpPr/>
        <p:nvPr/>
      </p:nvGrpSpPr>
      <p:grpSpPr>
        <a:xfrm>
          <a:off x="0" y="0"/>
          <a:ext cx="0" cy="0"/>
          <a:chOff x="0" y="0"/>
          <a:chExt cx="0" cy="0"/>
        </a:xfrm>
      </p:grpSpPr>
      <p:sp>
        <p:nvSpPr>
          <p:cNvPr id="4" name="Title 3" descr="Parental Alcohol or Drug Abuse as a Condition Associated with Removal by State, 2021">
            <a:extLst>
              <a:ext uri="{FF2B5EF4-FFF2-40B4-BE49-F238E27FC236}">
                <a16:creationId xmlns:a16="http://schemas.microsoft.com/office/drawing/2014/main" id="{C318B583-7F5F-67AD-C37C-A29982E948EE}"/>
              </a:ext>
              <a:ext uri="{C183D7F6-B498-43B3-948B-1728B52AA6E4}">
                <adec:decorative xmlns:adec="http://schemas.microsoft.com/office/drawing/2017/decorative" val="0"/>
              </a:ext>
            </a:extLst>
          </p:cNvPr>
          <p:cNvSpPr>
            <a:spLocks noGrp="1"/>
          </p:cNvSpPr>
          <p:nvPr>
            <p:ph type="title"/>
          </p:nvPr>
        </p:nvSpPr>
        <p:spPr>
          <a:xfrm>
            <a:off x="0" y="6350"/>
            <a:ext cx="12192000" cy="1044000"/>
          </a:xfrm>
          <a:gradFill flip="none" rotWithShape="1">
            <a:gsLst>
              <a:gs pos="1000">
                <a:schemeClr val="accent1"/>
              </a:gs>
              <a:gs pos="100000">
                <a:schemeClr val="accent3">
                  <a:lumMod val="60000"/>
                </a:schemeClr>
              </a:gs>
            </a:gsLst>
            <a:lin ang="13500000" scaled="0"/>
            <a:tileRect/>
          </a:gradFill>
        </p:spPr>
        <p:txBody>
          <a:bodyPr>
            <a:normAutofit/>
          </a:bodyPr>
          <a:lstStyle/>
          <a:p>
            <a:pPr algn="ctr"/>
            <a:r>
              <a:rPr lang="en-US" sz="3200" dirty="0">
                <a:solidFill>
                  <a:schemeClr val="bg1"/>
                </a:solidFill>
                <a:latin typeface="+mn-lt"/>
              </a:rPr>
              <a:t>Parental Alcohol or Drug Abuse as a Condition </a:t>
            </a:r>
            <a:br>
              <a:rPr lang="en-US" sz="3200" dirty="0">
                <a:solidFill>
                  <a:schemeClr val="bg1"/>
                </a:solidFill>
                <a:latin typeface="+mn-lt"/>
              </a:rPr>
            </a:br>
            <a:r>
              <a:rPr lang="en-US" sz="3200" dirty="0">
                <a:solidFill>
                  <a:schemeClr val="bg1"/>
                </a:solidFill>
                <a:latin typeface="+mn-lt"/>
              </a:rPr>
              <a:t>Associated with Removal </a:t>
            </a:r>
            <a:r>
              <a:rPr lang="en-US" sz="3200" dirty="0">
                <a:solidFill>
                  <a:schemeClr val="bg1"/>
                </a:solidFill>
                <a:latin typeface="+mn-lt"/>
                <a:ea typeface="+mn-ea"/>
                <a:cs typeface="+mn-cs"/>
              </a:rPr>
              <a:t>by State, 2021</a:t>
            </a:r>
            <a:endParaRPr lang="en-US" sz="3200" dirty="0">
              <a:solidFill>
                <a:schemeClr val="bg1"/>
              </a:solidFill>
              <a:latin typeface="+mn-lt"/>
            </a:endParaRPr>
          </a:p>
        </p:txBody>
      </p:sp>
      <p:pic>
        <p:nvPicPr>
          <p:cNvPr id="5" name="Picture 4" descr="Map of United States that are color coordinated with the percentages of parental alcohol or drug abuse as a condition associated with removal in 10% increments from 0-10% up to 60%+ with the national average being 39.1%.">
            <a:extLst>
              <a:ext uri="{FF2B5EF4-FFF2-40B4-BE49-F238E27FC236}">
                <a16:creationId xmlns:a16="http://schemas.microsoft.com/office/drawing/2014/main" id="{4E8557E0-B7C5-8370-27F7-7D14355B323A}"/>
              </a:ext>
            </a:extLst>
          </p:cNvPr>
          <p:cNvPicPr>
            <a:picLocks noChangeAspect="1"/>
          </p:cNvPicPr>
          <p:nvPr/>
        </p:nvPicPr>
        <p:blipFill rotWithShape="1">
          <a:blip r:embed="rId3">
            <a:extLst>
              <a:ext uri="{28A0092B-C50C-407E-A947-70E740481C1C}">
                <a14:useLocalDpi xmlns:a14="http://schemas.microsoft.com/office/drawing/2010/main" val="0"/>
              </a:ext>
            </a:extLst>
          </a:blip>
          <a:srcRect t="1164"/>
          <a:stretch/>
        </p:blipFill>
        <p:spPr>
          <a:xfrm>
            <a:off x="1399892" y="1050350"/>
            <a:ext cx="10141866" cy="5638372"/>
          </a:xfrm>
          <a:prstGeom prst="rect">
            <a:avLst/>
          </a:prstGeom>
        </p:spPr>
      </p:pic>
      <p:sp>
        <p:nvSpPr>
          <p:cNvPr id="7" name="TextBox 8">
            <a:extLst>
              <a:ext uri="{FF2B5EF4-FFF2-40B4-BE49-F238E27FC236}">
                <a16:creationId xmlns:a16="http://schemas.microsoft.com/office/drawing/2014/main" id="{D5A4ED42-1D29-7AFA-DBF3-E7C22E35F4D8}"/>
              </a:ext>
            </a:extLst>
          </p:cNvPr>
          <p:cNvSpPr txBox="1"/>
          <p:nvPr/>
        </p:nvSpPr>
        <p:spPr>
          <a:xfrm>
            <a:off x="8514715" y="5358484"/>
            <a:ext cx="2315362" cy="33855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a:solidFill>
                  <a:schemeClr val="tx1">
                    <a:lumMod val="65000"/>
                    <a:lumOff val="35000"/>
                  </a:schemeClr>
                </a:solidFill>
                <a:latin typeface="Calibri Light" panose="020F0302020204030204" pitchFamily="34" charset="0"/>
              </a:rPr>
              <a:t>N = 606,187</a:t>
            </a:r>
          </a:p>
        </p:txBody>
      </p:sp>
      <p:sp>
        <p:nvSpPr>
          <p:cNvPr id="3" name="Content Placeholder 2">
            <a:extLst>
              <a:ext uri="{FF2B5EF4-FFF2-40B4-BE49-F238E27FC236}">
                <a16:creationId xmlns:a16="http://schemas.microsoft.com/office/drawing/2014/main" id="{33A45D9A-95C6-A4B6-707B-6A3499FDED7E}"/>
              </a:ext>
            </a:extLst>
          </p:cNvPr>
          <p:cNvSpPr>
            <a:spLocks noGrp="1"/>
          </p:cNvSpPr>
          <p:nvPr>
            <p:ph sz="quarter" idx="13"/>
          </p:nvPr>
        </p:nvSpPr>
        <p:spPr>
          <a:xfrm>
            <a:off x="-1" y="6555076"/>
            <a:ext cx="8326757" cy="365125"/>
          </a:xfrm>
        </p:spPr>
        <p:txBody>
          <a:bodyPr/>
          <a:lstStyle/>
          <a:p>
            <a:pPr marL="0" indent="0">
              <a:buNone/>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Note: Estimates based on </a:t>
            </a:r>
            <a:r>
              <a:rPr kumimoji="0" lang="en-US" sz="1600" b="1" i="1" u="sng" strike="noStrike" kern="1200" cap="none" spc="0" normalizeH="0" baseline="0" noProof="0" dirty="0">
                <a:ln>
                  <a:noFill/>
                </a:ln>
                <a:solidFill>
                  <a:prstClr val="black"/>
                </a:solidFill>
                <a:effectLst/>
                <a:uLnTx/>
                <a:uFillTx/>
                <a:latin typeface="Calibri" panose="020F0502020204030204"/>
                <a:ea typeface="+mn-ea"/>
                <a:cs typeface="+mn-cs"/>
              </a:rPr>
              <a:t>all children in out-of-home care at some point</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during the Fiscal Year</a:t>
            </a:r>
            <a:endParaRPr lang="en-IN" sz="1600" dirty="0"/>
          </a:p>
        </p:txBody>
      </p:sp>
      <p:sp>
        <p:nvSpPr>
          <p:cNvPr id="6" name="Content Placeholder 5">
            <a:extLst>
              <a:ext uri="{FF2B5EF4-FFF2-40B4-BE49-F238E27FC236}">
                <a16:creationId xmlns:a16="http://schemas.microsoft.com/office/drawing/2014/main" id="{B409A463-2A9C-C669-D355-0C51B9C5E0E6}"/>
              </a:ext>
            </a:extLst>
          </p:cNvPr>
          <p:cNvSpPr>
            <a:spLocks noGrp="1"/>
          </p:cNvSpPr>
          <p:nvPr>
            <p:ph sz="quarter" idx="14"/>
          </p:nvPr>
        </p:nvSpPr>
        <p:spPr>
          <a:xfrm>
            <a:off x="8423907" y="6622282"/>
            <a:ext cx="3661229" cy="365125"/>
          </a:xfrm>
        </p:spPr>
        <p:txBody>
          <a:bodyPr/>
          <a:lstStyle/>
          <a:p>
            <a:pPr marL="0" indent="0">
              <a:buNone/>
            </a:pPr>
            <a:r>
              <a:rPr lang="en-US" sz="1200" dirty="0">
                <a:solidFill>
                  <a:srgbClr val="46505F"/>
                </a:solidFill>
              </a:rPr>
              <a:t>Source: AFCARS Data 2000-2021, as of 03/21/23</a:t>
            </a:r>
            <a:endParaRPr lang="en-IN" sz="1200" dirty="0">
              <a:solidFill>
                <a:srgbClr val="46505F"/>
              </a:solidFill>
            </a:endParaRPr>
          </a:p>
        </p:txBody>
      </p:sp>
    </p:spTree>
    <p:extLst>
      <p:ext uri="{BB962C8B-B14F-4D97-AF65-F5344CB8AC3E}">
        <p14:creationId xmlns:p14="http://schemas.microsoft.com/office/powerpoint/2010/main" val="2438444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amily-Focused Intervention">
            <a:extLst>
              <a:ext uri="{FF2B5EF4-FFF2-40B4-BE49-F238E27FC236}">
                <a16:creationId xmlns:a16="http://schemas.microsoft.com/office/drawing/2014/main" id="{D7617490-1F7D-FACD-A549-3CB0FE1CE095}"/>
              </a:ext>
            </a:extLst>
          </p:cNvPr>
          <p:cNvSpPr>
            <a:spLocks noGrp="1"/>
          </p:cNvSpPr>
          <p:nvPr>
            <p:ph type="title"/>
          </p:nvPr>
        </p:nvSpPr>
        <p:spPr>
          <a:xfrm>
            <a:off x="0" y="0"/>
            <a:ext cx="12192000" cy="1122947"/>
          </a:xfrm>
        </p:spPr>
        <p:txBody>
          <a:bodyPr/>
          <a:lstStyle/>
          <a:p>
            <a:r>
              <a:rPr lang="en-US" dirty="0"/>
              <a:t>Family-Focused Intervention</a:t>
            </a:r>
          </a:p>
        </p:txBody>
      </p:sp>
      <p:sp>
        <p:nvSpPr>
          <p:cNvPr id="4" name="Content Placeholder 3" descr="Parent Recovery&#10;&#10;Parenting skills &amp; competencies&#10;Family connections &amp; resources&#10;Parental mental health&#10;Medication management&#10;Parental substance use&#10;Intimate partner violence">
            <a:extLst>
              <a:ext uri="{FF2B5EF4-FFF2-40B4-BE49-F238E27FC236}">
                <a16:creationId xmlns:a16="http://schemas.microsoft.com/office/drawing/2014/main" id="{AA008B3B-722C-1DCD-70FB-99CD8F20B176}"/>
              </a:ext>
            </a:extLst>
          </p:cNvPr>
          <p:cNvSpPr>
            <a:spLocks noGrp="1"/>
          </p:cNvSpPr>
          <p:nvPr>
            <p:ph sz="quarter" idx="14"/>
          </p:nvPr>
        </p:nvSpPr>
        <p:spPr>
          <a:xfrm>
            <a:off x="197171" y="1463040"/>
            <a:ext cx="3931920" cy="3931920"/>
          </a:xfrm>
          <a:prstGeom prst="ellipse">
            <a:avLst/>
          </a:prstGeom>
          <a:solidFill>
            <a:schemeClr val="tx2"/>
          </a:solidFill>
          <a:scene3d>
            <a:camera prst="orthographicFront"/>
            <a:lightRig rig="threePt" dir="t"/>
          </a:scene3d>
          <a:sp3d>
            <a:bevelT/>
          </a:sp3d>
        </p:spPr>
        <p:txBody>
          <a:bodyPr/>
          <a:lstStyle/>
          <a:p>
            <a:pPr marL="0" lvl="0" indent="0" algn="ctr">
              <a:lnSpc>
                <a:spcPct val="100000"/>
              </a:lnSpc>
              <a:spcBef>
                <a:spcPts val="0"/>
              </a:spcBef>
              <a:spcAft>
                <a:spcPts val="1200"/>
              </a:spcAft>
              <a:buNone/>
            </a:pPr>
            <a:r>
              <a:rPr lang="en-US" sz="2000" b="1" u="none" cap="none" baseline="0" dirty="0">
                <a:solidFill>
                  <a:schemeClr val="bg1"/>
                </a:solidFill>
                <a:effectLst/>
                <a:latin typeface="Arial" panose="020B0604020202020204" pitchFamily="34" charset="0"/>
                <a:cs typeface="Arial" panose="020B0604020202020204" pitchFamily="34" charset="0"/>
              </a:rPr>
              <a:t>Parent Recovery</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Parenting skills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&amp; competencies</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Family connections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&amp; resources</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Parental mental health</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Medication management</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Parental substance use</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Intimate partner violence</a:t>
            </a:r>
            <a:endParaRPr lang="en-US" dirty="0"/>
          </a:p>
        </p:txBody>
      </p:sp>
      <p:sp>
        <p:nvSpPr>
          <p:cNvPr id="5" name="Content Placeholder 4" descr="Family Recovery and Well-Being&#10;&#10;Food&#10;Housing &#10;Employment&#10;Childcare&#10;Transportation&#10;Family counseling&#10;Specialized parenting">
            <a:extLst>
              <a:ext uri="{FF2B5EF4-FFF2-40B4-BE49-F238E27FC236}">
                <a16:creationId xmlns:a16="http://schemas.microsoft.com/office/drawing/2014/main" id="{58FBA9AC-4765-66A4-8A75-4694E2720C6F}"/>
              </a:ext>
            </a:extLst>
          </p:cNvPr>
          <p:cNvSpPr>
            <a:spLocks noGrp="1"/>
          </p:cNvSpPr>
          <p:nvPr>
            <p:ph sz="quarter" idx="16"/>
          </p:nvPr>
        </p:nvSpPr>
        <p:spPr>
          <a:xfrm>
            <a:off x="4130041" y="2579303"/>
            <a:ext cx="3931920" cy="3931920"/>
          </a:xfrm>
          <a:prstGeom prst="ellipse">
            <a:avLst/>
          </a:prstGeom>
          <a:solidFill>
            <a:schemeClr val="accent3"/>
          </a:solidFill>
          <a:scene3d>
            <a:camera prst="orthographicFront"/>
            <a:lightRig rig="threePt" dir="t"/>
          </a:scene3d>
          <a:sp3d>
            <a:bevelT/>
          </a:sp3d>
        </p:spPr>
        <p:txBody>
          <a:bodyPr/>
          <a:lstStyle/>
          <a:p>
            <a:pPr marL="0" lvl="0" indent="0" algn="ctr">
              <a:lnSpc>
                <a:spcPct val="100000"/>
              </a:lnSpc>
              <a:spcBef>
                <a:spcPts val="0"/>
              </a:spcBef>
              <a:spcAft>
                <a:spcPts val="1200"/>
              </a:spcAft>
              <a:buNone/>
            </a:pPr>
            <a:r>
              <a:rPr lang="en-US" sz="2000" b="1" u="none" cap="none" baseline="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Family Recovery </a:t>
            </a:r>
            <a:br>
              <a:rPr lang="en-US" sz="2000" b="1" u="none" cap="none" baseline="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br>
            <a:r>
              <a:rPr lang="en-US" sz="2000" b="1" u="none" cap="none" baseline="0" dirty="0">
                <a:solidFill>
                  <a:schemeClr val="bg1"/>
                </a:solidFill>
                <a:latin typeface="Arial" panose="020B0604020202020204" pitchFamily="34" charset="0"/>
                <a:ea typeface="Yu Gothic UI Semibold" panose="020B0700000000000000" pitchFamily="34" charset="-128"/>
                <a:cs typeface="Arial" panose="020B0604020202020204" pitchFamily="34" charset="0"/>
              </a:rPr>
              <a:t>and Well-Being</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Food</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Housing </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Employment</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Childcare</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Transportation</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Family counseling</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Specialized parenting</a:t>
            </a:r>
            <a:endParaRPr lang="en-US" dirty="0"/>
          </a:p>
        </p:txBody>
      </p:sp>
      <p:sp>
        <p:nvSpPr>
          <p:cNvPr id="6" name="Content Placeholder 5" descr="Child Well-Being&#10;&#10;Physical health &amp; wellbeing&#10;Social/Emotional development&#10;School readiness&#10;Trauma&#10;Mental health&#10;Adolescent substance abuse&#10;At-risk youth prevention">
            <a:extLst>
              <a:ext uri="{FF2B5EF4-FFF2-40B4-BE49-F238E27FC236}">
                <a16:creationId xmlns:a16="http://schemas.microsoft.com/office/drawing/2014/main" id="{6A5689B6-D65C-2656-B201-F19E4386603D}"/>
              </a:ext>
            </a:extLst>
          </p:cNvPr>
          <p:cNvSpPr>
            <a:spLocks noGrp="1"/>
          </p:cNvSpPr>
          <p:nvPr>
            <p:ph sz="quarter" idx="17"/>
          </p:nvPr>
        </p:nvSpPr>
        <p:spPr>
          <a:xfrm>
            <a:off x="8062910" y="1463040"/>
            <a:ext cx="3931920" cy="3931920"/>
          </a:xfrm>
          <a:prstGeom prst="ellipse">
            <a:avLst/>
          </a:prstGeom>
          <a:solidFill>
            <a:schemeClr val="accent1"/>
          </a:solidFill>
          <a:scene3d>
            <a:camera prst="orthographicFront"/>
            <a:lightRig rig="threePt" dir="t"/>
          </a:scene3d>
          <a:sp3d>
            <a:bevelT/>
          </a:sp3d>
        </p:spPr>
        <p:txBody>
          <a:bodyPr/>
          <a:lstStyle/>
          <a:p>
            <a:pPr marL="0" lvl="0" indent="0" algn="ctr">
              <a:lnSpc>
                <a:spcPct val="100000"/>
              </a:lnSpc>
              <a:spcBef>
                <a:spcPts val="0"/>
              </a:spcBef>
              <a:spcAft>
                <a:spcPts val="1200"/>
              </a:spcAft>
              <a:buNone/>
            </a:pPr>
            <a:r>
              <a:rPr lang="en-US" sz="2000" b="1" i="0" u="none" cap="none" baseline="0" dirty="0">
                <a:solidFill>
                  <a:schemeClr val="bg1"/>
                </a:solidFill>
                <a:latin typeface="Arial" panose="020B0604020202020204" pitchFamily="34" charset="0"/>
                <a:cs typeface="Arial" panose="020B0604020202020204" pitchFamily="34" charset="0"/>
              </a:rPr>
              <a:t>Child Well-Being</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Physical health &amp; wellbeing</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Social/Emotional development</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School readiness</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Trauma</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Mental health</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Adolescent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substance abuse</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At-risk youth prevention</a:t>
            </a:r>
          </a:p>
        </p:txBody>
      </p:sp>
    </p:spTree>
    <p:extLst>
      <p:ext uri="{BB962C8B-B14F-4D97-AF65-F5344CB8AC3E}">
        <p14:creationId xmlns:p14="http://schemas.microsoft.com/office/powerpoint/2010/main" val="511035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amily-Centered Approach"/>
          <p:cNvSpPr>
            <a:spLocks noGrp="1"/>
          </p:cNvSpPr>
          <p:nvPr>
            <p:ph type="title"/>
          </p:nvPr>
        </p:nvSpPr>
        <p:spPr/>
        <p:txBody>
          <a:bodyPr>
            <a:noAutofit/>
          </a:bodyPr>
          <a:lstStyle/>
          <a:p>
            <a:pPr algn="ctr"/>
            <a:r>
              <a:rPr lang="en-US" sz="3600" dirty="0">
                <a:solidFill>
                  <a:prstClr val="white"/>
                </a:solidFill>
                <a:ea typeface="Yu Gothic UI Semibold" panose="020B0700000000000000" pitchFamily="34" charset="-128"/>
              </a:rPr>
              <a:t>Family-Centered Approach</a:t>
            </a:r>
            <a:endParaRPr lang="en-US" sz="3200" dirty="0"/>
          </a:p>
        </p:txBody>
      </p:sp>
      <p:pic>
        <p:nvPicPr>
          <p:cNvPr id="14" name="Picture 13">
            <a:extLst>
              <a:ext uri="{FF2B5EF4-FFF2-40B4-BE49-F238E27FC236}">
                <a16:creationId xmlns:a16="http://schemas.microsoft.com/office/drawing/2014/main" id="{FB7D0CA9-9107-48DE-AE0F-F0224635AC3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338" y="1658904"/>
            <a:ext cx="1240368" cy="1240368"/>
          </a:xfrm>
          <a:prstGeom prst="rect">
            <a:avLst/>
          </a:prstGeom>
        </p:spPr>
      </p:pic>
      <p:sp>
        <p:nvSpPr>
          <p:cNvPr id="5" name="Content Placeholder 4">
            <a:extLst>
              <a:ext uri="{FF2B5EF4-FFF2-40B4-BE49-F238E27FC236}">
                <a16:creationId xmlns:a16="http://schemas.microsoft.com/office/drawing/2014/main" id="{D2A8C100-600C-340B-D2A7-F8016F0644E0}"/>
              </a:ext>
            </a:extLst>
          </p:cNvPr>
          <p:cNvSpPr>
            <a:spLocks noGrp="1"/>
          </p:cNvSpPr>
          <p:nvPr>
            <p:ph sz="quarter" idx="11"/>
          </p:nvPr>
        </p:nvSpPr>
        <p:spPr>
          <a:xfrm>
            <a:off x="2555758" y="1767464"/>
            <a:ext cx="8463515" cy="1418779"/>
          </a:xfrm>
        </p:spPr>
        <p:txBody>
          <a:bodyPr/>
          <a:lstStyle/>
          <a:p>
            <a:pPr marL="0" indent="0">
              <a:spcAft>
                <a:spcPts val="3000"/>
              </a:spcAft>
              <a:buNone/>
            </a:pPr>
            <a:r>
              <a:rPr lang="en-US" sz="2400" dirty="0"/>
              <a:t>Recognizes that addiction is a </a:t>
            </a:r>
            <a:r>
              <a:rPr lang="en-US" sz="2400" b="1" dirty="0">
                <a:solidFill>
                  <a:schemeClr val="accent1"/>
                </a:solidFill>
              </a:rPr>
              <a:t>brain</a:t>
            </a:r>
            <a:r>
              <a:rPr lang="en-US" sz="2400" dirty="0">
                <a:solidFill>
                  <a:schemeClr val="accent1"/>
                </a:solidFill>
              </a:rPr>
              <a:t> </a:t>
            </a:r>
            <a:r>
              <a:rPr lang="en-US" sz="2400" b="1" dirty="0">
                <a:solidFill>
                  <a:schemeClr val="accent1"/>
                </a:solidFill>
              </a:rPr>
              <a:t>disease</a:t>
            </a:r>
            <a:r>
              <a:rPr lang="en-US" sz="2400" dirty="0"/>
              <a:t> that affects the entire </a:t>
            </a:r>
            <a:r>
              <a:rPr lang="en-US" sz="2400" b="1" dirty="0">
                <a:solidFill>
                  <a:schemeClr val="accent1"/>
                </a:solidFill>
              </a:rPr>
              <a:t>family</a:t>
            </a:r>
            <a:r>
              <a:rPr lang="en-US" sz="2400" b="1" dirty="0"/>
              <a:t>,</a:t>
            </a:r>
            <a:r>
              <a:rPr lang="en-US" sz="2400" dirty="0"/>
              <a:t> and that recovery and well-being occurs </a:t>
            </a:r>
            <a:r>
              <a:rPr lang="en-US" sz="2400" b="1" dirty="0">
                <a:solidFill>
                  <a:schemeClr val="accent1"/>
                </a:solidFill>
              </a:rPr>
              <a:t>in the context of the family</a:t>
            </a:r>
            <a:endParaRPr lang="en-US" sz="2400" dirty="0"/>
          </a:p>
        </p:txBody>
      </p:sp>
      <p:pic>
        <p:nvPicPr>
          <p:cNvPr id="16" name="Picture 15">
            <a:extLst>
              <a:ext uri="{FF2B5EF4-FFF2-40B4-BE49-F238E27FC236}">
                <a16:creationId xmlns:a16="http://schemas.microsoft.com/office/drawing/2014/main" id="{C205192A-7EFD-41EB-91BF-7FDC982617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338" y="3289353"/>
            <a:ext cx="1240367" cy="1240367"/>
          </a:xfrm>
          <a:prstGeom prst="rect">
            <a:avLst/>
          </a:prstGeom>
        </p:spPr>
      </p:pic>
      <p:sp>
        <p:nvSpPr>
          <p:cNvPr id="3" name="Content Placeholder 2">
            <a:extLst>
              <a:ext uri="{FF2B5EF4-FFF2-40B4-BE49-F238E27FC236}">
                <a16:creationId xmlns:a16="http://schemas.microsoft.com/office/drawing/2014/main" id="{0C6A70BF-5111-DCEC-CE99-F317EAE59839}"/>
              </a:ext>
            </a:extLst>
          </p:cNvPr>
          <p:cNvSpPr>
            <a:spLocks noGrp="1"/>
          </p:cNvSpPr>
          <p:nvPr>
            <p:ph sz="quarter" idx="12"/>
          </p:nvPr>
        </p:nvSpPr>
        <p:spPr>
          <a:xfrm>
            <a:off x="2555421" y="3283488"/>
            <a:ext cx="8805034" cy="1276350"/>
          </a:xfrm>
        </p:spPr>
        <p:txBody>
          <a:bodyPr/>
          <a:lstStyle/>
          <a:p>
            <a:pPr marL="0" indent="0">
              <a:buNone/>
            </a:pPr>
            <a:r>
              <a:rPr lang="en-US" sz="2400" dirty="0"/>
              <a:t>Provides a comprehensive array of clinical treatment and related support services that meet the needs of </a:t>
            </a:r>
            <a:r>
              <a:rPr lang="en-US" sz="2400" b="1" dirty="0">
                <a:solidFill>
                  <a:schemeClr val="accent1"/>
                </a:solidFill>
              </a:rPr>
              <a:t>each member in the family</a:t>
            </a:r>
            <a:r>
              <a:rPr lang="en-US" sz="2400" dirty="0"/>
              <a:t>, not only the individual requesting care</a:t>
            </a:r>
            <a:endParaRPr lang="en-IN" sz="2400" dirty="0"/>
          </a:p>
        </p:txBody>
      </p:sp>
      <p:pic>
        <p:nvPicPr>
          <p:cNvPr id="18" name="Picture 17">
            <a:extLst>
              <a:ext uri="{FF2B5EF4-FFF2-40B4-BE49-F238E27FC236}">
                <a16:creationId xmlns:a16="http://schemas.microsoft.com/office/drawing/2014/main" id="{59DA3D44-A6A1-430E-A5A2-6257372F59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338" y="4919801"/>
            <a:ext cx="1240367" cy="1240367"/>
          </a:xfrm>
          <a:prstGeom prst="rect">
            <a:avLst/>
          </a:prstGeom>
        </p:spPr>
      </p:pic>
      <p:sp>
        <p:nvSpPr>
          <p:cNvPr id="6" name="Content Placeholder 5">
            <a:extLst>
              <a:ext uri="{FF2B5EF4-FFF2-40B4-BE49-F238E27FC236}">
                <a16:creationId xmlns:a16="http://schemas.microsoft.com/office/drawing/2014/main" id="{F1E35F14-BA80-EADB-0D2C-C0F657056ED9}"/>
              </a:ext>
            </a:extLst>
          </p:cNvPr>
          <p:cNvSpPr>
            <a:spLocks noGrp="1"/>
          </p:cNvSpPr>
          <p:nvPr>
            <p:ph sz="quarter" idx="13"/>
          </p:nvPr>
        </p:nvSpPr>
        <p:spPr>
          <a:xfrm>
            <a:off x="2541625" y="4745451"/>
            <a:ext cx="8983625" cy="1276350"/>
          </a:xfrm>
        </p:spPr>
        <p:txBody>
          <a:bodyPr/>
          <a:lstStyle/>
          <a:p>
            <a:pPr marL="0" indent="0">
              <a:buNone/>
            </a:pPr>
            <a:r>
              <a:rPr lang="en-US" sz="2400" dirty="0"/>
              <a:t>Extends well beyond the substance use disorder (SUD) treatment system, the child welfare system, the courts, and mental health services, and includes </a:t>
            </a:r>
            <a:r>
              <a:rPr lang="en-US" sz="2400" b="1" dirty="0">
                <a:solidFill>
                  <a:schemeClr val="accent1"/>
                </a:solidFill>
              </a:rPr>
              <a:t>all other agencies and individuals</a:t>
            </a:r>
            <a:r>
              <a:rPr lang="en-US" sz="2400" dirty="0"/>
              <a:t> that interact with and serve families</a:t>
            </a:r>
            <a:endParaRPr lang="en-IN" sz="2400" dirty="0"/>
          </a:p>
        </p:txBody>
      </p:sp>
      <p:sp>
        <p:nvSpPr>
          <p:cNvPr id="7" name="Content Placeholder 6">
            <a:extLst>
              <a:ext uri="{FF2B5EF4-FFF2-40B4-BE49-F238E27FC236}">
                <a16:creationId xmlns:a16="http://schemas.microsoft.com/office/drawing/2014/main" id="{62D2C0EB-EA33-77F4-E786-3A3342DF0332}"/>
              </a:ext>
            </a:extLst>
          </p:cNvPr>
          <p:cNvSpPr>
            <a:spLocks noGrp="1"/>
          </p:cNvSpPr>
          <p:nvPr>
            <p:ph sz="quarter" idx="14"/>
          </p:nvPr>
        </p:nvSpPr>
        <p:spPr>
          <a:xfrm>
            <a:off x="4743450" y="6542808"/>
            <a:ext cx="7029450" cy="365125"/>
          </a:xfrm>
        </p:spPr>
        <p:txBody>
          <a:bodyPr/>
          <a:lstStyle/>
          <a:p>
            <a:pPr marL="0" indent="0">
              <a:buNone/>
            </a:pPr>
            <a:r>
              <a:rPr lang="en-US" sz="1200" dirty="0"/>
              <a:t>(Adams, 2016; Bruns et al., 2012; </a:t>
            </a:r>
            <a:r>
              <a:rPr lang="en-US" sz="1200" dirty="0">
                <a:ea typeface="+mn-lt"/>
                <a:cs typeface="+mn-lt"/>
              </a:rPr>
              <a:t>National Center on Substance Abuse and Child Welfare, 2021)</a:t>
            </a:r>
            <a:endParaRPr lang="en-IN" sz="1200" dirty="0"/>
          </a:p>
        </p:txBody>
      </p:sp>
      <p:cxnSp>
        <p:nvCxnSpPr>
          <p:cNvPr id="8" name="Straight Connector 7">
            <a:extLst>
              <a:ext uri="{FF2B5EF4-FFF2-40B4-BE49-F238E27FC236}">
                <a16:creationId xmlns:a16="http://schemas.microsoft.com/office/drawing/2014/main" id="{8D84110C-FB1C-E2CC-23F9-66344D6D40BB}"/>
              </a:ext>
              <a:ext uri="{C183D7F6-B498-43B3-948B-1728B52AA6E4}">
                <adec:decorative xmlns:adec="http://schemas.microsoft.com/office/drawing/2017/decorative" val="1"/>
              </a:ext>
            </a:extLst>
          </p:cNvPr>
          <p:cNvCxnSpPr/>
          <p:nvPr/>
        </p:nvCxnSpPr>
        <p:spPr>
          <a:xfrm>
            <a:off x="2636875" y="3069393"/>
            <a:ext cx="84635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C17DDB-5F97-05B8-94D7-979F89D5AA0A}"/>
              </a:ext>
              <a:ext uri="{C183D7F6-B498-43B3-948B-1728B52AA6E4}">
                <adec:decorative xmlns:adec="http://schemas.microsoft.com/office/drawing/2017/decorative" val="1"/>
              </a:ext>
            </a:extLst>
          </p:cNvPr>
          <p:cNvCxnSpPr/>
          <p:nvPr/>
        </p:nvCxnSpPr>
        <p:spPr>
          <a:xfrm>
            <a:off x="2636875" y="4536686"/>
            <a:ext cx="8463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969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57FEC-010E-9B65-9666-2A5428657B05}"/>
              </a:ext>
            </a:extLst>
          </p:cNvPr>
          <p:cNvSpPr>
            <a:spLocks noGrp="1"/>
          </p:cNvSpPr>
          <p:nvPr>
            <p:ph type="title"/>
          </p:nvPr>
        </p:nvSpPr>
        <p:spPr>
          <a:xfrm>
            <a:off x="838200" y="5532437"/>
            <a:ext cx="10515600" cy="1325563"/>
          </a:xfrm>
        </p:spPr>
        <p:txBody>
          <a:bodyPr/>
          <a:lstStyle/>
          <a:p>
            <a:pPr algn="ctr"/>
            <a:r>
              <a:rPr lang="en-US" dirty="0"/>
              <a:t>Principles of Family-Centered Treatment</a:t>
            </a:r>
          </a:p>
        </p:txBody>
      </p:sp>
      <p:pic>
        <p:nvPicPr>
          <p:cNvPr id="4" name="Picture 3" descr="Multigenerational Asian family smiling together">
            <a:extLst>
              <a:ext uri="{FF2B5EF4-FFF2-40B4-BE49-F238E27FC236}">
                <a16:creationId xmlns:a16="http://schemas.microsoft.com/office/drawing/2014/main" id="{20C845C8-61FE-9143-0618-577FAD00F318}"/>
              </a:ext>
            </a:extLst>
          </p:cNvPr>
          <p:cNvPicPr>
            <a:picLocks noChangeAspect="1"/>
          </p:cNvPicPr>
          <p:nvPr/>
        </p:nvPicPr>
        <p:blipFill rotWithShape="1">
          <a:blip r:embed="rId3"/>
          <a:srcRect t="7913" b="24071"/>
          <a:stretch/>
        </p:blipFill>
        <p:spPr>
          <a:xfrm>
            <a:off x="21" y="0"/>
            <a:ext cx="12191979" cy="5541527"/>
          </a:xfrm>
          <a:prstGeom prst="rect">
            <a:avLst/>
          </a:prstGeom>
        </p:spPr>
      </p:pic>
      <p:sp>
        <p:nvSpPr>
          <p:cNvPr id="6" name="Rectangle 5">
            <a:extLst>
              <a:ext uri="{FF2B5EF4-FFF2-40B4-BE49-F238E27FC236}">
                <a16:creationId xmlns:a16="http://schemas.microsoft.com/office/drawing/2014/main" id="{347BEFA8-374A-70CD-D8A0-EB9FCF08E0A4}"/>
              </a:ext>
              <a:ext uri="{C183D7F6-B498-43B3-948B-1728B52AA6E4}">
                <adec:decorative xmlns:adec="http://schemas.microsoft.com/office/drawing/2017/decorative" val="1"/>
              </a:ext>
            </a:extLst>
          </p:cNvPr>
          <p:cNvSpPr/>
          <p:nvPr/>
        </p:nvSpPr>
        <p:spPr>
          <a:xfrm>
            <a:off x="0" y="5447458"/>
            <a:ext cx="12192000" cy="1881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658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B7CF5A0-3613-8E76-5E04-F4FAC8DF5A1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564290"/>
            <a:ext cx="8836898" cy="6301031"/>
          </a:xfrm>
          <a:prstGeom prst="rect">
            <a:avLst/>
          </a:prstGeom>
        </p:spPr>
      </p:pic>
      <p:sp>
        <p:nvSpPr>
          <p:cNvPr id="3" name="Title 2" descr="Benefits of Family-Centered &#10;Substance Use Disorder Treatment">
            <a:extLst>
              <a:ext uri="{FF2B5EF4-FFF2-40B4-BE49-F238E27FC236}">
                <a16:creationId xmlns:a16="http://schemas.microsoft.com/office/drawing/2014/main" id="{5B248C60-2AAA-61AD-8739-8C83FDE679EE}"/>
              </a:ext>
            </a:extLst>
          </p:cNvPr>
          <p:cNvSpPr>
            <a:spLocks noGrp="1"/>
          </p:cNvSpPr>
          <p:nvPr>
            <p:ph type="title"/>
          </p:nvPr>
        </p:nvSpPr>
        <p:spPr>
          <a:xfrm>
            <a:off x="0" y="-1"/>
            <a:ext cx="12191999" cy="1215748"/>
          </a:xfrm>
        </p:spPr>
        <p:txBody>
          <a:bodyPr/>
          <a:lstStyle/>
          <a:p>
            <a:r>
              <a:rPr lang="en-US" sz="3600" dirty="0">
                <a:solidFill>
                  <a:srgbClr val="FFFFFF"/>
                </a:solidFill>
                <a:cs typeface="Arial" panose="020B0604020202020204" pitchFamily="34" charset="0"/>
              </a:rPr>
              <a:t>Benefits of Family-Centered </a:t>
            </a:r>
            <a:br>
              <a:rPr lang="en-US" sz="3600" dirty="0">
                <a:solidFill>
                  <a:srgbClr val="FFFFFF"/>
                </a:solidFill>
                <a:cs typeface="Arial" panose="020B0604020202020204" pitchFamily="34" charset="0"/>
              </a:rPr>
            </a:br>
            <a:r>
              <a:rPr lang="en-US" sz="3600" dirty="0">
                <a:solidFill>
                  <a:srgbClr val="FFFFFF"/>
                </a:solidFill>
                <a:cs typeface="Arial" panose="020B0604020202020204" pitchFamily="34" charset="0"/>
              </a:rPr>
              <a:t>Substance Use Disorder Treatment</a:t>
            </a:r>
            <a:endParaRPr lang="en-US" dirty="0"/>
          </a:p>
        </p:txBody>
      </p:sp>
      <p:sp>
        <p:nvSpPr>
          <p:cNvPr id="4" name="Content Placeholder 3" descr="Mothers who participated in the Celebrating Families! Program and received integrated case management showed significant improvements in recovery, including reduced mental health symptoms, reduction in risky behaviors, and longer program retention&#10;&#10;(Zweben et al., 2015)&#10;">
            <a:extLst>
              <a:ext uri="{FF2B5EF4-FFF2-40B4-BE49-F238E27FC236}">
                <a16:creationId xmlns:a16="http://schemas.microsoft.com/office/drawing/2014/main" id="{5090A887-C679-113F-531C-EF2B16AEE09C}"/>
              </a:ext>
            </a:extLst>
          </p:cNvPr>
          <p:cNvSpPr>
            <a:spLocks noGrp="1"/>
          </p:cNvSpPr>
          <p:nvPr>
            <p:ph idx="1"/>
          </p:nvPr>
        </p:nvSpPr>
        <p:spPr>
          <a:xfrm>
            <a:off x="3307246" y="1724487"/>
            <a:ext cx="8558784" cy="1188720"/>
          </a:xfrm>
          <a:solidFill>
            <a:schemeClr val="accent1">
              <a:lumMod val="20000"/>
              <a:lumOff val="80000"/>
            </a:schemeClr>
          </a:solidFill>
        </p:spPr>
        <p:txBody>
          <a:bodyPr/>
          <a:lstStyle/>
          <a:p>
            <a:pPr algn="l"/>
            <a:r>
              <a:rPr lang="en-US" sz="1700" dirty="0"/>
              <a:t>Mothers who participated in the Celebrating Families! Program and received integrated case management showed significant improvements in </a:t>
            </a:r>
            <a:r>
              <a:rPr lang="en-US" sz="1700" b="1" dirty="0">
                <a:solidFill>
                  <a:schemeClr val="accent3"/>
                </a:solidFill>
              </a:rPr>
              <a:t>recovery</a:t>
            </a:r>
            <a:r>
              <a:rPr lang="en-US" sz="1700" dirty="0"/>
              <a:t>, including reduced mental health symptoms, reduction in risky behaviors, and longer program retention</a:t>
            </a:r>
          </a:p>
          <a:p>
            <a:pPr algn="r"/>
            <a:r>
              <a:rPr lang="en-US" sz="1700" dirty="0"/>
              <a:t> </a:t>
            </a:r>
            <a:r>
              <a:rPr lang="en-US" sz="1200" dirty="0"/>
              <a:t>(</a:t>
            </a:r>
            <a:r>
              <a:rPr lang="en-US" sz="1200" dirty="0" err="1"/>
              <a:t>Zweben</a:t>
            </a:r>
            <a:r>
              <a:rPr lang="en-US" sz="1200" dirty="0"/>
              <a:t> et al., 2015)</a:t>
            </a:r>
          </a:p>
        </p:txBody>
      </p:sp>
      <p:sp>
        <p:nvSpPr>
          <p:cNvPr id="5" name="Content Placeholder 4" descr="Women who participated in programs that included a “high” level of family and children’s services were twice as likely to reunify with their children as those who participated in programs with a “low” level of these services &#10;&#10;(Grella et al., 2006)">
            <a:extLst>
              <a:ext uri="{FF2B5EF4-FFF2-40B4-BE49-F238E27FC236}">
                <a16:creationId xmlns:a16="http://schemas.microsoft.com/office/drawing/2014/main" id="{C03EBF1A-8C26-62E1-AE4B-2D7931DECC57}"/>
              </a:ext>
            </a:extLst>
          </p:cNvPr>
          <p:cNvSpPr>
            <a:spLocks noGrp="1"/>
          </p:cNvSpPr>
          <p:nvPr>
            <p:ph sz="quarter" idx="11"/>
          </p:nvPr>
        </p:nvSpPr>
        <p:spPr>
          <a:xfrm>
            <a:off x="4401878" y="3416343"/>
            <a:ext cx="7464152" cy="1188720"/>
          </a:xfrm>
          <a:solidFill>
            <a:schemeClr val="accent1">
              <a:lumMod val="20000"/>
              <a:lumOff val="80000"/>
            </a:schemeClr>
          </a:solidFill>
        </p:spPr>
        <p:txBody>
          <a:bodyPr/>
          <a:lstStyle/>
          <a:p>
            <a:pPr marL="0" indent="0" defTabSz="914172">
              <a:spcBef>
                <a:spcPts val="600"/>
              </a:spcBef>
              <a:spcAft>
                <a:spcPts val="600"/>
              </a:spcAft>
              <a:buNone/>
            </a:pPr>
            <a:r>
              <a:rPr lang="en-US" sz="1700" dirty="0">
                <a:ea typeface="Yu Gothic UI Semibold"/>
              </a:rPr>
              <a:t>Women who participated in programs that included a </a:t>
            </a:r>
            <a:r>
              <a:rPr lang="en-US" sz="1700" b="1" dirty="0">
                <a:solidFill>
                  <a:schemeClr val="accent3"/>
                </a:solidFill>
                <a:ea typeface="Yu Gothic UI Semibold"/>
              </a:rPr>
              <a:t>“high” level of family and children’s services</a:t>
            </a:r>
            <a:r>
              <a:rPr lang="en-US" sz="1700" b="1" dirty="0">
                <a:ea typeface="Yu Gothic UI Semibold"/>
              </a:rPr>
              <a:t> </a:t>
            </a:r>
            <a:r>
              <a:rPr lang="en-US" sz="1700" dirty="0">
                <a:ea typeface="Yu Gothic UI Semibold"/>
              </a:rPr>
              <a:t>were </a:t>
            </a:r>
            <a:r>
              <a:rPr lang="en-US" sz="1700" b="1" dirty="0">
                <a:solidFill>
                  <a:schemeClr val="accent3"/>
                </a:solidFill>
                <a:ea typeface="Yu Gothic UI Semibold"/>
              </a:rPr>
              <a:t>twice as likely to reunify</a:t>
            </a:r>
            <a:r>
              <a:rPr lang="en-US" sz="1700" b="1" dirty="0">
                <a:ea typeface="Yu Gothic UI Semibold"/>
              </a:rPr>
              <a:t> </a:t>
            </a:r>
            <a:r>
              <a:rPr lang="en-US" sz="1700" dirty="0">
                <a:ea typeface="Yu Gothic UI Semibold"/>
              </a:rPr>
              <a:t>with their children as those who participated in programs with a “low” level of these services </a:t>
            </a:r>
            <a:endParaRPr lang="en-US" sz="1700" dirty="0">
              <a:ea typeface="Yu Gothic UI Semibold" panose="020B0700000000000000" pitchFamily="34" charset="-128"/>
            </a:endParaRPr>
          </a:p>
          <a:p>
            <a:pPr marL="0" indent="0" algn="r" defTabSz="914172">
              <a:spcBef>
                <a:spcPts val="600"/>
              </a:spcBef>
              <a:spcAft>
                <a:spcPts val="600"/>
              </a:spcAft>
              <a:buNone/>
            </a:pPr>
            <a:r>
              <a:rPr lang="en-US" sz="1200" dirty="0">
                <a:ea typeface="Yu Gothic UI Semibold"/>
              </a:rPr>
              <a:t>(</a:t>
            </a:r>
            <a:r>
              <a:rPr lang="en-US" sz="1200" dirty="0" err="1">
                <a:ea typeface="Yu Gothic UI Semibold"/>
              </a:rPr>
              <a:t>Grella</a:t>
            </a:r>
            <a:r>
              <a:rPr lang="en-US" sz="1200" dirty="0">
                <a:ea typeface="Yu Gothic UI Semibold"/>
              </a:rPr>
              <a:t> et al., 2006)</a:t>
            </a:r>
            <a:endParaRPr lang="en-US" sz="1200" dirty="0">
              <a:ea typeface="Yu Gothic UI Semibold"/>
              <a:cs typeface="Arial"/>
            </a:endParaRPr>
          </a:p>
        </p:txBody>
      </p:sp>
      <p:sp>
        <p:nvSpPr>
          <p:cNvPr id="6" name="Content Placeholder 5" descr="Retention and completion of comprehensive substance use treatment have been found to be the strongest predictors of reunification with children for parents with substance use disorders&#10;&#10;(Green et al., 2007; Marsh et al., 2011)">
            <a:extLst>
              <a:ext uri="{FF2B5EF4-FFF2-40B4-BE49-F238E27FC236}">
                <a16:creationId xmlns:a16="http://schemas.microsoft.com/office/drawing/2014/main" id="{8991C468-6703-43A5-C01F-0251B9ABD850}"/>
              </a:ext>
            </a:extLst>
          </p:cNvPr>
          <p:cNvSpPr>
            <a:spLocks noGrp="1"/>
          </p:cNvSpPr>
          <p:nvPr>
            <p:ph sz="quarter" idx="12"/>
          </p:nvPr>
        </p:nvSpPr>
        <p:spPr>
          <a:xfrm>
            <a:off x="5146157" y="5113803"/>
            <a:ext cx="6719873" cy="1188720"/>
          </a:xfrm>
          <a:solidFill>
            <a:schemeClr val="accent1">
              <a:lumMod val="20000"/>
              <a:lumOff val="80000"/>
            </a:schemeClr>
          </a:solidFill>
        </p:spPr>
        <p:txBody>
          <a:bodyPr/>
          <a:lstStyle/>
          <a:p>
            <a:pPr marL="0" indent="0">
              <a:buNone/>
            </a:pPr>
            <a:r>
              <a:rPr lang="en-US" sz="1700" b="1" dirty="0">
                <a:solidFill>
                  <a:schemeClr val="accent3"/>
                </a:solidFill>
                <a:ea typeface="Yu Gothic UI Semibold"/>
                <a:cs typeface="Arial"/>
              </a:rPr>
              <a:t>Retention and completion of comprehensive substance use treatment </a:t>
            </a:r>
            <a:r>
              <a:rPr lang="en-US" sz="1700" dirty="0">
                <a:ea typeface="Yu Gothic UI Semibold"/>
                <a:cs typeface="Arial"/>
              </a:rPr>
              <a:t>have been found to be the </a:t>
            </a:r>
            <a:r>
              <a:rPr lang="en-US" sz="1700" b="1" dirty="0">
                <a:solidFill>
                  <a:schemeClr val="accent3"/>
                </a:solidFill>
                <a:ea typeface="Yu Gothic UI Semibold"/>
                <a:cs typeface="Arial"/>
              </a:rPr>
              <a:t>strongest predictors of reunification</a:t>
            </a:r>
            <a:r>
              <a:rPr lang="en-US" sz="1700" dirty="0">
                <a:solidFill>
                  <a:schemeClr val="accent3"/>
                </a:solidFill>
                <a:ea typeface="Yu Gothic UI Semibold"/>
                <a:cs typeface="Arial"/>
              </a:rPr>
              <a:t> </a:t>
            </a:r>
            <a:r>
              <a:rPr lang="en-US" sz="1700" dirty="0">
                <a:ea typeface="Yu Gothic UI Semibold"/>
                <a:cs typeface="Arial"/>
              </a:rPr>
              <a:t>with children for parents with substance use disorders</a:t>
            </a:r>
          </a:p>
          <a:p>
            <a:pPr marL="0" indent="0" algn="r">
              <a:buNone/>
            </a:pPr>
            <a:r>
              <a:rPr lang="en-US" sz="1200" dirty="0">
                <a:ea typeface="Yu Gothic UI Semibold"/>
                <a:cs typeface="Arial"/>
              </a:rPr>
              <a:t>(Green et al., 2007; Marsh et al., 2011)</a:t>
            </a:r>
          </a:p>
        </p:txBody>
      </p:sp>
    </p:spTree>
    <p:extLst>
      <p:ext uri="{BB962C8B-B14F-4D97-AF65-F5344CB8AC3E}">
        <p14:creationId xmlns:p14="http://schemas.microsoft.com/office/powerpoint/2010/main" val="351370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7872317" cy="2387600"/>
          </a:xfrm>
          <a:noFill/>
        </p:spPr>
        <p:txBody>
          <a:bodyPr vert="horz" lIns="91440" tIns="45720" rIns="91440" bIns="45720" rtlCol="0" anchor="ctr">
            <a:noAutofit/>
          </a:bodyPr>
          <a:lstStyle/>
          <a:p>
            <a:r>
              <a:rPr lang="en-US" dirty="0"/>
              <a:t>The Role of Collaborative Partnerships in Addressing Parental Substance Use and Child Safety</a:t>
            </a:r>
          </a:p>
        </p:txBody>
      </p:sp>
    </p:spTree>
    <p:extLst>
      <p:ext uri="{BB962C8B-B14F-4D97-AF65-F5344CB8AC3E}">
        <p14:creationId xmlns:p14="http://schemas.microsoft.com/office/powerpoint/2010/main" val="3799282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C183D7F6-B498-43B3-948B-1728B52AA6E4}">
                <adec:decorative xmlns:adec="http://schemas.microsoft.com/office/drawing/2017/decorative" val="1"/>
              </a:ext>
            </a:extLst>
          </p:cNvPr>
          <p:cNvCxnSpPr/>
          <p:nvPr/>
        </p:nvCxnSpPr>
        <p:spPr>
          <a:xfrm flipV="1">
            <a:off x="695739" y="1530627"/>
            <a:ext cx="10833078" cy="19879"/>
          </a:xfrm>
          <a:prstGeom prst="straightConnector1">
            <a:avLst/>
          </a:prstGeom>
          <a:ln>
            <a:solidFill>
              <a:srgbClr val="65BCCD"/>
            </a:solidFill>
            <a:tailEnd type="triangle"/>
          </a:ln>
        </p:spPr>
        <p:style>
          <a:lnRef idx="3">
            <a:schemeClr val="accent1"/>
          </a:lnRef>
          <a:fillRef idx="0">
            <a:schemeClr val="accent1"/>
          </a:fillRef>
          <a:effectRef idx="2">
            <a:schemeClr val="accent1"/>
          </a:effectRef>
          <a:fontRef idx="minor">
            <a:schemeClr val="tx1"/>
          </a:fontRef>
        </p:style>
      </p:cxnSp>
      <p:sp>
        <p:nvSpPr>
          <p:cNvPr id="9" name="Oval 8">
            <a:extLst>
              <a:ext uri="{C183D7F6-B498-43B3-948B-1728B52AA6E4}">
                <adec:decorative xmlns:adec="http://schemas.microsoft.com/office/drawing/2017/decorative" val="1"/>
              </a:ext>
            </a:extLst>
          </p:cNvPr>
          <p:cNvSpPr/>
          <p:nvPr/>
        </p:nvSpPr>
        <p:spPr>
          <a:xfrm>
            <a:off x="1971832" y="1411356"/>
            <a:ext cx="310896" cy="309883"/>
          </a:xfrm>
          <a:prstGeom prst="ellipse">
            <a:avLst/>
          </a:prstGeom>
          <a:solidFill>
            <a:srgbClr val="65B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srgbClr val="65BCCD"/>
              </a:solidFill>
              <a:effectLst/>
              <a:uLnTx/>
              <a:uFillTx/>
              <a:latin typeface="Times New Roman"/>
              <a:ea typeface="+mn-ea"/>
              <a:cs typeface="+mn-cs"/>
            </a:endParaRPr>
          </a:p>
        </p:txBody>
      </p:sp>
      <p:sp>
        <p:nvSpPr>
          <p:cNvPr id="5" name="Title 4" descr="The Need to Do Better for Families">
            <a:extLst>
              <a:ext uri="{FF2B5EF4-FFF2-40B4-BE49-F238E27FC236}">
                <a16:creationId xmlns:a16="http://schemas.microsoft.com/office/drawing/2014/main" id="{B9878AC6-68ED-248D-BE16-060C55E0A3A5}"/>
              </a:ext>
            </a:extLst>
          </p:cNvPr>
          <p:cNvSpPr>
            <a:spLocks noGrp="1"/>
          </p:cNvSpPr>
          <p:nvPr>
            <p:ph type="title"/>
          </p:nvPr>
        </p:nvSpPr>
        <p:spPr>
          <a:xfrm>
            <a:off x="0" y="-42234"/>
            <a:ext cx="12191999" cy="1014451"/>
          </a:xfrm>
        </p:spPr>
        <p:txBody>
          <a:bodyPr/>
          <a:lstStyle/>
          <a:p>
            <a:r>
              <a:rPr kumimoji="0" lang="en-US" sz="36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The Need to Do Better for Families</a:t>
            </a:r>
            <a:endParaRPr lang="en-US" dirty="0"/>
          </a:p>
        </p:txBody>
      </p:sp>
      <p:pic>
        <p:nvPicPr>
          <p:cNvPr id="11" name="Picture 10" descr="A black icon of a family consisting of two parents and two children.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0299" y="1808922"/>
            <a:ext cx="1393963" cy="1115170"/>
          </a:xfrm>
          <a:prstGeom prst="rect">
            <a:avLst/>
          </a:prstGeom>
        </p:spPr>
      </p:pic>
      <p:sp>
        <p:nvSpPr>
          <p:cNvPr id="22" name="Content Placeholder 21">
            <a:extLst>
              <a:ext uri="{FF2B5EF4-FFF2-40B4-BE49-F238E27FC236}">
                <a16:creationId xmlns:a16="http://schemas.microsoft.com/office/drawing/2014/main" id="{72FF3D44-950E-BD15-909C-1CCFB7EBE597}"/>
              </a:ext>
            </a:extLst>
          </p:cNvPr>
          <p:cNvSpPr>
            <a:spLocks noGrp="1"/>
          </p:cNvSpPr>
          <p:nvPr>
            <p:ph sz="quarter" idx="15"/>
          </p:nvPr>
        </p:nvSpPr>
        <p:spPr>
          <a:xfrm>
            <a:off x="704692" y="3012387"/>
            <a:ext cx="3108960" cy="3474137"/>
          </a:xfrm>
        </p:spPr>
        <p:txBody>
          <a:bodyPr anchor="t" anchorCtr="0"/>
          <a:lstStyle/>
          <a:p>
            <a:pPr marL="0" indent="0">
              <a:buNone/>
            </a:pPr>
            <a:r>
              <a:rPr kumimoji="0" lang="en-US" sz="2000" b="0" i="0" u="none" strike="noStrike" kern="1200" cap="none" spc="0" normalizeH="0" baseline="0" noProof="0" dirty="0">
                <a:ln>
                  <a:noFill/>
                </a:ln>
                <a:effectLst/>
                <a:uLnTx/>
                <a:uFillTx/>
                <a:latin typeface="Arial"/>
                <a:cs typeface="Arial"/>
              </a:rPr>
              <a:t>Substance use disorders can negatively affect a parent’s ability to provide a stable, nurturing home and environment. Of children in care, an estimated </a:t>
            </a:r>
            <a:r>
              <a:rPr kumimoji="0" lang="en-US" sz="2000" b="1" i="0" u="none" strike="noStrike" kern="1200" cap="none" spc="0" normalizeH="0" baseline="0" noProof="0" dirty="0">
                <a:ln>
                  <a:noFill/>
                </a:ln>
                <a:solidFill>
                  <a:schemeClr val="accent3"/>
                </a:solidFill>
                <a:effectLst/>
                <a:uLnTx/>
                <a:uFillTx/>
                <a:latin typeface="Arial"/>
                <a:cs typeface="Arial"/>
              </a:rPr>
              <a:t>61% of infants and 41% of older children </a:t>
            </a:r>
            <a:r>
              <a:rPr kumimoji="0" lang="en-US" sz="2000" b="0" i="0" u="none" strike="noStrike" kern="1200" cap="none" spc="0" normalizeH="0" baseline="0" noProof="0" dirty="0">
                <a:ln>
                  <a:noFill/>
                </a:ln>
                <a:effectLst/>
                <a:uLnTx/>
                <a:uFillTx/>
                <a:latin typeface="Arial"/>
                <a:cs typeface="Arial"/>
              </a:rPr>
              <a:t>have at least one parent who</a:t>
            </a:r>
            <a:r>
              <a:rPr kumimoji="0" lang="en-US" sz="2000" b="1" i="0" u="none" strike="noStrike" kern="1200" cap="none" spc="0" normalizeH="0" baseline="0" noProof="0" dirty="0">
                <a:ln>
                  <a:noFill/>
                </a:ln>
                <a:solidFill>
                  <a:srgbClr val="002060"/>
                </a:solidFill>
                <a:effectLst/>
                <a:uLnTx/>
                <a:uFillTx/>
                <a:latin typeface="Arial"/>
                <a:cs typeface="Arial"/>
              </a:rPr>
              <a:t> </a:t>
            </a:r>
            <a:r>
              <a:rPr kumimoji="0" lang="en-US" sz="2000" b="1" i="0" u="none" strike="noStrike" kern="1200" cap="none" spc="0" normalizeH="0" baseline="0" noProof="0" dirty="0">
                <a:ln>
                  <a:noFill/>
                </a:ln>
                <a:solidFill>
                  <a:schemeClr val="accent3"/>
                </a:solidFill>
                <a:effectLst/>
                <a:uLnTx/>
                <a:uFillTx/>
                <a:latin typeface="Arial"/>
                <a:cs typeface="Arial"/>
              </a:rPr>
              <a:t>is using drugs or alcohol</a:t>
            </a:r>
            <a:r>
              <a:rPr lang="en-US" sz="2000" dirty="0">
                <a:solidFill>
                  <a:schemeClr val="accent3"/>
                </a:solidFill>
                <a:latin typeface="Arial"/>
                <a:cs typeface="Arial"/>
              </a:rPr>
              <a:t> </a:t>
            </a:r>
            <a:endParaRPr lang="de-DE" sz="2000" b="0" i="1" u="none" strike="noStrike" kern="1200" cap="none" spc="0" normalizeH="0" baseline="0" noProof="0" dirty="0">
              <a:ln>
                <a:noFill/>
              </a:ln>
              <a:solidFill>
                <a:schemeClr val="accent3"/>
              </a:solidFill>
              <a:effectLst/>
              <a:uLnTx/>
              <a:uFillTx/>
              <a:latin typeface="Arial" panose="020B0604020202020204" pitchFamily="34" charset="0"/>
              <a:cs typeface="Arial" panose="020B0604020202020204" pitchFamily="34" charset="0"/>
            </a:endParaRPr>
          </a:p>
        </p:txBody>
      </p:sp>
      <p:pic>
        <p:nvPicPr>
          <p:cNvPr id="14" name="Picture 13" descr="A black icon of a heart broken in the middle. "/>
          <p:cNvPicPr>
            <a:picLocks noChangeAspect="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34072" y="1808923"/>
            <a:ext cx="1063827" cy="1063827"/>
          </a:xfrm>
          <a:prstGeom prst="rect">
            <a:avLst/>
          </a:prstGeom>
        </p:spPr>
      </p:pic>
      <p:sp>
        <p:nvSpPr>
          <p:cNvPr id="24" name="Content Placeholder 23">
            <a:extLst>
              <a:ext uri="{FF2B5EF4-FFF2-40B4-BE49-F238E27FC236}">
                <a16:creationId xmlns:a16="http://schemas.microsoft.com/office/drawing/2014/main" id="{A4550ED5-1F8F-D971-B788-08C067984C88}"/>
              </a:ext>
            </a:extLst>
          </p:cNvPr>
          <p:cNvSpPr>
            <a:spLocks noGrp="1"/>
          </p:cNvSpPr>
          <p:nvPr>
            <p:ph sz="quarter" idx="17"/>
          </p:nvPr>
        </p:nvSpPr>
        <p:spPr>
          <a:xfrm>
            <a:off x="4444093" y="3012388"/>
            <a:ext cx="3108960" cy="3474136"/>
          </a:xfrm>
        </p:spPr>
        <p:txBody>
          <a:bodyPr anchor="t" anchorCtr="0"/>
          <a:lstStyle/>
          <a:p>
            <a:pPr marL="0" indent="0">
              <a:lnSpc>
                <a:spcPct val="100000"/>
              </a:lnSpc>
              <a:spcBef>
                <a:spcPts val="0"/>
              </a:spcBef>
              <a:buNone/>
              <a:defRPr/>
            </a:pPr>
            <a:r>
              <a:rPr kumimoji="0" lang="en-US" sz="2000" b="0" i="0" u="none" strike="noStrike" kern="1200" cap="none" spc="0" normalizeH="0" baseline="0" noProof="0">
                <a:ln>
                  <a:noFill/>
                </a:ln>
                <a:effectLst/>
                <a:uLnTx/>
                <a:uFillTx/>
                <a:latin typeface="Arial"/>
                <a:cs typeface="Arial"/>
              </a:rPr>
              <a:t>Families affected by parental substance use disorders have a </a:t>
            </a:r>
            <a:r>
              <a:rPr kumimoji="0" lang="en-US" sz="2000" b="1" i="0" u="none" strike="noStrike" kern="1200" cap="none" spc="0" normalizeH="0" baseline="0" noProof="0">
                <a:ln>
                  <a:noFill/>
                </a:ln>
                <a:solidFill>
                  <a:schemeClr val="accent3"/>
                </a:solidFill>
                <a:effectLst/>
                <a:uLnTx/>
                <a:uFillTx/>
                <a:latin typeface="Arial"/>
                <a:cs typeface="Arial"/>
              </a:rPr>
              <a:t>lower likelihood of successful reunification </a:t>
            </a:r>
            <a:r>
              <a:rPr kumimoji="0" lang="en-US" sz="2000" b="0" i="0" u="none" strike="noStrike" kern="1200" cap="none" spc="0" normalizeH="0" baseline="0" noProof="0">
                <a:ln>
                  <a:noFill/>
                </a:ln>
                <a:effectLst/>
                <a:uLnTx/>
                <a:uFillTx/>
                <a:latin typeface="Arial"/>
                <a:cs typeface="Arial"/>
              </a:rPr>
              <a:t>with their children, and their children tend to </a:t>
            </a:r>
            <a:r>
              <a:rPr kumimoji="0" lang="en-US" sz="2000" b="1" i="0" u="none" strike="noStrike" kern="1200" cap="none" spc="0" normalizeH="0" baseline="0" noProof="0">
                <a:ln>
                  <a:noFill/>
                </a:ln>
                <a:solidFill>
                  <a:schemeClr val="accent3"/>
                </a:solidFill>
                <a:effectLst/>
                <a:uLnTx/>
                <a:uFillTx/>
                <a:latin typeface="Arial"/>
                <a:cs typeface="Arial"/>
              </a:rPr>
              <a:t>stay in the </a:t>
            </a:r>
            <a:r>
              <a:rPr lang="en-US" sz="2000" b="1">
                <a:solidFill>
                  <a:schemeClr val="accent3"/>
                </a:solidFill>
                <a:latin typeface="Arial"/>
                <a:cs typeface="Arial"/>
              </a:rPr>
              <a:t>out-of-home care</a:t>
            </a:r>
            <a:r>
              <a:rPr kumimoji="0" lang="en-US" sz="2000" b="1" i="0" u="none" strike="noStrike" kern="1200" cap="none" spc="0" normalizeH="0" baseline="0" noProof="0">
                <a:ln>
                  <a:noFill/>
                </a:ln>
                <a:solidFill>
                  <a:schemeClr val="accent3"/>
                </a:solidFill>
                <a:effectLst/>
                <a:uLnTx/>
                <a:uFillTx/>
                <a:latin typeface="Arial"/>
                <a:cs typeface="Arial"/>
              </a:rPr>
              <a:t> longer</a:t>
            </a:r>
            <a:r>
              <a:rPr kumimoji="0" lang="en-US" sz="2000" b="0" i="0" u="none" strike="noStrike" kern="1200" cap="none" spc="0" normalizeH="0" baseline="0" noProof="0">
                <a:ln>
                  <a:noFill/>
                </a:ln>
                <a:solidFill>
                  <a:schemeClr val="accent3"/>
                </a:solidFill>
                <a:effectLst/>
                <a:uLnTx/>
                <a:uFillTx/>
                <a:latin typeface="Arial"/>
                <a:cs typeface="Arial"/>
              </a:rPr>
              <a:t> </a:t>
            </a:r>
            <a:r>
              <a:rPr kumimoji="0" lang="en-US" sz="2000" b="0" i="0" u="none" strike="noStrike" kern="1200" cap="none" spc="0" normalizeH="0" baseline="0" noProof="0">
                <a:ln>
                  <a:noFill/>
                </a:ln>
                <a:effectLst/>
                <a:uLnTx/>
                <a:uFillTx/>
                <a:latin typeface="Arial"/>
                <a:cs typeface="Arial"/>
              </a:rPr>
              <a:t>than children of parents without substance use disorders </a:t>
            </a:r>
            <a:endParaRPr lang="en-US" sz="2000" b="0" i="1" u="none" strike="noStrike" kern="1200" cap="none" spc="0" normalizeH="0" baseline="0" noProof="0">
              <a:ln>
                <a:noFill/>
              </a:ln>
              <a:effectLst/>
              <a:uLnTx/>
              <a:uFillTx/>
              <a:latin typeface="Arial"/>
              <a:cs typeface="Arial"/>
            </a:endParaRPr>
          </a:p>
        </p:txBody>
      </p:sp>
      <p:sp>
        <p:nvSpPr>
          <p:cNvPr id="15" name="Oval 14">
            <a:extLst>
              <a:ext uri="{C183D7F6-B498-43B3-948B-1728B52AA6E4}">
                <adec:decorative xmlns:adec="http://schemas.microsoft.com/office/drawing/2017/decorative" val="1"/>
              </a:ext>
            </a:extLst>
          </p:cNvPr>
          <p:cNvSpPr/>
          <p:nvPr/>
        </p:nvSpPr>
        <p:spPr>
          <a:xfrm>
            <a:off x="5710537" y="1401417"/>
            <a:ext cx="310896" cy="310896"/>
          </a:xfrm>
          <a:prstGeom prst="ellipse">
            <a:avLst/>
          </a:prstGeom>
          <a:solidFill>
            <a:srgbClr val="65B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7" name="Picture 16" descr="A black icon of a broken chain link."/>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7412" y="1689653"/>
            <a:ext cx="1181440" cy="1181440"/>
          </a:xfrm>
          <a:prstGeom prst="rect">
            <a:avLst/>
          </a:prstGeom>
        </p:spPr>
      </p:pic>
      <p:sp>
        <p:nvSpPr>
          <p:cNvPr id="26" name="Content Placeholder 25">
            <a:extLst>
              <a:ext uri="{FF2B5EF4-FFF2-40B4-BE49-F238E27FC236}">
                <a16:creationId xmlns:a16="http://schemas.microsoft.com/office/drawing/2014/main" id="{11E10F5A-A7EF-F525-0EB1-2B1B42208370}"/>
              </a:ext>
            </a:extLst>
          </p:cNvPr>
          <p:cNvSpPr>
            <a:spLocks noGrp="1"/>
          </p:cNvSpPr>
          <p:nvPr>
            <p:ph sz="quarter" idx="19"/>
          </p:nvPr>
        </p:nvSpPr>
        <p:spPr>
          <a:xfrm>
            <a:off x="8226240" y="3012387"/>
            <a:ext cx="3108960" cy="3474135"/>
          </a:xfrm>
        </p:spPr>
        <p:txBody>
          <a:bodyPr anchor="t" anchorCtr="0"/>
          <a:lstStyle/>
          <a:p>
            <a:pPr marL="0" indent="0">
              <a:buNone/>
            </a:pPr>
            <a:r>
              <a:rPr kumimoji="0" lang="en-US" sz="2000" b="0" i="0" u="none" strike="noStrike" kern="1200" cap="none" spc="0" normalizeH="0" baseline="0" noProof="0">
                <a:ln>
                  <a:noFill/>
                </a:ln>
                <a:effectLst/>
                <a:uLnTx/>
                <a:uFillTx/>
                <a:latin typeface="Arial"/>
                <a:cs typeface="Arial"/>
              </a:rPr>
              <a:t>The </a:t>
            </a:r>
            <a:r>
              <a:rPr kumimoji="0" lang="en-US" sz="2000" b="1" i="0" u="none" strike="noStrike" kern="1200" cap="none" spc="0" normalizeH="0" baseline="0" noProof="0">
                <a:ln>
                  <a:noFill/>
                </a:ln>
                <a:solidFill>
                  <a:schemeClr val="accent3"/>
                </a:solidFill>
                <a:effectLst/>
                <a:uLnTx/>
                <a:uFillTx/>
                <a:latin typeface="Arial"/>
                <a:cs typeface="Arial"/>
              </a:rPr>
              <a:t>lack of coordination and collaboration </a:t>
            </a:r>
            <a:r>
              <a:rPr kumimoji="0" lang="en-US" sz="2000" b="0" i="0" u="none" strike="noStrike" kern="1200" cap="none" spc="0" normalizeH="0" baseline="0" noProof="0">
                <a:ln>
                  <a:noFill/>
                </a:ln>
                <a:effectLst/>
                <a:uLnTx/>
                <a:uFillTx/>
                <a:latin typeface="Arial"/>
                <a:cs typeface="Arial"/>
              </a:rPr>
              <a:t>between child welfare agencies, community partners, and substance use disorder treatment providers </a:t>
            </a:r>
            <a:r>
              <a:rPr kumimoji="0" lang="en-US" sz="2000" b="1" i="0" u="none" strike="noStrike" kern="1200" cap="none" spc="0" normalizeH="0" baseline="0" noProof="0">
                <a:ln>
                  <a:noFill/>
                </a:ln>
                <a:solidFill>
                  <a:schemeClr val="accent3"/>
                </a:solidFill>
                <a:effectLst/>
                <a:uLnTx/>
                <a:uFillTx/>
                <a:latin typeface="Arial"/>
                <a:cs typeface="Arial"/>
              </a:rPr>
              <a:t>undermines the effectiveness of agencies’ response to families</a:t>
            </a:r>
            <a:r>
              <a:rPr lang="en-US" sz="2000" b="1" i="1">
                <a:solidFill>
                  <a:schemeClr val="accent3"/>
                </a:solidFill>
                <a:latin typeface="Arial"/>
                <a:cs typeface="Arial"/>
              </a:rPr>
              <a:t> </a:t>
            </a:r>
            <a:endParaRPr lang="en-US" sz="2000" b="0" i="1" u="none" strike="noStrike" kern="1200" cap="none" spc="0" normalizeH="0" baseline="0" noProof="0">
              <a:ln>
                <a:noFill/>
              </a:ln>
              <a:solidFill>
                <a:schemeClr val="accent3"/>
              </a:solidFill>
              <a:effectLst/>
              <a:uLnTx/>
              <a:uFillTx/>
              <a:latin typeface="Arial" panose="020B0604020202020204" pitchFamily="34" charset="0"/>
              <a:cs typeface="Arial" panose="020B0604020202020204" pitchFamily="34" charset="0"/>
            </a:endParaRPr>
          </a:p>
        </p:txBody>
      </p:sp>
      <p:sp>
        <p:nvSpPr>
          <p:cNvPr id="18" name="Oval 17">
            <a:extLst>
              <a:ext uri="{C183D7F6-B498-43B3-948B-1728B52AA6E4}">
                <adec:decorative xmlns:adec="http://schemas.microsoft.com/office/drawing/2017/decorative" val="1"/>
              </a:ext>
            </a:extLst>
          </p:cNvPr>
          <p:cNvSpPr/>
          <p:nvPr/>
        </p:nvSpPr>
        <p:spPr>
          <a:xfrm>
            <a:off x="9485339" y="1419649"/>
            <a:ext cx="310896" cy="310896"/>
          </a:xfrm>
          <a:prstGeom prst="ellipse">
            <a:avLst/>
          </a:prstGeom>
          <a:solidFill>
            <a:srgbClr val="65B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prstClr val="white"/>
              </a:solidFill>
              <a:effectLst/>
              <a:uLnTx/>
              <a:uFillTx/>
              <a:latin typeface="Times New Roman"/>
              <a:ea typeface="+mn-ea"/>
              <a:cs typeface="+mn-cs"/>
            </a:endParaRPr>
          </a:p>
        </p:txBody>
      </p:sp>
      <p:sp>
        <p:nvSpPr>
          <p:cNvPr id="4" name="Footer Placeholder 3">
            <a:extLst>
              <a:ext uri="{FF2B5EF4-FFF2-40B4-BE49-F238E27FC236}">
                <a16:creationId xmlns:a16="http://schemas.microsoft.com/office/drawing/2014/main" id="{21223C7B-1955-7056-5C0B-0000F49DD8D9}"/>
              </a:ext>
            </a:extLst>
          </p:cNvPr>
          <p:cNvSpPr>
            <a:spLocks noGrp="1"/>
          </p:cNvSpPr>
          <p:nvPr>
            <p:ph type="ftr" sz="quarter" idx="25"/>
          </p:nvPr>
        </p:nvSpPr>
        <p:spPr>
          <a:xfrm>
            <a:off x="6486660" y="6461885"/>
            <a:ext cx="5141503" cy="365125"/>
          </a:xfrm>
        </p:spPr>
        <p:txBody>
          <a:bodyPr/>
          <a:lstStyle/>
          <a:p>
            <a:r>
              <a:rPr lang="en-US" sz="1200">
                <a:solidFill>
                  <a:schemeClr val="tx1">
                    <a:lumMod val="85000"/>
                    <a:lumOff val="15000"/>
                  </a:schemeClr>
                </a:solidFill>
                <a:cs typeface="Arial"/>
              </a:rPr>
              <a:t>(Brook et al., 2010; </a:t>
            </a:r>
            <a:r>
              <a:rPr lang="en-US" sz="1200" err="1">
                <a:solidFill>
                  <a:schemeClr val="tx1">
                    <a:lumMod val="85000"/>
                    <a:lumOff val="15000"/>
                  </a:schemeClr>
                </a:solidFill>
                <a:cs typeface="Arial"/>
              </a:rPr>
              <a:t>Radel</a:t>
            </a:r>
            <a:r>
              <a:rPr lang="en-US" sz="1200">
                <a:solidFill>
                  <a:schemeClr val="tx1">
                    <a:lumMod val="85000"/>
                    <a:lumOff val="15000"/>
                  </a:schemeClr>
                </a:solidFill>
                <a:cs typeface="Arial"/>
              </a:rPr>
              <a:t> et al., 2018; </a:t>
            </a:r>
            <a:r>
              <a:rPr lang="en-US" sz="1200" err="1">
                <a:solidFill>
                  <a:schemeClr val="tx1">
                    <a:lumMod val="85000"/>
                    <a:lumOff val="15000"/>
                  </a:schemeClr>
                </a:solidFill>
                <a:cs typeface="Arial"/>
              </a:rPr>
              <a:t>Wulczyn</a:t>
            </a:r>
            <a:r>
              <a:rPr lang="en-US" sz="1200">
                <a:solidFill>
                  <a:schemeClr val="tx1">
                    <a:lumMod val="85000"/>
                    <a:lumOff val="15000"/>
                  </a:schemeClr>
                </a:solidFill>
                <a:cs typeface="Arial"/>
              </a:rPr>
              <a:t> et al., 2011)</a:t>
            </a:r>
            <a:endParaRPr lang="en-US" sz="1200">
              <a:solidFill>
                <a:schemeClr val="tx1">
                  <a:lumMod val="85000"/>
                  <a:lumOff val="15000"/>
                </a:schemeClr>
              </a:solidFill>
              <a:ea typeface="+mn-lt"/>
              <a:cs typeface="+mn-lt"/>
            </a:endParaRPr>
          </a:p>
        </p:txBody>
      </p:sp>
    </p:spTree>
    <p:extLst>
      <p:ext uri="{BB962C8B-B14F-4D97-AF65-F5344CB8AC3E}">
        <p14:creationId xmlns:p14="http://schemas.microsoft.com/office/powerpoint/2010/main" val="1059097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Improving Partnerships: No Single Agency Can Do This Alone ">
            <a:extLst>
              <a:ext uri="{FF2B5EF4-FFF2-40B4-BE49-F238E27FC236}">
                <a16:creationId xmlns:a16="http://schemas.microsoft.com/office/drawing/2014/main" id="{435B9F91-8920-B5A6-20BF-8D3AEB13D10E}"/>
              </a:ext>
            </a:extLst>
          </p:cNvPr>
          <p:cNvSpPr>
            <a:spLocks noGrp="1"/>
          </p:cNvSpPr>
          <p:nvPr>
            <p:ph type="title"/>
          </p:nvPr>
        </p:nvSpPr>
        <p:spPr>
          <a:xfrm>
            <a:off x="0" y="0"/>
            <a:ext cx="12191999" cy="1298630"/>
          </a:xfrm>
        </p:spPr>
        <p:txBody>
          <a:bodyPr/>
          <a:lstStyle/>
          <a:p>
            <a:r>
              <a:rPr lang="en-US" dirty="0"/>
              <a:t>Improving Partnerships: </a:t>
            </a:r>
            <a:br>
              <a:rPr lang="en-US" dirty="0"/>
            </a:br>
            <a:r>
              <a:rPr lang="en-US" dirty="0"/>
              <a:t>No Single Agency Can Do This Alone </a:t>
            </a:r>
          </a:p>
        </p:txBody>
      </p:sp>
      <p:pic>
        <p:nvPicPr>
          <p:cNvPr id="7" name="Picture 10" descr="Group of service providers standing together in unity">
            <a:extLst>
              <a:ext uri="{FF2B5EF4-FFF2-40B4-BE49-F238E27FC236}">
                <a16:creationId xmlns:a16="http://schemas.microsoft.com/office/drawing/2014/main" id="{3F118537-AC92-F05E-A33C-7BB64A66357C}"/>
              </a:ext>
            </a:extLst>
          </p:cNvPr>
          <p:cNvPicPr>
            <a:picLocks noChangeAspect="1"/>
          </p:cNvPicPr>
          <p:nvPr/>
        </p:nvPicPr>
        <p:blipFill rotWithShape="1">
          <a:blip r:embed="rId3"/>
          <a:srcRect t="1" b="-326"/>
          <a:stretch/>
        </p:blipFill>
        <p:spPr>
          <a:xfrm>
            <a:off x="319074" y="2197713"/>
            <a:ext cx="5489808" cy="3517287"/>
          </a:xfrm>
          <a:prstGeom prst="rect">
            <a:avLst/>
          </a:prstGeom>
        </p:spPr>
      </p:pic>
      <p:sp>
        <p:nvSpPr>
          <p:cNvPr id="6" name="Content Placeholder 5">
            <a:extLst>
              <a:ext uri="{FF2B5EF4-FFF2-40B4-BE49-F238E27FC236}">
                <a16:creationId xmlns:a16="http://schemas.microsoft.com/office/drawing/2014/main" id="{FC56BB49-2ABD-E090-4AF3-73B9179CE02C}"/>
              </a:ext>
            </a:extLst>
          </p:cNvPr>
          <p:cNvSpPr>
            <a:spLocks noGrp="1"/>
          </p:cNvSpPr>
          <p:nvPr>
            <p:ph idx="1"/>
          </p:nvPr>
        </p:nvSpPr>
        <p:spPr>
          <a:xfrm>
            <a:off x="6154443" y="1512514"/>
            <a:ext cx="5110746" cy="1188720"/>
          </a:xfrm>
        </p:spPr>
        <p:txBody>
          <a:bodyPr/>
          <a:lstStyle/>
          <a:p>
            <a:r>
              <a:rPr lang="en-US" sz="6800" dirty="0">
                <a:solidFill>
                  <a:srgbClr val="0F4263"/>
                </a:solidFill>
                <a:latin typeface="Vladimir Script" panose="03050402040407070305" pitchFamily="66" charset="0"/>
              </a:rPr>
              <a:t>Better Together</a:t>
            </a:r>
          </a:p>
        </p:txBody>
      </p:sp>
      <p:sp>
        <p:nvSpPr>
          <p:cNvPr id="15" name="Content Placeholder 14">
            <a:extLst>
              <a:ext uri="{FF2B5EF4-FFF2-40B4-BE49-F238E27FC236}">
                <a16:creationId xmlns:a16="http://schemas.microsoft.com/office/drawing/2014/main" id="{5D3B15BA-A081-1F9B-D0E0-339BD642998C}"/>
              </a:ext>
            </a:extLst>
          </p:cNvPr>
          <p:cNvSpPr>
            <a:spLocks noGrp="1"/>
          </p:cNvSpPr>
          <p:nvPr>
            <p:ph sz="quarter" idx="13"/>
          </p:nvPr>
        </p:nvSpPr>
        <p:spPr>
          <a:xfrm>
            <a:off x="6197143" y="2540123"/>
            <a:ext cx="5489808" cy="3517287"/>
          </a:xfrm>
        </p:spPr>
        <p:txBody>
          <a:bodyPr/>
          <a:lstStyle/>
          <a:p>
            <a:pPr marL="0" indent="0">
              <a:lnSpc>
                <a:spcPct val="100000"/>
              </a:lnSpc>
              <a:spcBef>
                <a:spcPts val="1200"/>
              </a:spcBef>
              <a:spcAft>
                <a:spcPts val="1200"/>
              </a:spcAft>
              <a:buNone/>
            </a:pPr>
            <a:r>
              <a:rPr lang="en-US" sz="2000" dirty="0"/>
              <a:t>Improving outcomes for children and families affected by parental substance use requires a coordinated response that draws from the talents and resources of </a:t>
            </a:r>
            <a:r>
              <a:rPr lang="en-US" sz="2000" i="1" dirty="0"/>
              <a:t>at least </a:t>
            </a:r>
            <a:r>
              <a:rPr lang="en-US" sz="2000" dirty="0"/>
              <a:t>the following systems: </a:t>
            </a:r>
          </a:p>
          <a:p>
            <a:pPr>
              <a:spcBef>
                <a:spcPts val="600"/>
              </a:spcBef>
              <a:spcAft>
                <a:spcPts val="600"/>
              </a:spcAft>
            </a:pPr>
            <a:r>
              <a:rPr lang="en-US" sz="2000" dirty="0"/>
              <a:t>Child Welfare</a:t>
            </a:r>
          </a:p>
          <a:p>
            <a:pPr>
              <a:spcBef>
                <a:spcPts val="600"/>
              </a:spcBef>
              <a:spcAft>
                <a:spcPts val="600"/>
              </a:spcAft>
            </a:pPr>
            <a:r>
              <a:rPr lang="en-US" sz="2000" dirty="0"/>
              <a:t>Treatment Providers</a:t>
            </a:r>
          </a:p>
          <a:p>
            <a:pPr>
              <a:spcBef>
                <a:spcPts val="600"/>
              </a:spcBef>
              <a:spcAft>
                <a:spcPts val="600"/>
              </a:spcAft>
            </a:pPr>
            <a:r>
              <a:rPr lang="en-US" sz="2000" dirty="0"/>
              <a:t>Courts</a:t>
            </a:r>
          </a:p>
        </p:txBody>
      </p:sp>
    </p:spTree>
    <p:extLst>
      <p:ext uri="{BB962C8B-B14F-4D97-AF65-F5344CB8AC3E}">
        <p14:creationId xmlns:p14="http://schemas.microsoft.com/office/powerpoint/2010/main" val="3841886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9A971-5445-7A22-FAFC-8DD8C5C3A7CF}"/>
              </a:ext>
              <a:ext uri="{C183D7F6-B498-43B3-948B-1728B52AA6E4}">
                <adec:decorative xmlns:adec="http://schemas.microsoft.com/office/drawing/2017/decorative" val="1"/>
              </a:ext>
            </a:extLst>
          </p:cNvPr>
          <p:cNvPicPr>
            <a:picLocks noChangeAspect="1"/>
          </p:cNvPicPr>
          <p:nvPr/>
        </p:nvPicPr>
        <p:blipFill rotWithShape="1">
          <a:blip r:embed="rId3" cstate="print">
            <a:alphaModFix amt="22000"/>
            <a:extLst>
              <a:ext uri="{28A0092B-C50C-407E-A947-70E740481C1C}">
                <a14:useLocalDpi xmlns:a14="http://schemas.microsoft.com/office/drawing/2010/main" val="0"/>
              </a:ext>
            </a:extLst>
          </a:blip>
          <a:srcRect l="6351" t="3348" r="17866" b="6959"/>
          <a:stretch/>
        </p:blipFill>
        <p:spPr>
          <a:xfrm rot="5400000">
            <a:off x="2667002" y="-2660649"/>
            <a:ext cx="6858000" cy="12192000"/>
          </a:xfrm>
          <a:prstGeom prst="rect">
            <a:avLst/>
          </a:prstGeom>
        </p:spPr>
      </p:pic>
      <p:sp>
        <p:nvSpPr>
          <p:cNvPr id="2" name="Title 1" descr="An Important Reminder About the 'Why' Behind Our Collaborative Partnerships">
            <a:extLst>
              <a:ext uri="{FF2B5EF4-FFF2-40B4-BE49-F238E27FC236}">
                <a16:creationId xmlns:a16="http://schemas.microsoft.com/office/drawing/2014/main" id="{F64F89A8-94AC-0268-ECB7-A6CC78178193}"/>
              </a:ext>
            </a:extLst>
          </p:cNvPr>
          <p:cNvSpPr>
            <a:spLocks noGrp="1"/>
          </p:cNvSpPr>
          <p:nvPr>
            <p:ph type="title"/>
          </p:nvPr>
        </p:nvSpPr>
        <p:spPr>
          <a:xfrm>
            <a:off x="0" y="0"/>
            <a:ext cx="12192001" cy="1433743"/>
          </a:xfrm>
        </p:spPr>
        <p:txBody>
          <a:bodyPr/>
          <a:lstStyle/>
          <a:p>
            <a:r>
              <a:rPr lang="en-US" sz="3600" dirty="0">
                <a:latin typeface="Arial"/>
                <a:cs typeface="Arial"/>
              </a:rPr>
              <a:t>An Important Reminder About the 'Why' </a:t>
            </a:r>
            <a:br>
              <a:rPr lang="en-US" sz="3600" dirty="0">
                <a:latin typeface="Arial"/>
                <a:cs typeface="Arial"/>
              </a:rPr>
            </a:br>
            <a:r>
              <a:rPr lang="en-US" sz="3600" dirty="0">
                <a:latin typeface="Arial"/>
                <a:cs typeface="Arial"/>
              </a:rPr>
              <a:t>Behind Our Collaborative Partnerships</a:t>
            </a:r>
            <a:endParaRPr lang="en-US" sz="3600" dirty="0"/>
          </a:p>
        </p:txBody>
      </p:sp>
      <p:sp>
        <p:nvSpPr>
          <p:cNvPr id="3" name="Content Placeholder 2">
            <a:extLst>
              <a:ext uri="{FF2B5EF4-FFF2-40B4-BE49-F238E27FC236}">
                <a16:creationId xmlns:a16="http://schemas.microsoft.com/office/drawing/2014/main" id="{40DFFE6F-2BD7-0BCE-5CFF-D98BE632DB7A}"/>
              </a:ext>
            </a:extLst>
          </p:cNvPr>
          <p:cNvSpPr>
            <a:spLocks noGrp="1"/>
          </p:cNvSpPr>
          <p:nvPr>
            <p:ph sz="quarter" idx="15"/>
          </p:nvPr>
        </p:nvSpPr>
        <p:spPr>
          <a:xfrm>
            <a:off x="1031375" y="2156307"/>
            <a:ext cx="10047012" cy="1420770"/>
          </a:xfrm>
        </p:spPr>
        <p:txBody>
          <a:bodyPr/>
          <a:lstStyle/>
          <a:p>
            <a:pPr marL="0" indent="0">
              <a:lnSpc>
                <a:spcPct val="100000"/>
              </a:lnSpc>
              <a:buNone/>
            </a:pP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Meaningful collaboration across systems that includes agreement on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common values</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 enhanced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communication</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 and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information sharing</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 blended funding and data collection for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shared outcomes</a:t>
            </a:r>
            <a:r>
              <a:rPr kumimoji="0" lang="en-US" sz="2400" b="0" i="0" u="none" strike="noStrike" kern="1200" cap="none" spc="0" normalizeH="0" baseline="0" noProof="0">
                <a:ln>
                  <a:noFill/>
                </a:ln>
                <a:solidFill>
                  <a:schemeClr val="tx1"/>
                </a:solidFill>
                <a:effectLst/>
                <a:uLnTx/>
                <a:uFillTx/>
                <a:latin typeface="Arial" panose="020B0604020202020204" pitchFamily="34" charset="0"/>
                <a:ea typeface="Yu Gothic UI Semibold" panose="020B0700000000000000" pitchFamily="34" charset="-128"/>
                <a:cs typeface="Arial" panose="020B0604020202020204" pitchFamily="34" charset="0"/>
              </a:rPr>
              <a:t>…</a:t>
            </a:r>
            <a:endPar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
        <p:nvSpPr>
          <p:cNvPr id="4" name="Content Placeholder 3">
            <a:extLst>
              <a:ext uri="{FF2B5EF4-FFF2-40B4-BE49-F238E27FC236}">
                <a16:creationId xmlns:a16="http://schemas.microsoft.com/office/drawing/2014/main" id="{349FB4BF-25C1-4765-20A7-FCB0A5E4744C}"/>
              </a:ext>
            </a:extLst>
          </p:cNvPr>
          <p:cNvSpPr>
            <a:spLocks noGrp="1"/>
          </p:cNvSpPr>
          <p:nvPr>
            <p:ph sz="quarter" idx="16"/>
          </p:nvPr>
        </p:nvSpPr>
        <p:spPr>
          <a:xfrm>
            <a:off x="901978" y="3965842"/>
            <a:ext cx="10047013" cy="2240280"/>
          </a:xfrm>
        </p:spPr>
        <p:txBody>
          <a:bodyPr/>
          <a:lstStyle/>
          <a:p>
            <a:pPr marL="0" indent="0">
              <a:lnSpc>
                <a:spcPct val="100000"/>
              </a:lnSpc>
              <a:buNone/>
            </a:pP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…results in improved outcomes for families including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increased</a:t>
            </a:r>
            <a:r>
              <a:rPr kumimoji="0" lang="en-US" sz="2400" b="0"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engagement and retention </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of parents in substance use disorder treatment,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fewer children removed </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from parental custody,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increased family reunification </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post-removal and </a:t>
            </a:r>
            <a:r>
              <a:rPr kumimoji="0" lang="en-US" sz="2400" b="1" i="0" u="none" strike="noStrike" kern="1200" cap="none" spc="0" normalizeH="0" baseline="0" noProof="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fewer children re-entering</a:t>
            </a:r>
            <a:r>
              <a:rPr kumimoji="0" lang="en-US" sz="2400" b="1"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 </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the child welfare system and </a:t>
            </a:r>
            <a:r>
              <a:rPr lang="en-US" sz="2400">
                <a:latin typeface="Arial" panose="020B0604020202020204" pitchFamily="34" charset="0"/>
                <a:ea typeface="Yu Gothic UI Semibold" panose="020B0700000000000000" pitchFamily="34" charset="-128"/>
                <a:cs typeface="Arial" panose="020B0604020202020204" pitchFamily="34" charset="0"/>
              </a:rPr>
              <a:t>out-of-home care</a:t>
            </a:r>
            <a:r>
              <a:rPr kumimoji="0" lang="en-US" sz="2400" b="0" i="0" u="none" strike="noStrike" kern="1200" cap="none" spc="0" normalizeH="0" baseline="0" noProof="0">
                <a:ln>
                  <a:noFill/>
                </a:ln>
                <a:effectLst/>
                <a:uLnTx/>
                <a:uFillTx/>
                <a:latin typeface="Arial" panose="020B0604020202020204" pitchFamily="34" charset="0"/>
                <a:ea typeface="Yu Gothic UI Semibold" panose="020B0700000000000000" pitchFamily="34" charset="-128"/>
                <a:cs typeface="Arial" panose="020B0604020202020204" pitchFamily="34" charset="0"/>
              </a:rPr>
              <a:t>. </a:t>
            </a:r>
          </a:p>
        </p:txBody>
      </p:sp>
      <p:sp>
        <p:nvSpPr>
          <p:cNvPr id="5" name="Footer Placeholder 4">
            <a:extLst>
              <a:ext uri="{FF2B5EF4-FFF2-40B4-BE49-F238E27FC236}">
                <a16:creationId xmlns:a16="http://schemas.microsoft.com/office/drawing/2014/main" id="{3CA9BF63-6472-A2BE-922F-4587DF8943E7}"/>
              </a:ext>
            </a:extLst>
          </p:cNvPr>
          <p:cNvSpPr>
            <a:spLocks noGrp="1"/>
          </p:cNvSpPr>
          <p:nvPr>
            <p:ph type="ftr" sz="quarter" idx="17"/>
          </p:nvPr>
        </p:nvSpPr>
        <p:spPr>
          <a:xfrm>
            <a:off x="2006930" y="6486525"/>
            <a:ext cx="8505622" cy="365125"/>
          </a:xfrm>
        </p:spPr>
        <p:txBody>
          <a:bodyPr/>
          <a:lstStyle/>
          <a:p>
            <a:pPr defTabSz="914172">
              <a:defRPr/>
            </a:pPr>
            <a:r>
              <a:rPr kumimoji="0" lang="en-US" sz="1200" b="0" u="none" strike="noStrike" kern="1200" cap="none" spc="0" normalizeH="0" baseline="0" noProof="0">
                <a:ln>
                  <a:noFill/>
                </a:ln>
                <a:solidFill>
                  <a:schemeClr val="accent1"/>
                </a:solidFill>
                <a:effectLst/>
                <a:uLnTx/>
                <a:uFillTx/>
                <a:ea typeface="Yu Gothic UI Semibold"/>
                <a:cs typeface="Calibri"/>
              </a:rPr>
              <a:t>(</a:t>
            </a:r>
            <a:r>
              <a:rPr kumimoji="0" lang="en-US" sz="1200" b="0" u="none" strike="noStrike" kern="1200" cap="none" spc="0" normalizeH="0" baseline="0" noProof="0">
                <a:ln>
                  <a:noFill/>
                </a:ln>
                <a:solidFill>
                  <a:schemeClr val="accent1"/>
                </a:solidFill>
                <a:effectLst/>
                <a:uLnTx/>
                <a:uFillTx/>
                <a:ea typeface="Yu Gothic UI Semibold"/>
                <a:cs typeface="Arial"/>
              </a:rPr>
              <a:t>Boles et al., 2012; Dennis et al., 2015; Drabble, </a:t>
            </a:r>
            <a:r>
              <a:rPr lang="en-US" sz="1200">
                <a:solidFill>
                  <a:schemeClr val="accent1"/>
                </a:solidFill>
                <a:ea typeface="Yu Gothic UI Semibold"/>
                <a:cs typeface="Arial"/>
              </a:rPr>
              <a:t>2010;</a:t>
            </a:r>
            <a:r>
              <a:rPr lang="en-US" sz="1200">
                <a:solidFill>
                  <a:schemeClr val="accent1"/>
                </a:solidFill>
                <a:ea typeface="Yu Gothic UI Semibold"/>
                <a:cs typeface="+mn-lt"/>
              </a:rPr>
              <a:t> </a:t>
            </a:r>
            <a:r>
              <a:rPr lang="en-US">
                <a:solidFill>
                  <a:schemeClr val="accent1"/>
                </a:solidFill>
                <a:ea typeface="+mn-lt"/>
                <a:cs typeface="+mn-lt"/>
              </a:rPr>
              <a:t>Substance Abuse and Mental Health Services Administration,</a:t>
            </a:r>
            <a:r>
              <a:rPr lang="en-US" sz="1200">
                <a:solidFill>
                  <a:schemeClr val="accent1"/>
                </a:solidFill>
                <a:ea typeface="+mn-lt"/>
                <a:cs typeface="+mn-lt"/>
              </a:rPr>
              <a:t> 2020) </a:t>
            </a:r>
            <a:endParaRPr lang="en-US" sz="1200" b="0" u="none" strike="noStrike" kern="1200" cap="none" spc="0" normalizeH="0" baseline="0" noProof="0">
              <a:ln>
                <a:noFill/>
              </a:ln>
              <a:solidFill>
                <a:schemeClr val="accent1"/>
              </a:solidFill>
              <a:effectLst/>
              <a:uLnTx/>
              <a:uFillTx/>
              <a:ea typeface="+mn-lt"/>
              <a:cs typeface="+mn-lt"/>
            </a:endParaRPr>
          </a:p>
        </p:txBody>
      </p:sp>
    </p:spTree>
    <p:extLst>
      <p:ext uri="{BB962C8B-B14F-4D97-AF65-F5344CB8AC3E}">
        <p14:creationId xmlns:p14="http://schemas.microsoft.com/office/powerpoint/2010/main" val="32127561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65883A-C76B-1288-BDDE-9EDCC12D54B1}"/>
              </a:ext>
            </a:extLst>
          </p:cNvPr>
          <p:cNvSpPr>
            <a:spLocks noGrp="1"/>
          </p:cNvSpPr>
          <p:nvPr>
            <p:ph type="title"/>
          </p:nvPr>
        </p:nvSpPr>
        <p:spPr>
          <a:xfrm>
            <a:off x="153488" y="1493143"/>
            <a:ext cx="6084026" cy="1325563"/>
          </a:xfrm>
        </p:spPr>
        <p:txBody>
          <a:bodyPr/>
          <a:lstStyle/>
          <a:p>
            <a:r>
              <a:rPr lang="en-US" dirty="0"/>
              <a:t>Contact the NCSACW Training and Technical Assistance (TTA) Program</a:t>
            </a:r>
          </a:p>
        </p:txBody>
      </p:sp>
      <p:sp>
        <p:nvSpPr>
          <p:cNvPr id="2" name="Content Placeholder 1">
            <a:extLst>
              <a:ext uri="{FF2B5EF4-FFF2-40B4-BE49-F238E27FC236}">
                <a16:creationId xmlns:a16="http://schemas.microsoft.com/office/drawing/2014/main" id="{469D86B6-EFFF-CE55-126F-F334B6522867}"/>
              </a:ext>
            </a:extLst>
          </p:cNvPr>
          <p:cNvSpPr>
            <a:spLocks noGrp="1"/>
          </p:cNvSpPr>
          <p:nvPr>
            <p:ph sz="quarter" idx="14"/>
          </p:nvPr>
        </p:nvSpPr>
        <p:spPr>
          <a:xfrm>
            <a:off x="1191985" y="3429000"/>
            <a:ext cx="4437453" cy="2395538"/>
          </a:xfrm>
        </p:spPr>
        <p:txBody>
          <a:bodyPr/>
          <a:lstStyle/>
          <a:p>
            <a:r>
              <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Connect with programs that are developing tools and implementing practices and protocols to support their collaborative</a:t>
            </a:r>
          </a:p>
          <a:p>
            <a:r>
              <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Training and technical assistance to support collaboration and systems change</a:t>
            </a:r>
          </a:p>
        </p:txBody>
      </p:sp>
      <p:sp>
        <p:nvSpPr>
          <p:cNvPr id="3" name="Content Placeholder 2">
            <a:extLst>
              <a:ext uri="{FF2B5EF4-FFF2-40B4-BE49-F238E27FC236}">
                <a16:creationId xmlns:a16="http://schemas.microsoft.com/office/drawing/2014/main" id="{A4A2CAAE-2C30-5837-0C07-EEDCFBFCE218}"/>
              </a:ext>
            </a:extLst>
          </p:cNvPr>
          <p:cNvSpPr>
            <a:spLocks noGrp="1"/>
          </p:cNvSpPr>
          <p:nvPr>
            <p:ph sz="quarter" idx="16"/>
          </p:nvPr>
        </p:nvSpPr>
        <p:spPr/>
        <p:txBody>
          <a:bodyPr/>
          <a:lstStyle/>
          <a:p>
            <a:r>
              <a:rPr lang="en-US">
                <a:solidFill>
                  <a:schemeClr val="accent3"/>
                </a:solidFill>
                <a:hlinkClick r:id="rId3">
                  <a:extLst>
                    <a:ext uri="{A12FA001-AC4F-418D-AE19-62706E023703}">
                      <ahyp:hlinkClr xmlns:ahyp="http://schemas.microsoft.com/office/drawing/2018/hyperlinkcolor" val="tx"/>
                    </a:ext>
                  </a:extLst>
                </a:hlinkClick>
              </a:rPr>
              <a:t>https://ncsacw.acf.hhs.gov/   </a:t>
            </a:r>
            <a:endParaRPr lang="en-US">
              <a:solidFill>
                <a:schemeClr val="accent3"/>
              </a:solidFill>
            </a:endParaRPr>
          </a:p>
        </p:txBody>
      </p:sp>
      <p:sp>
        <p:nvSpPr>
          <p:cNvPr id="4" name="Content Placeholder 3">
            <a:extLst>
              <a:ext uri="{FF2B5EF4-FFF2-40B4-BE49-F238E27FC236}">
                <a16:creationId xmlns:a16="http://schemas.microsoft.com/office/drawing/2014/main" id="{CCF0BBC6-B550-AB84-7FFF-7ABFDB67ABF0}"/>
              </a:ext>
            </a:extLst>
          </p:cNvPr>
          <p:cNvSpPr>
            <a:spLocks noGrp="1"/>
          </p:cNvSpPr>
          <p:nvPr>
            <p:ph sz="quarter" idx="17"/>
          </p:nvPr>
        </p:nvSpPr>
        <p:spPr/>
        <p:txBody>
          <a:bodyPr/>
          <a:lstStyle/>
          <a:p>
            <a:r>
              <a:rPr lang="en-US">
                <a:solidFill>
                  <a:schemeClr val="accent3"/>
                </a:solidFill>
                <a:hlinkClick r:id="rId4">
                  <a:extLst>
                    <a:ext uri="{A12FA001-AC4F-418D-AE19-62706E023703}">
                      <ahyp:hlinkClr xmlns:ahyp="http://schemas.microsoft.com/office/drawing/2018/hyperlinkcolor" val="tx"/>
                    </a:ext>
                  </a:extLst>
                </a:hlinkClick>
              </a:rPr>
              <a:t>ncsacw@cffutures.org</a:t>
            </a:r>
            <a:endParaRPr lang="en-US">
              <a:solidFill>
                <a:schemeClr val="accent3"/>
              </a:solidFill>
            </a:endParaRPr>
          </a:p>
        </p:txBody>
      </p:sp>
      <p:sp>
        <p:nvSpPr>
          <p:cNvPr id="5" name="Content Placeholder 4">
            <a:extLst>
              <a:ext uri="{FF2B5EF4-FFF2-40B4-BE49-F238E27FC236}">
                <a16:creationId xmlns:a16="http://schemas.microsoft.com/office/drawing/2014/main" id="{AEEBE8B4-433A-8757-1C94-7F7709D8998E}"/>
              </a:ext>
            </a:extLst>
          </p:cNvPr>
          <p:cNvSpPr>
            <a:spLocks noGrp="1"/>
          </p:cNvSpPr>
          <p:nvPr>
            <p:ph sz="quarter" idx="18"/>
          </p:nvPr>
        </p:nvSpPr>
        <p:spPr/>
        <p:txBody>
          <a:bodyPr/>
          <a:lstStyle/>
          <a:p>
            <a:r>
              <a:rPr lang="en-US" dirty="0"/>
              <a:t>Toll-Free @ 1-866-493-2758</a:t>
            </a:r>
          </a:p>
        </p:txBody>
      </p:sp>
    </p:spTree>
    <p:extLst>
      <p:ext uri="{BB962C8B-B14F-4D97-AF65-F5344CB8AC3E}">
        <p14:creationId xmlns:p14="http://schemas.microsoft.com/office/powerpoint/2010/main" val="2999505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F9199A8-0DCC-BC6F-58B8-A5BD3BB2F3E8}"/>
              </a:ext>
            </a:extLst>
          </p:cNvPr>
          <p:cNvSpPr>
            <a:spLocks noGrp="1"/>
          </p:cNvSpPr>
          <p:nvPr>
            <p:ph type="ctrTitle"/>
          </p:nvPr>
        </p:nvSpPr>
        <p:spPr/>
        <p:txBody>
          <a:bodyPr/>
          <a:lstStyle/>
          <a:p>
            <a:r>
              <a:rPr lang="en-US" sz="4800" dirty="0">
                <a:solidFill>
                  <a:prstClr val="white"/>
                </a:solidFill>
              </a:rPr>
              <a:t>References</a:t>
            </a:r>
            <a:endParaRPr lang="en-US" dirty="0"/>
          </a:p>
        </p:txBody>
      </p:sp>
    </p:spTree>
    <p:extLst>
      <p:ext uri="{BB962C8B-B14F-4D97-AF65-F5344CB8AC3E}">
        <p14:creationId xmlns:p14="http://schemas.microsoft.com/office/powerpoint/2010/main" val="2966558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cture 1">
            <a:extLst>
              <a:ext uri="{FF2B5EF4-FFF2-40B4-BE49-F238E27FC236}">
                <a16:creationId xmlns:a16="http://schemas.microsoft.com/office/drawing/2014/main" id="{7D105183-CA61-9659-E11C-A68E9BD2F9FE}"/>
              </a:ext>
              <a:ext uri="{C183D7F6-B498-43B3-948B-1728B52AA6E4}">
                <adec:decorative xmlns:adec="http://schemas.microsoft.com/office/drawing/2017/decorative" val="1"/>
              </a:ext>
            </a:extLst>
          </p:cNvPr>
          <p:cNvSpPr txBox="1">
            <a:spLocks/>
          </p:cNvSpPr>
          <p:nvPr/>
        </p:nvSpPr>
        <p:spPr>
          <a:xfrm>
            <a:off x="506550" y="1351187"/>
            <a:ext cx="3803904" cy="4155617"/>
          </a:xfrm>
          <a:prstGeom prst="homePlate">
            <a:avLst>
              <a:gd name="adj" fmla="val 21669"/>
            </a:avLst>
          </a:prstGeom>
          <a:solidFill>
            <a:schemeClr val="tx1">
              <a:lumMod val="75000"/>
              <a:lumOff val="25000"/>
            </a:schemeClr>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endParaRPr lang="en-US" sz="3600" dirty="0"/>
          </a:p>
        </p:txBody>
      </p:sp>
      <p:sp>
        <p:nvSpPr>
          <p:cNvPr id="11" name="Title 10">
            <a:extLst>
              <a:ext uri="{FF2B5EF4-FFF2-40B4-BE49-F238E27FC236}">
                <a16:creationId xmlns:a16="http://schemas.microsoft.com/office/drawing/2014/main" id="{43997C18-6997-A8C4-9EA2-6D885C9BEA8B}"/>
              </a:ext>
              <a:ext uri="{C183D7F6-B498-43B3-948B-1728B52AA6E4}">
                <adec:decorative xmlns:adec="http://schemas.microsoft.com/office/drawing/2017/decorative" val="0"/>
              </a:ext>
            </a:extLst>
          </p:cNvPr>
          <p:cNvSpPr>
            <a:spLocks noGrp="1"/>
          </p:cNvSpPr>
          <p:nvPr>
            <p:ph type="title"/>
          </p:nvPr>
        </p:nvSpPr>
        <p:spPr>
          <a:xfrm>
            <a:off x="266700" y="2057395"/>
            <a:ext cx="3803904" cy="2743200"/>
          </a:xfrm>
          <a:noFill/>
          <a:ln>
            <a:noFill/>
          </a:ln>
        </p:spPr>
        <p:txBody>
          <a:bodyPr/>
          <a:lstStyle/>
          <a:p>
            <a:pPr rtl="0" eaLnBrk="1" latinLnBrk="0" hangingPunct="1"/>
            <a:r>
              <a:rPr lang="en-US" sz="3600" kern="1200" dirty="0">
                <a:effectLst/>
                <a:ea typeface="+mn-ea"/>
                <a:cs typeface="+mn-cs"/>
              </a:rPr>
              <a:t>Year 2021 Data Listed by State</a:t>
            </a:r>
            <a:br>
              <a:rPr lang="en-US" sz="3600" kern="1200" dirty="0">
                <a:effectLst/>
                <a:ea typeface="+mn-ea"/>
                <a:cs typeface="+mn-cs"/>
              </a:rPr>
            </a:br>
            <a:r>
              <a:rPr lang="en-US" sz="3600" kern="1200" dirty="0">
                <a:effectLst/>
                <a:ea typeface="+mn-ea"/>
                <a:cs typeface="+mn-cs"/>
              </a:rPr>
              <a:t>(A-K)</a:t>
            </a:r>
            <a:endParaRPr lang="en-IN" dirty="0"/>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nvGraphicFramePr>
        <p:xfrm>
          <a:off x="5650805" y="224827"/>
          <a:ext cx="5513382" cy="6408339"/>
        </p:xfrm>
        <a:graphic>
          <a:graphicData uri="http://schemas.openxmlformats.org/drawingml/2006/table">
            <a:tbl>
              <a:tblPr firstRow="1" bandRow="1">
                <a:tableStyleId>{B301B821-A1FF-4177-AEE7-76D212191A09}</a:tableStyleId>
              </a:tblPr>
              <a:tblGrid>
                <a:gridCol w="1837794">
                  <a:extLst>
                    <a:ext uri="{9D8B030D-6E8A-4147-A177-3AD203B41FA5}">
                      <a16:colId xmlns:a16="http://schemas.microsoft.com/office/drawing/2014/main" val="425399174"/>
                    </a:ext>
                  </a:extLst>
                </a:gridCol>
                <a:gridCol w="1837794">
                  <a:extLst>
                    <a:ext uri="{9D8B030D-6E8A-4147-A177-3AD203B41FA5}">
                      <a16:colId xmlns:a16="http://schemas.microsoft.com/office/drawing/2014/main" val="318477015"/>
                    </a:ext>
                  </a:extLst>
                </a:gridCol>
                <a:gridCol w="1837794">
                  <a:extLst>
                    <a:ext uri="{9D8B030D-6E8A-4147-A177-3AD203B41FA5}">
                      <a16:colId xmlns:a16="http://schemas.microsoft.com/office/drawing/2014/main" val="241651614"/>
                    </a:ext>
                  </a:extLst>
                </a:gridCol>
              </a:tblGrid>
              <a:tr h="337281">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Rate</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45720" marR="4572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AK</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67.2%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2768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4250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AR</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50.3%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3610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AZ</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34.3%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7640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CA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11.7%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8379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CO</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49.9%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4063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CT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43.4%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2189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DC</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15.7%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127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DE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19.6%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142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FL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51.8%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18745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GA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44.7%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7161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HI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855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IA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60.0%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4448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1130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3033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61.7%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13504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KS</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35.5%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3654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KY</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41.6%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ts val="2000"/>
                        </a:lnSpc>
                        <a:spcBef>
                          <a:spcPts val="0"/>
                        </a:spcBef>
                        <a:spcAft>
                          <a:spcPts val="0"/>
                        </a:spcAft>
                      </a:pPr>
                      <a:r>
                        <a:rPr lang="en-US" sz="1600" dirty="0">
                          <a:solidFill>
                            <a:srgbClr val="000000"/>
                          </a:solidFill>
                          <a:effectLst/>
                          <a:latin typeface="Arial" panose="020B0604020202020204" pitchFamily="34" charset="0"/>
                          <a:cs typeface="Arial" panose="020B0604020202020204" pitchFamily="34" charset="0"/>
                        </a:rPr>
                        <a:t>5678</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34213701"/>
                  </a:ext>
                </a:extLst>
              </a:tr>
            </a:tbl>
          </a:graphicData>
        </a:graphic>
      </p:graphicFrame>
      <p:sp>
        <p:nvSpPr>
          <p:cNvPr id="5" name="Content Placeholder 4">
            <a:extLst>
              <a:ext uri="{FF2B5EF4-FFF2-40B4-BE49-F238E27FC236}">
                <a16:creationId xmlns:a16="http://schemas.microsoft.com/office/drawing/2014/main" id="{CCBD8213-12B8-A068-0DB5-13D47AF1132C}"/>
              </a:ext>
            </a:extLst>
          </p:cNvPr>
          <p:cNvSpPr>
            <a:spLocks noGrp="1"/>
          </p:cNvSpPr>
          <p:nvPr>
            <p:ph sz="quarter" idx="23"/>
          </p:nvPr>
        </p:nvSpPr>
        <p:spPr>
          <a:xfrm>
            <a:off x="-1511231" y="6505575"/>
            <a:ext cx="5314950" cy="352425"/>
          </a:xfrm>
        </p:spPr>
        <p:txBody>
          <a:bodyPr/>
          <a:lstStyle/>
          <a:p>
            <a:pPr marL="0" indent="0" algn="r">
              <a:buNone/>
            </a:pPr>
            <a:r>
              <a:rPr lang="en-US" sz="1200" i="0" dirty="0">
                <a:solidFill>
                  <a:srgbClr val="46505F"/>
                </a:solidFill>
                <a:latin typeface="Arial" panose="020B0604020202020204" pitchFamily="34" charset="0"/>
                <a:cs typeface="Arial" panose="020B0604020202020204" pitchFamily="34" charset="0"/>
              </a:rPr>
              <a:t>Source: AFCARS Data 2000-2021, as of 03/21/23</a:t>
            </a:r>
            <a:endParaRPr lang="en-IN" sz="1200" dirty="0">
              <a:solidFill>
                <a:srgbClr val="46505F"/>
              </a:solidFill>
            </a:endParaRPr>
          </a:p>
        </p:txBody>
      </p:sp>
    </p:spTree>
    <p:extLst>
      <p:ext uri="{BB962C8B-B14F-4D97-AF65-F5344CB8AC3E}">
        <p14:creationId xmlns:p14="http://schemas.microsoft.com/office/powerpoint/2010/main" val="1298655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ferences, 1 of 5"/>
          <p:cNvSpPr>
            <a:spLocks noGrp="1"/>
          </p:cNvSpPr>
          <p:nvPr>
            <p:ph type="title"/>
          </p:nvPr>
        </p:nvSpPr>
        <p:spPr>
          <a:xfrm>
            <a:off x="0" y="0"/>
            <a:ext cx="12192000" cy="1216152"/>
          </a:xfrm>
        </p:spPr>
        <p:txBody>
          <a:bodyPr>
            <a:normAutofit/>
          </a:bodyPr>
          <a:lstStyle/>
          <a:p>
            <a:r>
              <a:rPr lang="en-US" dirty="0"/>
              <a:t>References, 1 of 5</a:t>
            </a:r>
          </a:p>
        </p:txBody>
      </p:sp>
      <p:sp>
        <p:nvSpPr>
          <p:cNvPr id="4" name="Content Placeholder 3"/>
          <p:cNvSpPr>
            <a:spLocks noGrp="1"/>
          </p:cNvSpPr>
          <p:nvPr>
            <p:ph idx="4294967295"/>
          </p:nvPr>
        </p:nvSpPr>
        <p:spPr>
          <a:xfrm>
            <a:off x="351692" y="1444625"/>
            <a:ext cx="11465170" cy="4714875"/>
          </a:xfrm>
        </p:spPr>
        <p:txBody>
          <a:bodyPr vert="horz" lIns="91440" tIns="45720" rIns="91440" bIns="45720" rtlCol="0" anchor="t">
            <a:noAutofit/>
          </a:bodyPr>
          <a:lstStyle/>
          <a:p>
            <a:pPr>
              <a:spcBef>
                <a:spcPts val="800"/>
              </a:spcBef>
            </a:pPr>
            <a:r>
              <a:rPr lang="en-US" sz="1400" dirty="0"/>
              <a:t>Adams, P. J. (2016). Switching to a social approach to addiction: Implications for theory and practice. International Journal of Mental Health and Addiction, 14(1), 86–94. </a:t>
            </a:r>
            <a:r>
              <a:rPr lang="en-US" sz="1400" dirty="0">
                <a:hlinkClick r:id="rId3"/>
              </a:rPr>
              <a:t>http://dx.doi.org/10.1007/s11469-015-9588-4</a:t>
            </a:r>
            <a:r>
              <a:rPr lang="en-US" sz="1400" dirty="0"/>
              <a:t> </a:t>
            </a:r>
          </a:p>
          <a:p>
            <a:pPr>
              <a:spcBef>
                <a:spcPts val="800"/>
              </a:spcBef>
            </a:pPr>
            <a:r>
              <a:rPr lang="en-US" sz="1400" dirty="0"/>
              <a:t>American Society of Addiction Medicine. (2014). The ASAM performance measures for the addiction specialist physician. </a:t>
            </a:r>
            <a:r>
              <a:rPr lang="en-US" sz="1400" dirty="0">
                <a:hlinkClick r:id="rId4"/>
              </a:rPr>
              <a:t>https://www.asam.org/docs/default-source/advocacy/performance-measures-for-the-addiction-specialist-physician.pdf?sfvrsn=5f986dc2_0</a:t>
            </a:r>
            <a:r>
              <a:rPr lang="en-US" sz="1400" dirty="0"/>
              <a:t>   </a:t>
            </a:r>
          </a:p>
          <a:p>
            <a:pPr>
              <a:spcBef>
                <a:spcPts val="800"/>
              </a:spcBef>
            </a:pPr>
            <a:r>
              <a:rPr lang="en-US" sz="1400" dirty="0"/>
              <a:t>Bennet, L. &amp; Bland, P. (2008). Substance abuse and intimate partner violence. Harrisburg, PA: </a:t>
            </a:r>
            <a:r>
              <a:rPr lang="en-US" sz="1400" dirty="0" err="1"/>
              <a:t>VAWnet</a:t>
            </a:r>
            <a:r>
              <a:rPr lang="en-US" sz="1400" dirty="0"/>
              <a:t>, A project of the National Resource Center on Domestic Violence, National Resource Center on Domestic Violence (NRCDV). </a:t>
            </a:r>
            <a:r>
              <a:rPr lang="en-US" sz="1400" dirty="0">
                <a:hlinkClick r:id="rId5"/>
              </a:rPr>
              <a:t>https://vawnet.org/material/substance-abuse-and-intimate-partner-violence</a:t>
            </a:r>
            <a:r>
              <a:rPr lang="en-US" sz="1400" dirty="0"/>
              <a:t>  </a:t>
            </a:r>
          </a:p>
          <a:p>
            <a:pPr>
              <a:spcBef>
                <a:spcPts val="800"/>
              </a:spcBef>
            </a:pPr>
            <a:r>
              <a:rPr lang="en-US" sz="1400" dirty="0"/>
              <a:t>Boles, S., Young, N.K., Dennis, K. &amp; </a:t>
            </a:r>
            <a:r>
              <a:rPr lang="en-US" sz="1400" dirty="0" err="1"/>
              <a:t>DeCerchio</a:t>
            </a:r>
            <a:r>
              <a:rPr lang="en-US" sz="1400" dirty="0"/>
              <a:t>, K. (2012). The regional partnership grant (RPG) program: Enhancing collaboration, promising results. Journal of Public Child Welfare, 6(4), 482-496. </a:t>
            </a:r>
            <a:r>
              <a:rPr lang="en-US" sz="1400" dirty="0">
                <a:hlinkClick r:id="rId6"/>
              </a:rPr>
              <a:t>https://doi.org/10.1080/15548732.2012.705239</a:t>
            </a:r>
            <a:r>
              <a:rPr lang="en-US" sz="1400" dirty="0"/>
              <a:t>   </a:t>
            </a:r>
          </a:p>
          <a:p>
            <a:pPr>
              <a:spcBef>
                <a:spcPts val="800"/>
              </a:spcBef>
            </a:pPr>
            <a:r>
              <a:rPr lang="en-US" sz="1400" dirty="0"/>
              <a:t>Brook, J., McDonald, T., Gregoire, T., Press, A. &amp; Hindan, B. (2010). Parental substance abuse and family reunification. Journal of Social Work Practice in the Addictions, 10(4), 393-412. </a:t>
            </a:r>
            <a:r>
              <a:rPr lang="en-US" sz="1400" dirty="0">
                <a:hlinkClick r:id="rId7"/>
              </a:rPr>
              <a:t>https://doi.org/10.1080/1533256X.2010.521078</a:t>
            </a:r>
            <a:r>
              <a:rPr lang="en-US" sz="1400" dirty="0"/>
              <a:t> </a:t>
            </a:r>
          </a:p>
          <a:p>
            <a:pPr>
              <a:spcBef>
                <a:spcPts val="800"/>
              </a:spcBef>
            </a:pPr>
            <a:r>
              <a:rPr lang="en-US" sz="1400" dirty="0"/>
              <a:t>Bruns, E. J., </a:t>
            </a:r>
            <a:r>
              <a:rPr lang="en-US" sz="1400" dirty="0" err="1"/>
              <a:t>Pullmann</a:t>
            </a:r>
            <a:r>
              <a:rPr lang="en-US" sz="1400" dirty="0"/>
              <a:t>, M. D., Weathers, E. S., </a:t>
            </a:r>
            <a:r>
              <a:rPr lang="en-US" sz="1400" dirty="0" err="1"/>
              <a:t>Wirschem</a:t>
            </a:r>
            <a:r>
              <a:rPr lang="en-US" sz="1400" dirty="0"/>
              <a:t>, M. L., &amp; Murphy, J. K. (2012). Effects of a multidisciplinary family treatment drug court on child and family outcomes: Results of a quasi-experimental study. Child Maltreatment, 17(3), 218–230. </a:t>
            </a:r>
            <a:r>
              <a:rPr lang="en-US" sz="1400" dirty="0">
                <a:hlinkClick r:id="rId8"/>
              </a:rPr>
              <a:t>https://doi.org/10.1177/1077559512454216</a:t>
            </a:r>
            <a:endParaRPr lang="en-US" sz="1400" dirty="0"/>
          </a:p>
          <a:p>
            <a:pPr>
              <a:spcBef>
                <a:spcPts val="800"/>
              </a:spcBef>
            </a:pPr>
            <a:r>
              <a:rPr lang="en-US" sz="1400" dirty="0"/>
              <a:t>Bureau of Indian Affairs. (2016). Final rule: Indian child welfare act (ICWA) proceedings. U.S. Department of the Interior. </a:t>
            </a:r>
            <a:r>
              <a:rPr lang="en-US" sz="1400" dirty="0">
                <a:hlinkClick r:id="rId9"/>
              </a:rPr>
              <a:t>https://www.bia.gov/sites/default/files/dup/assets/bia/ois/raca/pdf/idc1-034295.pdf</a:t>
            </a:r>
            <a:r>
              <a:rPr lang="en-US" sz="1400" dirty="0"/>
              <a:t>  </a:t>
            </a:r>
          </a:p>
          <a:p>
            <a:pPr>
              <a:spcBef>
                <a:spcPts val="800"/>
              </a:spcBef>
            </a:pPr>
            <a:r>
              <a:rPr lang="en-US" sz="1400" dirty="0"/>
              <a:t>Center for Children and Family Futures. (2023). Analyses of the 2021 Adoption and Foster Care Analysis and Reporting System from the National Data Archive on Child Abuse and Neglect (file number 274) [Data set]. NDACAN. </a:t>
            </a:r>
            <a:r>
              <a:rPr lang="en-US" sz="1400" dirty="0">
                <a:hlinkClick r:id="rId10" tooltip="https://www.ndacan.acf.hhs.gov/"/>
              </a:rPr>
              <a:t>https://www.ndacan.acf.hhs.gov/</a:t>
            </a:r>
            <a:endParaRPr lang="en-US" sz="1400" dirty="0"/>
          </a:p>
          <a:p>
            <a:pPr>
              <a:spcBef>
                <a:spcPts val="800"/>
              </a:spcBef>
            </a:pPr>
            <a:r>
              <a:rPr lang="en-US" sz="1400" b="0" i="0" dirty="0">
                <a:solidFill>
                  <a:srgbClr val="000000"/>
                </a:solidFill>
                <a:effectLst/>
                <a:latin typeface="Arial" panose="020B0604020202020204" pitchFamily="34" charset="0"/>
              </a:rPr>
              <a:t>Centers for Disease Control and Prevention. (2021). </a:t>
            </a:r>
            <a:r>
              <a:rPr lang="en-US" sz="1400" b="0" i="1" dirty="0">
                <a:solidFill>
                  <a:srgbClr val="000000"/>
                </a:solidFill>
                <a:effectLst/>
                <a:latin typeface="Arial" panose="020B0604020202020204" pitchFamily="34" charset="0"/>
              </a:rPr>
              <a:t>We can prevent childhood adversity</a:t>
            </a:r>
            <a:r>
              <a:rPr lang="en-US" sz="1400" b="0" i="0" dirty="0">
                <a:solidFill>
                  <a:srgbClr val="000000"/>
                </a:solidFill>
                <a:effectLst/>
                <a:latin typeface="Arial" panose="020B0604020202020204" pitchFamily="34" charset="0"/>
              </a:rPr>
              <a:t>. National Center for Injury Prevention and Control, Division of Violence Prevention. </a:t>
            </a:r>
            <a:r>
              <a:rPr lang="en-US" sz="1400" b="0" i="0" u="sng" strike="noStrike" dirty="0">
                <a:solidFill>
                  <a:srgbClr val="0563C1"/>
                </a:solidFill>
                <a:effectLst/>
                <a:latin typeface="Arial" panose="020B0604020202020204" pitchFamily="34" charset="0"/>
                <a:hlinkClick r:id="rId11"/>
              </a:rPr>
              <a:t>https://vetoviolence.cdc.gov/apps/aces-infographic/</a:t>
            </a:r>
            <a:r>
              <a:rPr lang="en-US" sz="1400" b="0" i="0" dirty="0">
                <a:solidFill>
                  <a:srgbClr val="000000"/>
                </a:solidFill>
                <a:effectLst/>
                <a:latin typeface="Arial" panose="020B0604020202020204" pitchFamily="34" charset="0"/>
              </a:rPr>
              <a:t>  </a:t>
            </a:r>
            <a:endParaRPr lang="en-US" sz="1400" b="0" i="0" dirty="0">
              <a:solidFill>
                <a:srgbClr val="000000"/>
              </a:solidFill>
              <a:effectLst/>
            </a:endParaRPr>
          </a:p>
        </p:txBody>
      </p:sp>
    </p:spTree>
    <p:extLst>
      <p:ext uri="{BB962C8B-B14F-4D97-AF65-F5344CB8AC3E}">
        <p14:creationId xmlns:p14="http://schemas.microsoft.com/office/powerpoint/2010/main" val="2320346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ferences, 2 of 5"/>
          <p:cNvSpPr>
            <a:spLocks noGrp="1"/>
          </p:cNvSpPr>
          <p:nvPr>
            <p:ph type="title"/>
          </p:nvPr>
        </p:nvSpPr>
        <p:spPr>
          <a:xfrm>
            <a:off x="0" y="0"/>
            <a:ext cx="12192000" cy="1216152"/>
          </a:xfrm>
        </p:spPr>
        <p:txBody>
          <a:bodyPr>
            <a:normAutofit/>
          </a:bodyPr>
          <a:lstStyle/>
          <a:p>
            <a:r>
              <a:rPr lang="en-US" dirty="0"/>
              <a:t>References, 2 of 5</a:t>
            </a:r>
          </a:p>
        </p:txBody>
      </p:sp>
      <p:sp>
        <p:nvSpPr>
          <p:cNvPr id="4" name="Content Placeholder 3"/>
          <p:cNvSpPr>
            <a:spLocks noGrp="1"/>
          </p:cNvSpPr>
          <p:nvPr>
            <p:ph idx="4294967295"/>
          </p:nvPr>
        </p:nvSpPr>
        <p:spPr>
          <a:xfrm>
            <a:off x="408432" y="1341755"/>
            <a:ext cx="11375136" cy="5220579"/>
          </a:xfrm>
        </p:spPr>
        <p:txBody>
          <a:bodyPr vert="horz" lIns="91440" tIns="45720" rIns="91440" bIns="45720" rtlCol="0" anchor="t">
            <a:noAutofit/>
          </a:bodyPr>
          <a:lstStyle/>
          <a:p>
            <a:pPr fontAlgn="base">
              <a:spcBef>
                <a:spcPts val="800"/>
              </a:spcBef>
            </a:pPr>
            <a:r>
              <a:rPr lang="en-US" sz="1400" b="0" i="0">
                <a:solidFill>
                  <a:srgbClr val="000000"/>
                </a:solidFill>
                <a:effectLst/>
              </a:rPr>
              <a:t>Child Welfare Information Gateway. (2022). </a:t>
            </a:r>
            <a:r>
              <a:rPr lang="en-US" sz="1400" b="0" i="1">
                <a:solidFill>
                  <a:srgbClr val="000000"/>
                </a:solidFill>
                <a:effectLst/>
              </a:rPr>
              <a:t>The use of safety and risk assessments in child protection cases. </a:t>
            </a:r>
            <a:r>
              <a:rPr lang="en-US" sz="1400" b="0">
                <a:solidFill>
                  <a:srgbClr val="000000"/>
                </a:solidFill>
                <a:effectLst/>
              </a:rPr>
              <a:t>U.S. Department of Health and Human Services, Administration for Children and Families, Children’s Bureau. </a:t>
            </a:r>
            <a:r>
              <a:rPr lang="en-US" sz="1400" b="0" i="0" u="sng" strike="noStrike">
                <a:solidFill>
                  <a:srgbClr val="000000"/>
                </a:solidFill>
                <a:effectLst/>
                <a:hlinkClick r:id="rId3"/>
              </a:rPr>
              <a:t>https://www.childwelfare.gov/topics/systemwide/laws-policies/statutes/safety-risk  </a:t>
            </a:r>
            <a:r>
              <a:rPr lang="en-US" sz="1400" b="0" i="0">
                <a:solidFill>
                  <a:srgbClr val="000000"/>
                </a:solidFill>
                <a:effectLst/>
              </a:rPr>
              <a:t> </a:t>
            </a:r>
          </a:p>
          <a:p>
            <a:pPr fontAlgn="base">
              <a:spcBef>
                <a:spcPts val="800"/>
              </a:spcBef>
            </a:pPr>
            <a:r>
              <a:rPr lang="en-US" sz="1400" b="0" i="0">
                <a:solidFill>
                  <a:srgbClr val="000000"/>
                </a:solidFill>
                <a:effectLst/>
              </a:rPr>
              <a:t>Child Welfare Capacity Building Collaborative. (n.d.). </a:t>
            </a:r>
            <a:r>
              <a:rPr lang="en-US" sz="1400" b="0" i="1">
                <a:solidFill>
                  <a:srgbClr val="000000"/>
                </a:solidFill>
                <a:effectLst/>
              </a:rPr>
              <a:t>Capacity building center for tribes. </a:t>
            </a:r>
            <a:r>
              <a:rPr lang="en-US" sz="1400" b="0">
                <a:solidFill>
                  <a:srgbClr val="000000"/>
                </a:solidFill>
                <a:effectLst/>
              </a:rPr>
              <a:t>Children's Bureau</a:t>
            </a:r>
            <a:r>
              <a:rPr lang="en-US" sz="1400" b="0" i="1">
                <a:solidFill>
                  <a:srgbClr val="000000"/>
                </a:solidFill>
                <a:effectLst/>
              </a:rPr>
              <a:t>.</a:t>
            </a:r>
            <a:r>
              <a:rPr lang="en-US" sz="1400" b="0" i="0">
                <a:solidFill>
                  <a:srgbClr val="000000"/>
                </a:solidFill>
                <a:effectLst/>
              </a:rPr>
              <a:t> </a:t>
            </a:r>
            <a:r>
              <a:rPr lang="en-US" sz="1400" b="0" i="0" u="sng" strike="noStrike">
                <a:solidFill>
                  <a:srgbClr val="000000"/>
                </a:solidFill>
                <a:effectLst/>
                <a:hlinkClick r:id="rId4"/>
              </a:rPr>
              <a:t>https://capacity.childwelfare.gov/tribes</a:t>
            </a:r>
            <a:r>
              <a:rPr lang="en-US" sz="1400" b="0" i="0">
                <a:solidFill>
                  <a:srgbClr val="000000"/>
                </a:solidFill>
                <a:effectLst/>
              </a:rPr>
              <a:t>  </a:t>
            </a:r>
          </a:p>
          <a:p>
            <a:pPr fontAlgn="base">
              <a:spcBef>
                <a:spcPts val="800"/>
              </a:spcBef>
            </a:pPr>
            <a:r>
              <a:rPr lang="en-US" sz="1400" b="0" i="0">
                <a:solidFill>
                  <a:srgbClr val="000000"/>
                </a:solidFill>
                <a:effectLst/>
              </a:rPr>
              <a:t>Dennis, K., </a:t>
            </a:r>
            <a:r>
              <a:rPr lang="en-US" sz="1400" b="0" i="0" err="1">
                <a:solidFill>
                  <a:srgbClr val="000000"/>
                </a:solidFill>
                <a:effectLst/>
              </a:rPr>
              <a:t>Rodi</a:t>
            </a:r>
            <a:r>
              <a:rPr lang="en-US" sz="1400" b="0" i="0">
                <a:solidFill>
                  <a:srgbClr val="000000"/>
                </a:solidFill>
                <a:effectLst/>
              </a:rPr>
              <a:t>, M. S., Robinson, G., </a:t>
            </a:r>
            <a:r>
              <a:rPr lang="en-US" sz="1400" b="0" i="0" err="1">
                <a:solidFill>
                  <a:srgbClr val="000000"/>
                </a:solidFill>
                <a:effectLst/>
              </a:rPr>
              <a:t>DeCerchio</a:t>
            </a:r>
            <a:r>
              <a:rPr lang="en-US" sz="1400" b="0" i="0">
                <a:solidFill>
                  <a:srgbClr val="000000"/>
                </a:solidFill>
                <a:effectLst/>
              </a:rPr>
              <a:t>, K., Young, N. K., Gardner, S. L., </a:t>
            </a:r>
            <a:r>
              <a:rPr lang="en-US" sz="1400" b="0" i="0" err="1">
                <a:solidFill>
                  <a:srgbClr val="000000"/>
                </a:solidFill>
                <a:effectLst/>
              </a:rPr>
              <a:t>Stedt</a:t>
            </a:r>
            <a:r>
              <a:rPr lang="en-US" sz="1400" b="0" i="0">
                <a:solidFill>
                  <a:srgbClr val="000000"/>
                </a:solidFill>
                <a:effectLst/>
              </a:rPr>
              <a:t>, E., &amp; Corona, M. (2015). Promising results for cross-systems collaborative efforts to meet the needs of families impacted by substance use. </a:t>
            </a:r>
            <a:r>
              <a:rPr lang="en-US" sz="1400" b="0" i="1">
                <a:solidFill>
                  <a:srgbClr val="000000"/>
                </a:solidFill>
                <a:effectLst/>
              </a:rPr>
              <a:t>Child Welfare, 94</a:t>
            </a:r>
            <a:r>
              <a:rPr lang="en-US" sz="1400" b="0" i="0">
                <a:solidFill>
                  <a:srgbClr val="000000"/>
                </a:solidFill>
                <a:effectLst/>
              </a:rPr>
              <a:t>(5e), 21. </a:t>
            </a:r>
            <a:r>
              <a:rPr lang="en-US" sz="1400" b="0" i="0" u="sng" strike="noStrike">
                <a:solidFill>
                  <a:srgbClr val="000000"/>
                </a:solidFill>
                <a:effectLst/>
                <a:hlinkClick r:id="rId5"/>
              </a:rPr>
              <a:t>https://www.ncbi.nlm.nih.gov/pubmed/26827463</a:t>
            </a:r>
            <a:r>
              <a:rPr lang="en-US" sz="1400" b="0" i="0">
                <a:solidFill>
                  <a:srgbClr val="000000"/>
                </a:solidFill>
                <a:effectLst/>
              </a:rPr>
              <a:t> </a:t>
            </a:r>
          </a:p>
          <a:p>
            <a:pPr fontAlgn="base">
              <a:lnSpc>
                <a:spcPct val="100000"/>
              </a:lnSpc>
              <a:spcBef>
                <a:spcPts val="800"/>
              </a:spcBef>
            </a:pPr>
            <a:r>
              <a:rPr lang="en-US" sz="1400" b="0" i="0">
                <a:solidFill>
                  <a:srgbClr val="000000"/>
                </a:solidFill>
                <a:effectLst/>
              </a:rPr>
              <a:t>Drabble, L. (2010). Advancing collaborative practice between substance abuse treatment and child welfare fields: What helps and hinders the process? </a:t>
            </a:r>
            <a:r>
              <a:rPr lang="en-US" sz="1400" b="0" i="1">
                <a:solidFill>
                  <a:srgbClr val="000000"/>
                </a:solidFill>
                <a:effectLst/>
              </a:rPr>
              <a:t>Administration in Social Work, 35</a:t>
            </a:r>
            <a:r>
              <a:rPr lang="en-US" sz="1400" b="0" i="0">
                <a:solidFill>
                  <a:srgbClr val="000000"/>
                </a:solidFill>
                <a:effectLst/>
              </a:rPr>
              <a:t>(1), 88-106. </a:t>
            </a:r>
            <a:r>
              <a:rPr lang="en-US" sz="1400" b="0" i="0" u="sng" strike="noStrike">
                <a:solidFill>
                  <a:srgbClr val="000000"/>
                </a:solidFill>
                <a:effectLst/>
                <a:hlinkClick r:id="rId6"/>
              </a:rPr>
              <a:t>http://dx.doi.org/10.1080/03643107.2011.533625</a:t>
            </a:r>
            <a:r>
              <a:rPr lang="en-US" sz="1400" b="0" i="0">
                <a:solidFill>
                  <a:srgbClr val="000000"/>
                </a:solidFill>
                <a:effectLst/>
              </a:rPr>
              <a:t>  </a:t>
            </a:r>
          </a:p>
          <a:p>
            <a:pPr fontAlgn="base">
              <a:lnSpc>
                <a:spcPct val="100000"/>
              </a:lnSpc>
              <a:spcBef>
                <a:spcPts val="800"/>
              </a:spcBef>
            </a:pPr>
            <a:r>
              <a:rPr lang="en-US" sz="1400" b="0" i="0">
                <a:solidFill>
                  <a:srgbClr val="000000"/>
                </a:solidFill>
                <a:effectLst/>
              </a:rPr>
              <a:t>Education Development Center. (2017). </a:t>
            </a:r>
            <a:r>
              <a:rPr lang="en-US" sz="1400" b="0" i="1">
                <a:solidFill>
                  <a:srgbClr val="000000"/>
                </a:solidFill>
                <a:effectLst/>
              </a:rPr>
              <a:t>Words matter: How language choice can reduce stigma. </a:t>
            </a:r>
            <a:r>
              <a:rPr lang="en-US" sz="1400" b="0">
                <a:solidFill>
                  <a:srgbClr val="000000"/>
                </a:solidFill>
                <a:effectLst/>
              </a:rPr>
              <a:t>EDC Solutions. </a:t>
            </a:r>
            <a:r>
              <a:rPr lang="en-US" sz="1400" b="0" i="0" u="sng" strike="noStrike">
                <a:solidFill>
                  <a:srgbClr val="000000"/>
                </a:solidFill>
                <a:effectLst/>
                <a:hlinkClick r:id="rId7"/>
              </a:rPr>
              <a:t>https://preventionsolutions.edc.org/sites/default/files/attachments/Words-Matter-How-Language-Choice-Can-Reduce-Stigma.pdf</a:t>
            </a:r>
            <a:r>
              <a:rPr lang="en-US" sz="1400" b="0" i="0">
                <a:solidFill>
                  <a:srgbClr val="000000"/>
                </a:solidFill>
                <a:effectLst/>
              </a:rPr>
              <a:t>  </a:t>
            </a:r>
          </a:p>
          <a:p>
            <a:pPr fontAlgn="base">
              <a:lnSpc>
                <a:spcPct val="100000"/>
              </a:lnSpc>
              <a:spcBef>
                <a:spcPts val="800"/>
              </a:spcBef>
            </a:pPr>
            <a:r>
              <a:rPr lang="en-US" sz="1400" b="0" i="0" err="1">
                <a:solidFill>
                  <a:srgbClr val="000000"/>
                </a:solidFill>
                <a:effectLst/>
              </a:rPr>
              <a:t>Felitti</a:t>
            </a:r>
            <a:r>
              <a:rPr lang="en-US" sz="1400" b="0" i="0">
                <a:solidFill>
                  <a:srgbClr val="000000"/>
                </a:solidFill>
                <a:effectLst/>
              </a:rPr>
              <a:t>, V.J., Anda, R.F., Nordenberg, D., Edwards, V., Koss, M.P., Marks, J.S. (1998). Relationship of childhood abuse and household dysfunction to many of the leading causes of death in adults the adverse childhood experiences (ACE) study. </a:t>
            </a:r>
            <a:r>
              <a:rPr lang="en-US" sz="1400" b="0" i="1">
                <a:solidFill>
                  <a:srgbClr val="000000"/>
                </a:solidFill>
                <a:effectLst/>
              </a:rPr>
              <a:t>American Journal of Preventive Medicine, 14</a:t>
            </a:r>
            <a:r>
              <a:rPr lang="en-US" sz="1400" b="0" i="0">
                <a:solidFill>
                  <a:srgbClr val="000000"/>
                </a:solidFill>
                <a:effectLst/>
              </a:rPr>
              <a:t>(4), 245-258. </a:t>
            </a:r>
            <a:r>
              <a:rPr lang="en-US" sz="1400" b="0" i="0" u="sng" strike="noStrike">
                <a:solidFill>
                  <a:srgbClr val="000000"/>
                </a:solidFill>
                <a:effectLst/>
                <a:hlinkClick r:id="rId8"/>
              </a:rPr>
              <a:t>https://doi.org/10.1016/S0749-3797(98)00017-8</a:t>
            </a:r>
            <a:r>
              <a:rPr lang="en-US" sz="1400" b="0" i="0">
                <a:solidFill>
                  <a:srgbClr val="000000"/>
                </a:solidFill>
                <a:effectLst/>
              </a:rPr>
              <a:t>   </a:t>
            </a:r>
          </a:p>
          <a:p>
            <a:pPr fontAlgn="base">
              <a:lnSpc>
                <a:spcPct val="100000"/>
              </a:lnSpc>
              <a:spcBef>
                <a:spcPts val="800"/>
              </a:spcBef>
            </a:pPr>
            <a:r>
              <a:rPr lang="en-US" sz="1400" b="0" i="0">
                <a:solidFill>
                  <a:srgbClr val="161719"/>
                </a:solidFill>
                <a:effectLst/>
              </a:rPr>
              <a:t>Gilchrist, G., Dennis, F., Radcliffe, P., Henderson, J., Howard, L. M., &amp; Gadd, D. (2018). The interplay between substance use and intimate partner violence perpetration: A meta-ethnography. </a:t>
            </a:r>
            <a:r>
              <a:rPr lang="en-US" sz="1400" b="0" i="1">
                <a:solidFill>
                  <a:srgbClr val="161719"/>
                </a:solidFill>
                <a:effectLst/>
              </a:rPr>
              <a:t>International Journal of Drug Policy</a:t>
            </a:r>
            <a:r>
              <a:rPr lang="en-US" sz="1400" b="0" i="0">
                <a:solidFill>
                  <a:srgbClr val="161719"/>
                </a:solidFill>
                <a:effectLst/>
              </a:rPr>
              <a:t>, </a:t>
            </a:r>
            <a:r>
              <a:rPr lang="en-US" sz="1400" b="0" i="1">
                <a:solidFill>
                  <a:srgbClr val="161719"/>
                </a:solidFill>
                <a:effectLst/>
              </a:rPr>
              <a:t>65</a:t>
            </a:r>
            <a:r>
              <a:rPr lang="en-US" sz="1400" b="0" i="0">
                <a:solidFill>
                  <a:srgbClr val="161719"/>
                </a:solidFill>
                <a:effectLst/>
              </a:rPr>
              <a:t>(0955-3959), 8-23. </a:t>
            </a:r>
            <a:r>
              <a:rPr lang="en-US" sz="1400" b="0" i="0" u="sng" strike="noStrike">
                <a:solidFill>
                  <a:srgbClr val="161719"/>
                </a:solidFill>
                <a:effectLst/>
                <a:hlinkClick r:id="rId9"/>
              </a:rPr>
              <a:t>https://doi.org/10.1016/j.drugpo.2018.12.009</a:t>
            </a:r>
            <a:r>
              <a:rPr lang="en-US" sz="1400" b="0" i="0">
                <a:solidFill>
                  <a:srgbClr val="161719"/>
                </a:solidFill>
                <a:effectLst/>
              </a:rPr>
              <a:t>  </a:t>
            </a:r>
          </a:p>
          <a:p>
            <a:pPr fontAlgn="base">
              <a:lnSpc>
                <a:spcPct val="100000"/>
              </a:lnSpc>
              <a:spcBef>
                <a:spcPts val="800"/>
              </a:spcBef>
            </a:pPr>
            <a:r>
              <a:rPr lang="en-US" sz="1400" b="0" i="0">
                <a:solidFill>
                  <a:srgbClr val="000000"/>
                </a:solidFill>
                <a:effectLst/>
              </a:rPr>
              <a:t>Green, B. L., Rockhill, A., &amp; </a:t>
            </a:r>
            <a:r>
              <a:rPr lang="en-US" sz="1400" b="0" i="0" err="1">
                <a:solidFill>
                  <a:srgbClr val="000000"/>
                </a:solidFill>
                <a:effectLst/>
              </a:rPr>
              <a:t>Furrer</a:t>
            </a:r>
            <a:r>
              <a:rPr lang="en-US" sz="1400" b="0" i="0">
                <a:solidFill>
                  <a:srgbClr val="000000"/>
                </a:solidFill>
                <a:effectLst/>
              </a:rPr>
              <a:t>, C. (2007). Does substance abuse treatment make a difference for child welfare case outcomes? A statewide longitudinal analysis. </a:t>
            </a:r>
            <a:r>
              <a:rPr lang="en-US" sz="1400" b="0" i="1">
                <a:solidFill>
                  <a:srgbClr val="000000"/>
                </a:solidFill>
                <a:effectLst/>
              </a:rPr>
              <a:t>Children and Youth Services Review, 29</a:t>
            </a:r>
            <a:r>
              <a:rPr lang="en-US" sz="1400" b="0" i="0">
                <a:solidFill>
                  <a:srgbClr val="000000"/>
                </a:solidFill>
                <a:effectLst/>
              </a:rPr>
              <a:t>(4), 460–473. </a:t>
            </a:r>
            <a:r>
              <a:rPr lang="en-US" sz="1400" b="0" i="0" u="sng" strike="noStrike">
                <a:solidFill>
                  <a:srgbClr val="000000"/>
                </a:solidFill>
                <a:effectLst/>
                <a:hlinkClick r:id="rId10"/>
              </a:rPr>
              <a:t>https://doi.org/10.1016/j.childyouth.2006.08.006</a:t>
            </a:r>
            <a:r>
              <a:rPr lang="en-US" sz="1400" b="0" i="0">
                <a:solidFill>
                  <a:srgbClr val="000000"/>
                </a:solidFill>
                <a:effectLst/>
              </a:rPr>
              <a:t> </a:t>
            </a:r>
            <a:endParaRPr lang="en-US" sz="1400" b="0" i="0">
              <a:solidFill>
                <a:srgbClr val="161719"/>
              </a:solidFill>
              <a:effectLst/>
            </a:endParaRPr>
          </a:p>
        </p:txBody>
      </p:sp>
    </p:spTree>
    <p:extLst>
      <p:ext uri="{BB962C8B-B14F-4D97-AF65-F5344CB8AC3E}">
        <p14:creationId xmlns:p14="http://schemas.microsoft.com/office/powerpoint/2010/main" val="719802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ferences, 3 of 5"/>
          <p:cNvSpPr>
            <a:spLocks noGrp="1"/>
          </p:cNvSpPr>
          <p:nvPr>
            <p:ph type="title"/>
          </p:nvPr>
        </p:nvSpPr>
        <p:spPr>
          <a:xfrm>
            <a:off x="0" y="0"/>
            <a:ext cx="12192000" cy="1216152"/>
          </a:xfrm>
        </p:spPr>
        <p:txBody>
          <a:bodyPr>
            <a:normAutofit/>
          </a:bodyPr>
          <a:lstStyle/>
          <a:p>
            <a:r>
              <a:rPr lang="en-US" dirty="0"/>
              <a:t>References, 3 of 5 </a:t>
            </a:r>
          </a:p>
        </p:txBody>
      </p:sp>
      <p:sp>
        <p:nvSpPr>
          <p:cNvPr id="4" name="Content Placeholder 3"/>
          <p:cNvSpPr>
            <a:spLocks noGrp="1"/>
          </p:cNvSpPr>
          <p:nvPr>
            <p:ph idx="4294967295"/>
          </p:nvPr>
        </p:nvSpPr>
        <p:spPr>
          <a:xfrm>
            <a:off x="329184" y="1444625"/>
            <a:ext cx="11503152" cy="5064645"/>
          </a:xfrm>
        </p:spPr>
        <p:txBody>
          <a:bodyPr vert="horz" lIns="91440" tIns="45720" rIns="91440" bIns="45720" rtlCol="0" anchor="t">
            <a:noAutofit/>
          </a:bodyPr>
          <a:lstStyle/>
          <a:p>
            <a:pPr fontAlgn="base">
              <a:lnSpc>
                <a:spcPct val="100000"/>
              </a:lnSpc>
              <a:spcBef>
                <a:spcPts val="800"/>
              </a:spcBef>
            </a:pPr>
            <a:r>
              <a:rPr lang="en-US" sz="1400" b="0" i="0" dirty="0" err="1">
                <a:solidFill>
                  <a:srgbClr val="000000"/>
                </a:solidFill>
                <a:effectLst/>
              </a:rPr>
              <a:t>Grella</a:t>
            </a:r>
            <a:r>
              <a:rPr lang="en-US" sz="1400" b="0" i="0" dirty="0">
                <a:solidFill>
                  <a:srgbClr val="000000"/>
                </a:solidFill>
                <a:effectLst/>
              </a:rPr>
              <a:t>, C. E., </a:t>
            </a:r>
            <a:r>
              <a:rPr lang="en-US" sz="1400" b="0" i="0" dirty="0" err="1">
                <a:solidFill>
                  <a:srgbClr val="000000"/>
                </a:solidFill>
                <a:effectLst/>
              </a:rPr>
              <a:t>Hser</a:t>
            </a:r>
            <a:r>
              <a:rPr lang="en-US" sz="1400" b="0" i="0" dirty="0">
                <a:solidFill>
                  <a:srgbClr val="000000"/>
                </a:solidFill>
                <a:effectLst/>
              </a:rPr>
              <a:t>, Y., &amp; Huang, Y. (2006). Mothers in substance abuse treatment: Differences in characteristics based on involvement with child welfare services. </a:t>
            </a:r>
            <a:r>
              <a:rPr lang="en-US" sz="1400" b="0" i="1" dirty="0">
                <a:solidFill>
                  <a:srgbClr val="000000"/>
                </a:solidFill>
                <a:effectLst/>
              </a:rPr>
              <a:t>Child Abuse &amp; Neglect, 30</a:t>
            </a:r>
            <a:r>
              <a:rPr lang="en-US" sz="1400" b="0" i="0" dirty="0">
                <a:solidFill>
                  <a:srgbClr val="000000"/>
                </a:solidFill>
                <a:effectLst/>
              </a:rPr>
              <a:t>(1), 55–73. </a:t>
            </a:r>
            <a:r>
              <a:rPr lang="en-US" sz="1400" b="0" i="0" u="sng" strike="noStrike" dirty="0">
                <a:solidFill>
                  <a:srgbClr val="000000"/>
                </a:solidFill>
                <a:effectLst/>
                <a:hlinkClick r:id="rId3"/>
              </a:rPr>
              <a:t>https://doi.org/10.1016/j.chiabu.2005.07.005</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Kennedy, S. C., Miller, C., &amp; Wilke, D. (2020). Development and validation of the child welfare provider stigma inventory. </a:t>
            </a:r>
            <a:r>
              <a:rPr lang="en-US" sz="1400" b="0" i="1" dirty="0">
                <a:solidFill>
                  <a:srgbClr val="000000"/>
                </a:solidFill>
                <a:effectLst/>
              </a:rPr>
              <a:t>Journal of Social Work, 20</a:t>
            </a:r>
            <a:r>
              <a:rPr lang="en-US" sz="1400" b="0" i="0" dirty="0">
                <a:solidFill>
                  <a:srgbClr val="000000"/>
                </a:solidFill>
                <a:effectLst/>
              </a:rPr>
              <a:t>(6), 703–729. </a:t>
            </a:r>
            <a:r>
              <a:rPr lang="en-US" sz="1400" b="0" i="0" u="sng" strike="noStrike" dirty="0">
                <a:solidFill>
                  <a:srgbClr val="000000"/>
                </a:solidFill>
                <a:effectLst/>
                <a:hlinkClick r:id="rId4"/>
              </a:rPr>
              <a:t>https://doi.org/10.1177/1468017319837518</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Lipari, R. N., &amp; Van Horn, S. L. (2017). </a:t>
            </a:r>
            <a:r>
              <a:rPr lang="en-US" sz="1400" b="0" i="1" dirty="0">
                <a:solidFill>
                  <a:srgbClr val="000000"/>
                </a:solidFill>
                <a:effectLst/>
              </a:rPr>
              <a:t>Children living with parents who have a substance use disorder</a:t>
            </a:r>
            <a:r>
              <a:rPr lang="en-US" sz="1400" b="0" i="0" dirty="0">
                <a:solidFill>
                  <a:srgbClr val="000000"/>
                </a:solidFill>
                <a:effectLst/>
              </a:rPr>
              <a:t>.</a:t>
            </a:r>
            <a:r>
              <a:rPr lang="en-US" sz="1400" b="0" i="1" dirty="0">
                <a:solidFill>
                  <a:srgbClr val="000000"/>
                </a:solidFill>
                <a:effectLst/>
              </a:rPr>
              <a:t> The CBHSQ report</a:t>
            </a:r>
            <a:r>
              <a:rPr lang="en-US" sz="1400" b="0" i="0" dirty="0">
                <a:solidFill>
                  <a:srgbClr val="000000"/>
                </a:solidFill>
                <a:effectLst/>
              </a:rPr>
              <a:t>. Substance Abuse and Mental Health Services Administration. </a:t>
            </a:r>
            <a:r>
              <a:rPr lang="en-US" sz="1400" b="0" i="0" u="sng" strike="noStrike" dirty="0">
                <a:solidFill>
                  <a:srgbClr val="0563C1"/>
                </a:solidFill>
                <a:effectLst/>
                <a:hlinkClick r:id="rId5"/>
              </a:rPr>
              <a:t>https://pubmed.ncbi.nlm.nih.gov/29144715/</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Marsh, J. C., Smith, B. D., &amp; Bruni, M. (2011). Integrated substance abuse and child welfare services for women: A progress review. </a:t>
            </a:r>
            <a:r>
              <a:rPr lang="en-US" sz="1400" b="0" i="1" dirty="0">
                <a:solidFill>
                  <a:srgbClr val="000000"/>
                </a:solidFill>
                <a:effectLst/>
              </a:rPr>
              <a:t>Children and Youth Services Review, 33</a:t>
            </a:r>
            <a:r>
              <a:rPr lang="en-US" sz="1400" b="0" i="0" dirty="0">
                <a:solidFill>
                  <a:srgbClr val="000000"/>
                </a:solidFill>
                <a:effectLst/>
              </a:rPr>
              <a:t>(3), 466–472. </a:t>
            </a:r>
            <a:r>
              <a:rPr lang="en-US" sz="1400" b="0" i="0" u="sng" strike="noStrike" dirty="0">
                <a:solidFill>
                  <a:srgbClr val="000000"/>
                </a:solidFill>
                <a:effectLst/>
                <a:hlinkClick r:id="rId6"/>
              </a:rPr>
              <a:t>https://doi.org/10.1016/j.childyouth.2010.06.017</a:t>
            </a:r>
            <a:r>
              <a:rPr lang="en-US" sz="1400" b="0" i="0" dirty="0">
                <a:solidFill>
                  <a:srgbClr val="000000"/>
                </a:solidFill>
                <a:effectLst/>
              </a:rPr>
              <a:t>  </a:t>
            </a:r>
          </a:p>
          <a:p>
            <a:pPr fontAlgn="base">
              <a:lnSpc>
                <a:spcPct val="100000"/>
              </a:lnSpc>
              <a:spcBef>
                <a:spcPts val="800"/>
              </a:spcBef>
            </a:pPr>
            <a:r>
              <a:rPr lang="en-US" sz="1400" b="0" i="0" dirty="0" err="1">
                <a:solidFill>
                  <a:srgbClr val="212121"/>
                </a:solidFill>
                <a:effectLst/>
              </a:rPr>
              <a:t>Meinhofer</a:t>
            </a:r>
            <a:r>
              <a:rPr lang="en-US" sz="1400" b="0" i="0" dirty="0">
                <a:solidFill>
                  <a:srgbClr val="212121"/>
                </a:solidFill>
                <a:effectLst/>
              </a:rPr>
              <a:t>, A., &amp; </a:t>
            </a:r>
            <a:r>
              <a:rPr lang="en-US" sz="1400" b="0" i="0" dirty="0" err="1">
                <a:solidFill>
                  <a:srgbClr val="212121"/>
                </a:solidFill>
                <a:effectLst/>
              </a:rPr>
              <a:t>Angleró</a:t>
            </a:r>
            <a:r>
              <a:rPr lang="en-US" sz="1400" b="0" i="0" dirty="0">
                <a:solidFill>
                  <a:srgbClr val="212121"/>
                </a:solidFill>
                <a:effectLst/>
              </a:rPr>
              <a:t>-Díaz, Y. (2019). Trends in foster care entry among children removed from their homes because of parental drug use, 2000 to 2017. </a:t>
            </a:r>
            <a:r>
              <a:rPr lang="en-US" sz="1400" b="0" i="1" dirty="0">
                <a:solidFill>
                  <a:srgbClr val="212121"/>
                </a:solidFill>
                <a:effectLst/>
              </a:rPr>
              <a:t>JAMA Pediatrics</a:t>
            </a:r>
            <a:r>
              <a:rPr lang="en-US" sz="1400" b="0" i="0" dirty="0">
                <a:solidFill>
                  <a:srgbClr val="212121"/>
                </a:solidFill>
                <a:effectLst/>
              </a:rPr>
              <a:t>, </a:t>
            </a:r>
            <a:r>
              <a:rPr lang="en-US" sz="1400" b="0" i="1" dirty="0">
                <a:solidFill>
                  <a:srgbClr val="212121"/>
                </a:solidFill>
                <a:effectLst/>
              </a:rPr>
              <a:t>173</a:t>
            </a:r>
            <a:r>
              <a:rPr lang="en-US" sz="1400" b="0" i="0" dirty="0">
                <a:solidFill>
                  <a:srgbClr val="212121"/>
                </a:solidFill>
                <a:effectLst/>
              </a:rPr>
              <a:t>(9), 881–883. </a:t>
            </a:r>
            <a:r>
              <a:rPr lang="en-US" sz="1400" b="0" i="0" u="sng" strike="noStrike" dirty="0">
                <a:solidFill>
                  <a:srgbClr val="212121"/>
                </a:solidFill>
                <a:effectLst/>
                <a:hlinkClick r:id="rId7"/>
              </a:rPr>
              <a:t>https://doi.org/10.1001/jamapediatrics.2019.1738</a:t>
            </a:r>
            <a:r>
              <a:rPr lang="en-US" sz="1400" b="0" i="0" dirty="0">
                <a:solidFill>
                  <a:srgbClr val="212121"/>
                </a:solidFill>
                <a:effectLst/>
              </a:rPr>
              <a:t> </a:t>
            </a:r>
            <a:endParaRPr lang="en-US" sz="1400" b="0" i="0" dirty="0">
              <a:solidFill>
                <a:srgbClr val="000000"/>
              </a:solidFill>
              <a:effectLst/>
            </a:endParaRPr>
          </a:p>
          <a:p>
            <a:pPr fontAlgn="base">
              <a:lnSpc>
                <a:spcPct val="100000"/>
              </a:lnSpc>
              <a:spcBef>
                <a:spcPts val="800"/>
              </a:spcBef>
            </a:pPr>
            <a:r>
              <a:rPr lang="en-US" sz="1400" b="0" i="0" dirty="0">
                <a:solidFill>
                  <a:srgbClr val="000000"/>
                </a:solidFill>
                <a:effectLst/>
              </a:rPr>
              <a:t>National Center on Substance Abuse and Child Welfare. (2021). </a:t>
            </a:r>
            <a:r>
              <a:rPr lang="en-US" sz="1400" b="0" i="1" dirty="0">
                <a:solidFill>
                  <a:srgbClr val="000000"/>
                </a:solidFill>
                <a:effectLst/>
              </a:rPr>
              <a:t>Overview of a family-centered approach and its effectiveness. </a:t>
            </a:r>
            <a:r>
              <a:rPr lang="en-US" sz="1400" b="0" i="0" dirty="0">
                <a:solidFill>
                  <a:srgbClr val="000000"/>
                </a:solidFill>
                <a:effectLst/>
              </a:rPr>
              <a:t>Administration for Children and Families, Substance Abuse and Mental Health Services Administration. </a:t>
            </a:r>
            <a:r>
              <a:rPr lang="en-US" sz="1400" b="0" i="0" u="sng" strike="noStrike" dirty="0">
                <a:solidFill>
                  <a:srgbClr val="000000"/>
                </a:solidFill>
                <a:effectLst/>
                <a:hlinkClick r:id="rId8"/>
              </a:rPr>
              <a:t>https://ncsacw.acf.hhs.gov/files/fca-practice-module-1.pdf</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National Center on Substance Abuse and Child Welfare. (2023). </a:t>
            </a:r>
            <a:r>
              <a:rPr lang="en-US" sz="1400" b="0" i="1" dirty="0">
                <a:solidFill>
                  <a:srgbClr val="000000"/>
                </a:solidFill>
                <a:effectLst/>
              </a:rPr>
              <a:t>Understanding screening and assessment of substance use disorders: Child welfare practice tips. </a:t>
            </a:r>
            <a:r>
              <a:rPr lang="en-US" sz="1400" b="0" i="0" dirty="0">
                <a:solidFill>
                  <a:srgbClr val="000000"/>
                </a:solidFill>
                <a:effectLst/>
              </a:rPr>
              <a:t>Administration for Children and Families, Substance Abuse and Mental Health Services Administration. </a:t>
            </a:r>
            <a:r>
              <a:rPr lang="en-US" sz="1400" b="0" i="0" u="sng" strike="noStrike" dirty="0">
                <a:solidFill>
                  <a:srgbClr val="0563C1"/>
                </a:solidFill>
                <a:effectLst/>
                <a:hlinkClick r:id="rId9"/>
              </a:rPr>
              <a:t>https://ncsacw.acf.hhs.gov/files/tips-screening-assessment-508.pdf</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National Geographic Society. (2022). </a:t>
            </a:r>
            <a:r>
              <a:rPr lang="en-US" sz="1400" b="0" i="1" dirty="0">
                <a:solidFill>
                  <a:srgbClr val="000000"/>
                </a:solidFill>
                <a:effectLst/>
              </a:rPr>
              <a:t>Indian removal act. </a:t>
            </a:r>
            <a:r>
              <a:rPr lang="en-US" sz="1400" b="0" dirty="0">
                <a:solidFill>
                  <a:srgbClr val="000000"/>
                </a:solidFill>
                <a:effectLst/>
              </a:rPr>
              <a:t>Indian Removal Act.</a:t>
            </a:r>
            <a:r>
              <a:rPr lang="en-US" sz="1400" dirty="0">
                <a:solidFill>
                  <a:srgbClr val="000000"/>
                </a:solidFill>
              </a:rPr>
              <a:t> </a:t>
            </a:r>
            <a:r>
              <a:rPr lang="en-US" sz="1400" b="0" i="0" u="sng" strike="noStrike" dirty="0">
                <a:solidFill>
                  <a:srgbClr val="000000"/>
                </a:solidFill>
                <a:effectLst/>
                <a:hlinkClick r:id="rId10"/>
              </a:rPr>
              <a:t>https://education.nationalgeographic.org/resource/indian-removal-act/ </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National Indian Law Library. (2011).</a:t>
            </a:r>
            <a:r>
              <a:rPr lang="en-US" sz="1400" b="0" i="1" dirty="0">
                <a:solidFill>
                  <a:srgbClr val="000000"/>
                </a:solidFill>
                <a:effectLst/>
              </a:rPr>
              <a:t> A practical guide to the Indian child welfare act. </a:t>
            </a:r>
            <a:r>
              <a:rPr lang="en-US" sz="1400" b="0" dirty="0">
                <a:solidFill>
                  <a:srgbClr val="000000"/>
                </a:solidFill>
                <a:effectLst/>
              </a:rPr>
              <a:t>Native American Rights Fund. </a:t>
            </a:r>
            <a:r>
              <a:rPr lang="en-US" sz="1400" b="0" i="0" u="sng" strike="noStrike" dirty="0">
                <a:solidFill>
                  <a:srgbClr val="000000"/>
                </a:solidFill>
                <a:effectLst/>
                <a:hlinkClick r:id="rId11"/>
              </a:rPr>
              <a:t>https://narf.org/nill/documents/icwa/faq/voluntary.html</a:t>
            </a:r>
            <a:endParaRPr lang="en-US" sz="1400" b="0" i="0" dirty="0">
              <a:solidFill>
                <a:srgbClr val="000000"/>
              </a:solidFill>
              <a:effectLst/>
            </a:endParaRPr>
          </a:p>
        </p:txBody>
      </p:sp>
    </p:spTree>
    <p:extLst>
      <p:ext uri="{BB962C8B-B14F-4D97-AF65-F5344CB8AC3E}">
        <p14:creationId xmlns:p14="http://schemas.microsoft.com/office/powerpoint/2010/main" val="23377848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ferences, 4 of 5"/>
          <p:cNvSpPr>
            <a:spLocks noGrp="1"/>
          </p:cNvSpPr>
          <p:nvPr>
            <p:ph type="title"/>
          </p:nvPr>
        </p:nvSpPr>
        <p:spPr>
          <a:xfrm>
            <a:off x="0" y="0"/>
            <a:ext cx="12192000" cy="1216152"/>
          </a:xfrm>
        </p:spPr>
        <p:txBody>
          <a:bodyPr>
            <a:normAutofit/>
          </a:bodyPr>
          <a:lstStyle/>
          <a:p>
            <a:r>
              <a:rPr lang="en-US" dirty="0"/>
              <a:t>References, 4 of 5</a:t>
            </a:r>
          </a:p>
        </p:txBody>
      </p:sp>
      <p:sp>
        <p:nvSpPr>
          <p:cNvPr id="4" name="Content Placeholder 3"/>
          <p:cNvSpPr>
            <a:spLocks noGrp="1"/>
          </p:cNvSpPr>
          <p:nvPr>
            <p:ph idx="4294967295"/>
          </p:nvPr>
        </p:nvSpPr>
        <p:spPr>
          <a:xfrm>
            <a:off x="335280" y="1410759"/>
            <a:ext cx="11521440" cy="5101949"/>
          </a:xfrm>
        </p:spPr>
        <p:txBody>
          <a:bodyPr vert="horz" lIns="91440" tIns="45720" rIns="91440" bIns="45720" rtlCol="0" anchor="t">
            <a:noAutofit/>
          </a:bodyPr>
          <a:lstStyle/>
          <a:p>
            <a:pPr fontAlgn="base">
              <a:lnSpc>
                <a:spcPct val="100000"/>
              </a:lnSpc>
            </a:pPr>
            <a:r>
              <a:rPr lang="en-US" sz="1400" b="0" i="0" dirty="0">
                <a:solidFill>
                  <a:srgbClr val="000000"/>
                </a:solidFill>
                <a:effectLst/>
              </a:rPr>
              <a:t>National Institute on Drug Abuse. (2018). </a:t>
            </a:r>
            <a:r>
              <a:rPr lang="en-US" sz="1400" b="0" i="1" dirty="0">
                <a:solidFill>
                  <a:srgbClr val="000000"/>
                </a:solidFill>
                <a:effectLst/>
              </a:rPr>
              <a:t>Principles of drug addiction treatment: A research-based guide (3rd ed.)</a:t>
            </a:r>
            <a:r>
              <a:rPr lang="en-US" sz="1400" b="0" i="0" dirty="0">
                <a:solidFill>
                  <a:srgbClr val="000000"/>
                </a:solidFill>
                <a:effectLst/>
              </a:rPr>
              <a:t>. U.S. Department of Health and Human Services, National Institutes of Health. </a:t>
            </a:r>
            <a:r>
              <a:rPr lang="en-US" sz="1400" b="0" i="0" u="sng" strike="noStrike" dirty="0">
                <a:solidFill>
                  <a:srgbClr val="000000"/>
                </a:solidFill>
                <a:effectLst/>
                <a:hlinkClick r:id="rId3"/>
              </a:rPr>
              <a:t>https://www.drugabuse.gov/publications/principles-drug-addiction-treatment-research-based-guide-third-edition</a:t>
            </a:r>
            <a:r>
              <a:rPr lang="en-US" sz="1400" b="0" i="0" dirty="0">
                <a:solidFill>
                  <a:srgbClr val="000000"/>
                </a:solidFill>
                <a:effectLst/>
              </a:rPr>
              <a:t>  </a:t>
            </a:r>
          </a:p>
          <a:p>
            <a:pPr fontAlgn="base">
              <a:lnSpc>
                <a:spcPct val="100000"/>
              </a:lnSpc>
            </a:pPr>
            <a:r>
              <a:rPr lang="en-US" sz="1400" b="0" i="0" dirty="0">
                <a:solidFill>
                  <a:srgbClr val="000000"/>
                </a:solidFill>
                <a:effectLst/>
              </a:rPr>
              <a:t>National Institute on Drug Abuse. (2023). </a:t>
            </a:r>
            <a:r>
              <a:rPr lang="en-US" sz="1400" b="0" i="1" dirty="0">
                <a:solidFill>
                  <a:srgbClr val="000000"/>
                </a:solidFill>
                <a:effectLst/>
              </a:rPr>
              <a:t>Drug overdose death rates. </a:t>
            </a:r>
            <a:r>
              <a:rPr lang="en-US" sz="1400" dirty="0">
                <a:solidFill>
                  <a:srgbClr val="000000"/>
                </a:solidFill>
              </a:rPr>
              <a:t>U.S.</a:t>
            </a:r>
            <a:r>
              <a:rPr lang="en-US" sz="1400" b="0" i="0" dirty="0">
                <a:solidFill>
                  <a:srgbClr val="000000"/>
                </a:solidFill>
                <a:effectLst/>
              </a:rPr>
              <a:t> Department of Health and Human Services, National Institutes of Health. </a:t>
            </a:r>
            <a:r>
              <a:rPr lang="en-US" sz="1400" b="0" i="0" u="sng" strike="noStrike" dirty="0">
                <a:solidFill>
                  <a:srgbClr val="000000"/>
                </a:solidFill>
                <a:effectLst/>
                <a:hlinkClick r:id="rId4"/>
              </a:rPr>
              <a:t>https://nida.nih.gov/research-topics/trends-statistics/overdose-death-rates</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Radel</a:t>
            </a:r>
            <a:r>
              <a:rPr lang="en-US" sz="1400" b="0" i="0" dirty="0">
                <a:solidFill>
                  <a:srgbClr val="000000"/>
                </a:solidFill>
                <a:effectLst/>
              </a:rPr>
              <a:t>, L., Baldwin, M., Crouse, G., </a:t>
            </a:r>
            <a:r>
              <a:rPr lang="en-US" sz="1400" b="0" i="0" dirty="0" err="1">
                <a:solidFill>
                  <a:srgbClr val="000000"/>
                </a:solidFill>
                <a:effectLst/>
              </a:rPr>
              <a:t>Ghertner</a:t>
            </a:r>
            <a:r>
              <a:rPr lang="en-US" sz="1400" b="0" i="0" dirty="0">
                <a:solidFill>
                  <a:srgbClr val="000000"/>
                </a:solidFill>
                <a:effectLst/>
              </a:rPr>
              <a:t>, R. &amp; Waters, A. (2018). </a:t>
            </a:r>
            <a:r>
              <a:rPr lang="en-US" sz="1400" b="0" i="1" dirty="0">
                <a:solidFill>
                  <a:srgbClr val="000000"/>
                </a:solidFill>
                <a:effectLst/>
              </a:rPr>
              <a:t>ASPE research brief: Substance use, the opioid epidemic, and the child welfare system: Key findings from a mixed methods study</a:t>
            </a:r>
            <a:r>
              <a:rPr lang="en-US" sz="1400" b="0" i="0" dirty="0">
                <a:solidFill>
                  <a:srgbClr val="000000"/>
                </a:solidFill>
                <a:effectLst/>
              </a:rPr>
              <a:t>. Office of the Assistant Secretary for Planning and Evaluation, U.S. Department of Health and Human Services. </a:t>
            </a:r>
            <a:r>
              <a:rPr lang="en-US" sz="1400" b="0" i="0" u="sng" strike="noStrike" dirty="0">
                <a:solidFill>
                  <a:srgbClr val="000000"/>
                </a:solidFill>
                <a:effectLst/>
                <a:hlinkClick r:id="rId5"/>
              </a:rPr>
              <a:t>https://aspe.hhs.gov/system/files/pdf/258836/SubstanceUseChildWelfareOverview.pdf</a:t>
            </a:r>
            <a:r>
              <a:rPr lang="en-US" sz="1400" b="0" i="0" dirty="0">
                <a:solidFill>
                  <a:srgbClr val="000000"/>
                </a:solidFill>
                <a:effectLst/>
              </a:rPr>
              <a:t> </a:t>
            </a:r>
          </a:p>
          <a:p>
            <a:pPr fontAlgn="base">
              <a:lnSpc>
                <a:spcPct val="100000"/>
              </a:lnSpc>
            </a:pPr>
            <a:r>
              <a:rPr lang="en-US" sz="1400" b="0" i="0" dirty="0">
                <a:solidFill>
                  <a:srgbClr val="000000"/>
                </a:solidFill>
                <a:effectLst/>
              </a:rPr>
              <a:t>Smith, V. C., &amp; Wilson, C. R., AAP Committee on Substance Use and Prevention. (2016). Families affected by parental substance use. </a:t>
            </a:r>
            <a:r>
              <a:rPr lang="en-US" sz="1400" b="0" i="1" dirty="0">
                <a:solidFill>
                  <a:srgbClr val="000000"/>
                </a:solidFill>
                <a:effectLst/>
              </a:rPr>
              <a:t>Pediatrics, 138</a:t>
            </a:r>
            <a:r>
              <a:rPr lang="en-US" sz="1400" b="0" i="0" dirty="0">
                <a:solidFill>
                  <a:srgbClr val="000000"/>
                </a:solidFill>
                <a:effectLst/>
              </a:rPr>
              <a:t>(2), e20161575. </a:t>
            </a:r>
            <a:r>
              <a:rPr lang="en-US" sz="1400" b="0" i="0" u="sng" strike="noStrike" dirty="0">
                <a:solidFill>
                  <a:srgbClr val="000000"/>
                </a:solidFill>
                <a:effectLst/>
                <a:hlinkClick r:id="rId6"/>
              </a:rPr>
              <a:t>https://doi.org/10.1542/peds.2016-1575</a:t>
            </a:r>
            <a:r>
              <a:rPr lang="en-US" sz="1400" b="0" i="0" dirty="0">
                <a:solidFill>
                  <a:srgbClr val="000000"/>
                </a:solidFill>
                <a:effectLst/>
              </a:rPr>
              <a:t> </a:t>
            </a:r>
          </a:p>
          <a:p>
            <a:pPr fontAlgn="base">
              <a:lnSpc>
                <a:spcPct val="100000"/>
              </a:lnSpc>
            </a:pPr>
            <a:r>
              <a:rPr lang="en-US" sz="1400" b="0" i="0" dirty="0">
                <a:solidFill>
                  <a:srgbClr val="000000"/>
                </a:solidFill>
                <a:effectLst/>
              </a:rPr>
              <a:t>Substance Abuse and Mental Health Services Administration. (2013). </a:t>
            </a:r>
            <a:r>
              <a:rPr lang="en-US" sz="1400" b="0" i="1" dirty="0">
                <a:solidFill>
                  <a:srgbClr val="000000"/>
                </a:solidFill>
                <a:effectLst/>
              </a:rPr>
              <a:t>Addressing the specific behavioral health needs of men. Treatment improvement protocol (TIP) series 56. </a:t>
            </a:r>
            <a:r>
              <a:rPr lang="en-US" sz="1400" b="0" i="0" dirty="0">
                <a:solidFill>
                  <a:srgbClr val="000000"/>
                </a:solidFill>
                <a:effectLst/>
              </a:rPr>
              <a:t>HHS Publication No. (SMA) 13-4736. U.S. Department of Health and Human Services. </a:t>
            </a:r>
            <a:r>
              <a:rPr lang="en-US" sz="1400" b="0" i="0" u="sng" strike="noStrike" dirty="0">
                <a:solidFill>
                  <a:srgbClr val="000000"/>
                </a:solidFill>
                <a:effectLst/>
                <a:hlinkClick r:id="rId7"/>
              </a:rPr>
              <a:t>https://store.samhsa.gov/product/tip-56-addressing-specific-behavioral-health-needs-men/sma14-4736</a:t>
            </a:r>
            <a:r>
              <a:rPr lang="en-US" sz="1400" b="0" i="0" dirty="0">
                <a:solidFill>
                  <a:srgbClr val="000000"/>
                </a:solidFill>
                <a:effectLst/>
              </a:rPr>
              <a:t>  </a:t>
            </a:r>
          </a:p>
          <a:p>
            <a:pPr fontAlgn="base">
              <a:lnSpc>
                <a:spcPct val="100000"/>
              </a:lnSpc>
            </a:pPr>
            <a:r>
              <a:rPr lang="en-US" sz="1400" i="0" u="none" dirty="0">
                <a:latin typeface="Arial" panose="020B0604020202020204" pitchFamily="34" charset="0"/>
                <a:cs typeface="Arial" panose="020B0604020202020204" pitchFamily="34" charset="0"/>
              </a:rPr>
              <a:t>Substance Abuse and Mental Health Services Administration. (2014). </a:t>
            </a:r>
            <a:r>
              <a:rPr lang="en-US" sz="1400" i="1" u="none" dirty="0">
                <a:latin typeface="Arial" panose="020B0604020202020204" pitchFamily="34" charset="0"/>
                <a:cs typeface="Arial" panose="020B0604020202020204" pitchFamily="34" charset="0"/>
              </a:rPr>
              <a:t>SAMHSA’s concept of trauma and guidance for a trauma-informed approach. </a:t>
            </a:r>
            <a:r>
              <a:rPr lang="en-US" sz="1400" i="0" u="none" dirty="0">
                <a:latin typeface="Arial" panose="020B0604020202020204" pitchFamily="34" charset="0"/>
                <a:cs typeface="Arial" panose="020B0604020202020204" pitchFamily="34" charset="0"/>
              </a:rPr>
              <a:t>HHS Publication No. (SMA) 14-4884. U.S. Department of Health and Human Services. </a:t>
            </a:r>
            <a:r>
              <a:rPr lang="en-US" sz="1400" i="0" u="none" dirty="0">
                <a:latin typeface="Arial" panose="020B0604020202020204" pitchFamily="34" charset="0"/>
                <a:cs typeface="Arial" panose="020B0604020202020204" pitchFamily="34" charset="0"/>
                <a:hlinkClick r:id="rId8"/>
              </a:rPr>
              <a:t>https://ncsacw.acf.hhs.gov/userfiles/files/SAMHSA_Trauma.pdf</a:t>
            </a:r>
            <a:endParaRPr lang="en-US" sz="1400" i="0" u="none" dirty="0">
              <a:latin typeface="Arial" panose="020B0604020202020204" pitchFamily="34" charset="0"/>
              <a:cs typeface="Arial" panose="020B0604020202020204" pitchFamily="34" charset="0"/>
            </a:endParaRPr>
          </a:p>
          <a:p>
            <a:pPr fontAlgn="base">
              <a:lnSpc>
                <a:spcPct val="100000"/>
              </a:lnSpc>
            </a:pPr>
            <a:r>
              <a:rPr lang="en-US" sz="1400" b="0" i="0" dirty="0">
                <a:solidFill>
                  <a:srgbClr val="000000"/>
                </a:solidFill>
                <a:effectLst/>
              </a:rPr>
              <a:t>Substance Abuse and Mental Health Services Administration. (2020). </a:t>
            </a:r>
            <a:r>
              <a:rPr lang="en-US" sz="1400" b="0" i="1" dirty="0">
                <a:solidFill>
                  <a:srgbClr val="000000"/>
                </a:solidFill>
                <a:effectLst/>
              </a:rPr>
              <a:t>Substance </a:t>
            </a:r>
            <a:r>
              <a:rPr lang="en-US" sz="1400" i="1" dirty="0">
                <a:solidFill>
                  <a:srgbClr val="000000"/>
                </a:solidFill>
              </a:rPr>
              <a:t>use disorder</a:t>
            </a:r>
            <a:r>
              <a:rPr lang="en-US" sz="1400" b="0" i="1" dirty="0">
                <a:solidFill>
                  <a:srgbClr val="000000"/>
                </a:solidFill>
                <a:effectLst/>
              </a:rPr>
              <a:t> treatment and family therapy</a:t>
            </a:r>
            <a:r>
              <a:rPr lang="en-US" sz="1400" b="0" i="0" dirty="0">
                <a:solidFill>
                  <a:srgbClr val="000000"/>
                </a:solidFill>
                <a:effectLst/>
              </a:rPr>
              <a:t>. </a:t>
            </a:r>
            <a:r>
              <a:rPr lang="en-US" sz="1400" b="0" i="1" dirty="0">
                <a:solidFill>
                  <a:srgbClr val="000000"/>
                </a:solidFill>
                <a:effectLst/>
              </a:rPr>
              <a:t>Treatment improvement protocol (TIP) series, No. 39. </a:t>
            </a:r>
            <a:r>
              <a:rPr lang="en-US" sz="1400" b="0" i="0" dirty="0">
                <a:solidFill>
                  <a:srgbClr val="000000"/>
                </a:solidFill>
                <a:effectLst/>
              </a:rPr>
              <a:t>HHS Publication No. PEP20-02-02-012. U.S. Department of Health and Human Services. </a:t>
            </a:r>
            <a:r>
              <a:rPr lang="en-US" sz="1400" b="0" i="0" u="sng" strike="noStrike" dirty="0">
                <a:solidFill>
                  <a:srgbClr val="000000"/>
                </a:solidFill>
                <a:effectLst/>
                <a:hlinkClick r:id="rId9"/>
              </a:rPr>
              <a:t>https://store.samhsa.gov/sites/default/files/tip-39-substance-abuse-treatment-family-therapy-pep20-02-02-012.pdf</a:t>
            </a:r>
            <a:endParaRPr lang="en-US" sz="1400" b="0" i="0" dirty="0">
              <a:solidFill>
                <a:srgbClr val="000000"/>
              </a:solidFill>
              <a:effectLst/>
            </a:endParaRPr>
          </a:p>
        </p:txBody>
      </p:sp>
    </p:spTree>
    <p:extLst>
      <p:ext uri="{BB962C8B-B14F-4D97-AF65-F5344CB8AC3E}">
        <p14:creationId xmlns:p14="http://schemas.microsoft.com/office/powerpoint/2010/main" val="33205879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83E7-E5E7-7231-9B7B-2359CE6A38DE}"/>
            </a:ext>
          </a:extLst>
        </p:cNvPr>
        <p:cNvGrpSpPr/>
        <p:nvPr/>
      </p:nvGrpSpPr>
      <p:grpSpPr>
        <a:xfrm>
          <a:off x="0" y="0"/>
          <a:ext cx="0" cy="0"/>
          <a:chOff x="0" y="0"/>
          <a:chExt cx="0" cy="0"/>
        </a:xfrm>
      </p:grpSpPr>
      <p:sp>
        <p:nvSpPr>
          <p:cNvPr id="2" name="Title 1" descr="References, 5 of 5">
            <a:extLst>
              <a:ext uri="{FF2B5EF4-FFF2-40B4-BE49-F238E27FC236}">
                <a16:creationId xmlns:a16="http://schemas.microsoft.com/office/drawing/2014/main" id="{A89BBBBD-A241-DDC2-E050-6520F117B15B}"/>
              </a:ext>
            </a:extLst>
          </p:cNvPr>
          <p:cNvSpPr>
            <a:spLocks noGrp="1"/>
          </p:cNvSpPr>
          <p:nvPr>
            <p:ph type="title"/>
          </p:nvPr>
        </p:nvSpPr>
        <p:spPr>
          <a:xfrm>
            <a:off x="0" y="0"/>
            <a:ext cx="12192000" cy="1216152"/>
          </a:xfrm>
        </p:spPr>
        <p:txBody>
          <a:bodyPr>
            <a:normAutofit/>
          </a:bodyPr>
          <a:lstStyle/>
          <a:p>
            <a:r>
              <a:rPr lang="en-US" dirty="0"/>
              <a:t>References, 5 of 5</a:t>
            </a:r>
          </a:p>
        </p:txBody>
      </p:sp>
      <p:sp>
        <p:nvSpPr>
          <p:cNvPr id="4" name="Content Placeholder 3">
            <a:extLst>
              <a:ext uri="{FF2B5EF4-FFF2-40B4-BE49-F238E27FC236}">
                <a16:creationId xmlns:a16="http://schemas.microsoft.com/office/drawing/2014/main" id="{3CE82778-15E1-DCD6-4E97-B01487F7A398}"/>
              </a:ext>
            </a:extLst>
          </p:cNvPr>
          <p:cNvSpPr>
            <a:spLocks noGrp="1"/>
          </p:cNvSpPr>
          <p:nvPr>
            <p:ph idx="4294967295"/>
          </p:nvPr>
        </p:nvSpPr>
        <p:spPr>
          <a:xfrm>
            <a:off x="335280" y="1410759"/>
            <a:ext cx="11521440" cy="5101949"/>
          </a:xfrm>
        </p:spPr>
        <p:txBody>
          <a:bodyPr vert="horz" lIns="91440" tIns="45720" rIns="91440" bIns="45720" rtlCol="0" anchor="t">
            <a:noAutofit/>
          </a:bodyPr>
          <a:lstStyle/>
          <a:p>
            <a:pPr fontAlgn="base">
              <a:lnSpc>
                <a:spcPct val="100000"/>
              </a:lnSpc>
              <a:spcBef>
                <a:spcPts val="800"/>
              </a:spcBef>
            </a:pPr>
            <a:r>
              <a:rPr lang="en-US" sz="1400" b="0" i="0" dirty="0">
                <a:solidFill>
                  <a:srgbClr val="000000"/>
                </a:solidFill>
                <a:effectLst/>
              </a:rPr>
              <a:t>Substance Abuse and Mental Health Services Administration. (2021a). </a:t>
            </a:r>
            <a:r>
              <a:rPr lang="en-US" sz="1400" b="0" i="1" dirty="0">
                <a:solidFill>
                  <a:srgbClr val="000000"/>
                </a:solidFill>
                <a:effectLst/>
              </a:rPr>
              <a:t>Addressing the specific needs of women for treatment of substance use disorders. Advisory. </a:t>
            </a:r>
            <a:r>
              <a:rPr lang="en-US" sz="1400" b="0" i="0" dirty="0">
                <a:solidFill>
                  <a:srgbClr val="000000"/>
                </a:solidFill>
                <a:effectLst/>
              </a:rPr>
              <a:t>Publication No. PEP20-06-04-002. U.S. Department of Health and Human Services. </a:t>
            </a:r>
            <a:r>
              <a:rPr lang="en-US" sz="1400" b="0" i="0" u="sng" strike="noStrike" dirty="0">
                <a:solidFill>
                  <a:srgbClr val="000000"/>
                </a:solidFill>
                <a:effectLst/>
                <a:hlinkClick r:id="rId3"/>
              </a:rPr>
              <a:t>https://store.samhsa.gov/sites/default/files/pep20-06-04-002.pdf</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Substance Abuse and Mental Health Services Administration. (2021b). </a:t>
            </a:r>
            <a:r>
              <a:rPr lang="en-US" sz="1400" b="0" i="1" dirty="0">
                <a:solidFill>
                  <a:srgbClr val="000000"/>
                </a:solidFill>
                <a:effectLst/>
              </a:rPr>
              <a:t>Medications for opioid use disorder. Treatment improvement protocol (TIP) series 63</a:t>
            </a:r>
            <a:r>
              <a:rPr lang="en-US" sz="1400" b="0" i="0" dirty="0">
                <a:solidFill>
                  <a:srgbClr val="000000"/>
                </a:solidFill>
                <a:effectLst/>
              </a:rPr>
              <a:t>. Publication No. PEP21-02-01-002. </a:t>
            </a:r>
            <a:r>
              <a:rPr lang="en-US" sz="1400" b="0" i="0" u="sng" strike="noStrike" dirty="0">
                <a:solidFill>
                  <a:srgbClr val="000000"/>
                </a:solidFill>
                <a:effectLst/>
                <a:hlinkClick r:id="rId4"/>
              </a:rPr>
              <a:t>https://store.samhsa.gov/product/TIP-63-Medications-for-Opioid-Use-Disorder-Full-</a:t>
            </a:r>
            <a:r>
              <a:rPr lang="en-US" sz="1400" b="0" i="0" u="sng" strike="noStrike" dirty="0">
                <a:solidFill>
                  <a:srgbClr val="000000"/>
                </a:solidFill>
                <a:effectLst/>
                <a:hlinkClick r:id="rId5"/>
              </a:rPr>
              <a:t>Document/PEP21-02-01-002</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Substance Abuse and Mental Health Services Administration. (2023a). </a:t>
            </a:r>
            <a:r>
              <a:rPr lang="en-US" sz="1400" b="0" i="1" dirty="0">
                <a:solidFill>
                  <a:srgbClr val="000000"/>
                </a:solidFill>
                <a:effectLst/>
              </a:rPr>
              <a:t>Key substance use and mental health indicators in the United States: Results from the 2022 national survey on drug use and health (NSDUH)</a:t>
            </a:r>
            <a:r>
              <a:rPr lang="en-US" sz="1400" b="0" i="0" dirty="0">
                <a:solidFill>
                  <a:srgbClr val="000000"/>
                </a:solidFill>
                <a:effectLst/>
              </a:rPr>
              <a:t>. HHS Publication No. PEP23-07-01-006, NSDUH Series H-58. U.S. Department of Health and Human Services. </a:t>
            </a:r>
            <a:r>
              <a:rPr lang="en-US" sz="1400" b="0" i="0" u="sng" strike="noStrike" dirty="0">
                <a:solidFill>
                  <a:srgbClr val="000000"/>
                </a:solidFill>
                <a:effectLst/>
                <a:hlinkClick r:id="rId6"/>
              </a:rPr>
              <a:t>https://www.samhsa.gov/data/report/2022-nsduh-annual-national-report</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Substance Abuse and Mental Health Service Administration (2023b). </a:t>
            </a:r>
            <a:r>
              <a:rPr lang="en-US" sz="1400" b="0" i="1" dirty="0">
                <a:solidFill>
                  <a:srgbClr val="000000"/>
                </a:solidFill>
                <a:effectLst/>
              </a:rPr>
              <a:t>LGBTQ+ Behavioral health equity center of excellence</a:t>
            </a:r>
            <a:r>
              <a:rPr lang="en-US" sz="1400" b="0" i="0" dirty="0">
                <a:solidFill>
                  <a:srgbClr val="000000"/>
                </a:solidFill>
                <a:effectLst/>
              </a:rPr>
              <a:t>. The Center of Excellence on LGBTQ+ Behavioral Health Equity, U.S. Department of Health and Human Services. </a:t>
            </a:r>
            <a:r>
              <a:rPr lang="en-US" sz="1400" b="0" i="0" u="sng" strike="noStrike" dirty="0">
                <a:solidFill>
                  <a:srgbClr val="000000"/>
                </a:solidFill>
                <a:effectLst/>
                <a:hlinkClick r:id="rId7"/>
              </a:rPr>
              <a:t>https://www.samhsa.gov/lgbtq-plus-behavioral-health-equity</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Volkow, N. D., </a:t>
            </a:r>
            <a:r>
              <a:rPr lang="en-US" sz="1400" b="0" i="0" dirty="0" err="1">
                <a:solidFill>
                  <a:srgbClr val="000000"/>
                </a:solidFill>
                <a:effectLst/>
              </a:rPr>
              <a:t>Koob</a:t>
            </a:r>
            <a:r>
              <a:rPr lang="en-US" sz="1400" b="0" i="0" dirty="0">
                <a:solidFill>
                  <a:srgbClr val="000000"/>
                </a:solidFill>
                <a:effectLst/>
              </a:rPr>
              <a:t>, G. F., &amp; </a:t>
            </a:r>
            <a:r>
              <a:rPr lang="en-US" sz="1400" b="0" i="0" dirty="0" err="1">
                <a:solidFill>
                  <a:srgbClr val="000000"/>
                </a:solidFill>
                <a:effectLst/>
              </a:rPr>
              <a:t>Mclellan</a:t>
            </a:r>
            <a:r>
              <a:rPr lang="en-US" sz="1400" b="0" i="0" dirty="0">
                <a:solidFill>
                  <a:srgbClr val="000000"/>
                </a:solidFill>
                <a:effectLst/>
              </a:rPr>
              <a:t>, T. A. (2016). </a:t>
            </a:r>
            <a:r>
              <a:rPr lang="en-US" sz="1400" b="0" i="0" dirty="0" err="1">
                <a:solidFill>
                  <a:srgbClr val="000000"/>
                </a:solidFill>
                <a:effectLst/>
              </a:rPr>
              <a:t>Neurobiologic</a:t>
            </a:r>
            <a:r>
              <a:rPr lang="en-US" sz="1400" b="0" i="0" dirty="0">
                <a:solidFill>
                  <a:srgbClr val="000000"/>
                </a:solidFill>
                <a:effectLst/>
              </a:rPr>
              <a:t> advances from the brain disease model of addiction. </a:t>
            </a:r>
            <a:r>
              <a:rPr lang="en-US" sz="1400" b="0" i="1" dirty="0">
                <a:solidFill>
                  <a:srgbClr val="000000"/>
                </a:solidFill>
                <a:effectLst/>
              </a:rPr>
              <a:t>New England Journal of Medicine</a:t>
            </a:r>
            <a:r>
              <a:rPr lang="en-US" sz="1400" b="0" i="0" dirty="0">
                <a:solidFill>
                  <a:srgbClr val="000000"/>
                </a:solidFill>
                <a:effectLst/>
              </a:rPr>
              <a:t>, </a:t>
            </a:r>
            <a:r>
              <a:rPr lang="en-US" sz="1400" b="0" i="1" dirty="0">
                <a:solidFill>
                  <a:srgbClr val="000000"/>
                </a:solidFill>
                <a:effectLst/>
              </a:rPr>
              <a:t>374</a:t>
            </a:r>
            <a:r>
              <a:rPr lang="en-US" sz="1400" b="0" i="0" dirty="0">
                <a:solidFill>
                  <a:srgbClr val="000000"/>
                </a:solidFill>
                <a:effectLst/>
              </a:rPr>
              <a:t>(4), 363-371. </a:t>
            </a:r>
            <a:r>
              <a:rPr lang="en-US" sz="1400" b="0" i="0" u="sng" strike="noStrike" dirty="0">
                <a:solidFill>
                  <a:srgbClr val="000000"/>
                </a:solidFill>
                <a:effectLst/>
                <a:hlinkClick r:id="rId8"/>
              </a:rPr>
              <a:t>https://doi.org/10.1056/NEJMra1511480</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Wogen</a:t>
            </a:r>
            <a:r>
              <a:rPr lang="en-US" sz="1400" b="0" i="0" dirty="0">
                <a:solidFill>
                  <a:srgbClr val="000000"/>
                </a:solidFill>
                <a:effectLst/>
              </a:rPr>
              <a:t>, J., &amp; Restrepo, M. T. (2020). </a:t>
            </a:r>
            <a:r>
              <a:rPr lang="en-US" sz="1400" b="0" i="1" dirty="0">
                <a:solidFill>
                  <a:srgbClr val="000000"/>
                </a:solidFill>
                <a:effectLst/>
              </a:rPr>
              <a:t>Human rights, stigma, and substance use.</a:t>
            </a:r>
            <a:r>
              <a:rPr lang="en-US" sz="1400" b="0" i="0" dirty="0">
                <a:solidFill>
                  <a:srgbClr val="000000"/>
                </a:solidFill>
                <a:effectLst/>
              </a:rPr>
              <a:t> Health and Human Rights. </a:t>
            </a:r>
            <a:r>
              <a:rPr lang="en-US" sz="1400" b="0" i="0" u="sng" strike="noStrike" dirty="0">
                <a:solidFill>
                  <a:srgbClr val="000000"/>
                </a:solidFill>
                <a:effectLst/>
                <a:hlinkClick r:id="rId9"/>
              </a:rPr>
              <a:t>https://www.ncbi.nlm.nih.gov/pmc/articles/PMC7348456/</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Wulczyn</a:t>
            </a:r>
            <a:r>
              <a:rPr lang="en-US" sz="1400" b="0" i="0" dirty="0">
                <a:solidFill>
                  <a:srgbClr val="000000"/>
                </a:solidFill>
                <a:effectLst/>
              </a:rPr>
              <a:t>, F., Ernst, M., &amp; Fisher, P. (2011). </a:t>
            </a:r>
            <a:r>
              <a:rPr lang="en-US" sz="1400" b="0" i="1" dirty="0">
                <a:solidFill>
                  <a:srgbClr val="000000"/>
                </a:solidFill>
                <a:effectLst/>
              </a:rPr>
              <a:t>Who are the infants in out-of-home care? An epidemiological and developmental snapshot. </a:t>
            </a:r>
            <a:r>
              <a:rPr lang="en-US" sz="1400" b="0" i="0" dirty="0">
                <a:solidFill>
                  <a:srgbClr val="000000"/>
                </a:solidFill>
                <a:effectLst/>
              </a:rPr>
              <a:t>Chapin Hall at the University of Chicago, </a:t>
            </a:r>
            <a:r>
              <a:rPr lang="en-US" sz="1400" dirty="0">
                <a:solidFill>
                  <a:srgbClr val="000000"/>
                </a:solidFill>
              </a:rPr>
              <a:t>The Center for State Child Welfare Data</a:t>
            </a:r>
            <a:r>
              <a:rPr lang="en-US" sz="1400" b="0" i="0" dirty="0">
                <a:solidFill>
                  <a:srgbClr val="000000"/>
                </a:solidFill>
                <a:effectLst/>
              </a:rPr>
              <a:t>. </a:t>
            </a:r>
            <a:r>
              <a:rPr lang="en-US" sz="1400" b="0" i="0" u="sng" strike="noStrike" dirty="0">
                <a:solidFill>
                  <a:srgbClr val="000000"/>
                </a:solidFill>
                <a:effectLst/>
                <a:hlinkClick r:id="rId10"/>
              </a:rPr>
              <a:t>https://fcda.chapinhall.org/wp-content/uploads/2012/10/2011_infants_issue-brief.pdf</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Zweben</a:t>
            </a:r>
            <a:r>
              <a:rPr lang="en-US" sz="1400" b="0" i="0" dirty="0">
                <a:solidFill>
                  <a:srgbClr val="000000"/>
                </a:solidFill>
                <a:effectLst/>
              </a:rPr>
              <a:t>, J. E., Moses, Y., Cohen, J. B., Price, G., Chapman, W., &amp; Lamb, J. (2015). Enhancing family protective factors in residential treatment for substance use disorders. </a:t>
            </a:r>
            <a:r>
              <a:rPr lang="en-US" sz="1400" b="0" i="1" dirty="0">
                <a:solidFill>
                  <a:srgbClr val="000000"/>
                </a:solidFill>
                <a:effectLst/>
              </a:rPr>
              <a:t>Child Welfare</a:t>
            </a:r>
            <a:r>
              <a:rPr lang="en-US" sz="1400" b="0" i="0" dirty="0">
                <a:solidFill>
                  <a:srgbClr val="000000"/>
                </a:solidFill>
                <a:effectLst/>
              </a:rPr>
              <a:t>, </a:t>
            </a:r>
            <a:r>
              <a:rPr lang="en-US" sz="1400" b="0" i="1" dirty="0">
                <a:solidFill>
                  <a:srgbClr val="000000"/>
                </a:solidFill>
                <a:effectLst/>
              </a:rPr>
              <a:t>94</a:t>
            </a:r>
            <a:r>
              <a:rPr lang="en-US" sz="1400" b="0" i="0" dirty="0">
                <a:solidFill>
                  <a:srgbClr val="000000"/>
                </a:solidFill>
                <a:effectLst/>
              </a:rPr>
              <a:t>(5), 145–166. </a:t>
            </a:r>
          </a:p>
        </p:txBody>
      </p:sp>
    </p:spTree>
    <p:extLst>
      <p:ext uri="{BB962C8B-B14F-4D97-AF65-F5344CB8AC3E}">
        <p14:creationId xmlns:p14="http://schemas.microsoft.com/office/powerpoint/2010/main" val="4257239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989B592-6905-3B67-AA51-F41934DCC7A2}"/>
              </a:ext>
            </a:extLst>
          </p:cNvPr>
          <p:cNvSpPr>
            <a:spLocks noGrp="1"/>
          </p:cNvSpPr>
          <p:nvPr>
            <p:ph type="ctrTitle"/>
          </p:nvPr>
        </p:nvSpPr>
        <p:spPr/>
        <p:txBody>
          <a:bodyPr/>
          <a:lstStyle/>
          <a:p>
            <a:r>
              <a:rPr lang="en-US" sz="4800" dirty="0">
                <a:solidFill>
                  <a:prstClr val="white"/>
                </a:solidFill>
              </a:rPr>
              <a:t>Resources</a:t>
            </a:r>
            <a:endParaRPr lang="en-US" dirty="0"/>
          </a:p>
        </p:txBody>
      </p:sp>
    </p:spTree>
    <p:extLst>
      <p:ext uri="{BB962C8B-B14F-4D97-AF65-F5344CB8AC3E}">
        <p14:creationId xmlns:p14="http://schemas.microsoft.com/office/powerpoint/2010/main" val="764672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ources, 1 of 3"/>
          <p:cNvSpPr>
            <a:spLocks noGrp="1"/>
          </p:cNvSpPr>
          <p:nvPr>
            <p:ph type="title"/>
          </p:nvPr>
        </p:nvSpPr>
        <p:spPr>
          <a:xfrm>
            <a:off x="84667" y="1"/>
            <a:ext cx="12192000" cy="1197864"/>
          </a:xfrm>
        </p:spPr>
        <p:txBody>
          <a:bodyPr>
            <a:normAutofit/>
          </a:bodyPr>
          <a:lstStyle/>
          <a:p>
            <a:pPr algn="ctr"/>
            <a:r>
              <a:rPr lang="en-US" sz="3200" dirty="0"/>
              <a:t>Resources, 1 of 3 </a:t>
            </a:r>
          </a:p>
        </p:txBody>
      </p:sp>
      <p:sp>
        <p:nvSpPr>
          <p:cNvPr id="4" name="Content Placeholder 3"/>
          <p:cNvSpPr>
            <a:spLocks noGrp="1"/>
          </p:cNvSpPr>
          <p:nvPr>
            <p:ph idx="1"/>
          </p:nvPr>
        </p:nvSpPr>
        <p:spPr>
          <a:xfrm>
            <a:off x="401052" y="1390370"/>
            <a:ext cx="11325727" cy="5051423"/>
          </a:xfrm>
        </p:spPr>
        <p:txBody>
          <a:bodyPr>
            <a:noAutofit/>
          </a:bodyPr>
          <a:lstStyle/>
          <a:p>
            <a:pPr>
              <a:spcBef>
                <a:spcPts val="600"/>
              </a:spcBef>
              <a:spcAft>
                <a:spcPts val="600"/>
              </a:spcAft>
              <a:tabLst>
                <a:tab pos="457200" algn="l"/>
              </a:tabLst>
            </a:pPr>
            <a:r>
              <a:rPr lang="en-US" sz="1400">
                <a:effectLst/>
                <a:ea typeface="Calibri" panose="020F0502020204030204" pitchFamily="34" charset="0"/>
                <a:cs typeface="Times New Roman"/>
              </a:rPr>
              <a:t>Casey Family Programs: </a:t>
            </a:r>
            <a:r>
              <a:rPr lang="en-US" sz="1400" i="1" u="sng">
                <a:solidFill>
                  <a:srgbClr val="3C3C3C"/>
                </a:solidFill>
                <a:ea typeface="Calibri" panose="020F0502020204030204" pitchFamily="34" charset="0"/>
                <a:cs typeface="Times New Roman"/>
                <a:hlinkClick r:id="rId3"/>
              </a:rPr>
              <a:t>Resource List: Strong Families: What is the Impact of Substance Abuse on Child Welfare</a:t>
            </a:r>
            <a:r>
              <a:rPr lang="en-US" sz="1400" i="1">
                <a:solidFill>
                  <a:srgbClr val="3C3C3C"/>
                </a:solidFill>
                <a:ea typeface="Calibri" panose="020F0502020204030204" pitchFamily="34" charset="0"/>
                <a:cs typeface="Times New Roman"/>
                <a:hlinkClick r:id="rId3"/>
              </a:rPr>
              <a:t>? </a:t>
            </a:r>
            <a:r>
              <a:rPr lang="en-US" sz="1400" i="1">
                <a:solidFill>
                  <a:srgbClr val="3C3C3C"/>
                </a:solidFill>
                <a:ea typeface="Calibri" panose="020F0502020204030204" pitchFamily="34" charset="0"/>
                <a:cs typeface="Times New Roman"/>
              </a:rPr>
              <a:t> </a:t>
            </a:r>
            <a:r>
              <a:rPr lang="en-US" sz="1400">
                <a:effectLst/>
                <a:ea typeface="Calibri" panose="020F0502020204030204" pitchFamily="34" charset="0"/>
                <a:cs typeface="Times New Roman"/>
              </a:rPr>
              <a:t>(2018) </a:t>
            </a:r>
          </a:p>
          <a:p>
            <a:pPr>
              <a:spcBef>
                <a:spcPts val="600"/>
              </a:spcBef>
              <a:spcAft>
                <a:spcPts val="600"/>
              </a:spcAft>
              <a:tabLst>
                <a:tab pos="457200" algn="l"/>
              </a:tabLst>
            </a:pPr>
            <a:r>
              <a:rPr lang="en-US" sz="1400">
                <a:effectLst/>
                <a:ea typeface="Calibri" panose="020F0502020204030204" pitchFamily="34" charset="0"/>
                <a:cs typeface="Times New Roman"/>
              </a:rPr>
              <a:t>Centers for Disease Control and Prevention: </a:t>
            </a:r>
            <a:r>
              <a:rPr lang="en-US" sz="1400" b="0" i="1" u="sng" strike="noStrike">
                <a:solidFill>
                  <a:srgbClr val="2B809A"/>
                </a:solidFill>
                <a:effectLst/>
                <a:latin typeface="Arial" panose="020B0604020202020204" pitchFamily="34" charset="0"/>
                <a:cs typeface="Arial" panose="020B0604020202020204" pitchFamily="34" charset="0"/>
                <a:hlinkClick r:id="rId4"/>
              </a:rPr>
              <a:t>About the CDC-Kaiser ACE Study</a:t>
            </a:r>
            <a:r>
              <a:rPr lang="en-US" sz="1400" b="0" i="1" strike="noStrike">
                <a:solidFill>
                  <a:srgbClr val="2B809A"/>
                </a:solidFill>
                <a:effectLst/>
                <a:latin typeface="Arial" panose="020B0604020202020204" pitchFamily="34" charset="0"/>
                <a:cs typeface="Arial" panose="020B0604020202020204" pitchFamily="34" charset="0"/>
              </a:rPr>
              <a:t> </a:t>
            </a:r>
            <a:r>
              <a:rPr lang="en-US" sz="1400" b="0" strike="noStrike">
                <a:effectLst/>
                <a:latin typeface="Arial" panose="020B0604020202020204" pitchFamily="34" charset="0"/>
                <a:cs typeface="Arial" panose="020B0604020202020204" pitchFamily="34" charset="0"/>
              </a:rPr>
              <a:t>(2021)</a:t>
            </a:r>
            <a:endParaRPr lang="en-US" sz="1400">
              <a:effectLst/>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tabLst>
                <a:tab pos="457200" algn="l"/>
              </a:tabLst>
            </a:pPr>
            <a:r>
              <a:rPr lang="en-US" sz="1400">
                <a:effectLst/>
                <a:ea typeface="Calibri" panose="020F0502020204030204" pitchFamily="34" charset="0"/>
                <a:cs typeface="Times New Roman"/>
              </a:rPr>
              <a:t>Child Welfare Capacity Building Collaborative: </a:t>
            </a:r>
            <a:r>
              <a:rPr lang="en-US" sz="1400" i="1" u="sng">
                <a:solidFill>
                  <a:srgbClr val="3C3C3C"/>
                </a:solidFill>
                <a:effectLst/>
                <a:ea typeface="Calibri" panose="020F0502020204030204" pitchFamily="34" charset="0"/>
                <a:cs typeface="Times New Roman"/>
                <a:hlinkClick r:id="rId5"/>
              </a:rPr>
              <a:t>Center for Tribes</a:t>
            </a:r>
            <a:r>
              <a:rPr lang="en-US" sz="1400" i="1">
                <a:solidFill>
                  <a:srgbClr val="3C3C3C"/>
                </a:solidFill>
                <a:effectLst/>
                <a:ea typeface="Calibri" panose="020F0502020204030204" pitchFamily="34" charset="0"/>
                <a:cs typeface="Times New Roman"/>
              </a:rPr>
              <a:t> </a:t>
            </a:r>
            <a:r>
              <a:rPr lang="en-US" sz="1400">
                <a:effectLst/>
                <a:ea typeface="Calibri" panose="020F0502020204030204" pitchFamily="34" charset="0"/>
                <a:cs typeface="Times New Roman"/>
              </a:rPr>
              <a:t>(n.d.)</a:t>
            </a:r>
          </a:p>
          <a:p>
            <a:pPr>
              <a:spcBef>
                <a:spcPts val="600"/>
              </a:spcBef>
              <a:spcAft>
                <a:spcPts val="600"/>
              </a:spcAft>
              <a:tabLst>
                <a:tab pos="457200" algn="l"/>
              </a:tabLst>
            </a:pPr>
            <a:r>
              <a:rPr lang="en-US" sz="1400">
                <a:effectLst/>
                <a:ea typeface="Calibri" panose="020F0502020204030204" pitchFamily="34" charset="0"/>
                <a:cs typeface="Times New Roman"/>
              </a:rPr>
              <a:t>Children and Family Futures: </a:t>
            </a:r>
            <a:r>
              <a:rPr lang="en-US" sz="1400" i="1" u="sng">
                <a:solidFill>
                  <a:srgbClr val="3C3C3C"/>
                </a:solidFill>
                <a:effectLst/>
                <a:ea typeface="Calibri" panose="020F0502020204030204" pitchFamily="34" charset="0"/>
                <a:cs typeface="Times New Roman"/>
                <a:hlinkClick r:id="rId6"/>
              </a:rPr>
              <a:t>Comprehensive Framework to Improve Outcomes for Families Affected by Substance Use Disorders and Child Welfare Involvement</a:t>
            </a:r>
            <a:r>
              <a:rPr lang="en-US" sz="1400">
                <a:solidFill>
                  <a:srgbClr val="3C3C3C"/>
                </a:solidFill>
                <a:effectLst/>
                <a:ea typeface="Calibri" panose="020F0502020204030204" pitchFamily="34" charset="0"/>
                <a:cs typeface="Times New Roman"/>
              </a:rPr>
              <a:t> </a:t>
            </a:r>
            <a:r>
              <a:rPr lang="en-US" sz="1400">
                <a:effectLst/>
                <a:ea typeface="Calibri" panose="020F0502020204030204" pitchFamily="34" charset="0"/>
                <a:cs typeface="Times New Roman"/>
              </a:rPr>
              <a:t>(2021)</a:t>
            </a:r>
          </a:p>
          <a:p>
            <a:pPr>
              <a:spcBef>
                <a:spcPts val="600"/>
              </a:spcBef>
              <a:spcAft>
                <a:spcPts val="600"/>
              </a:spcAft>
              <a:tabLst>
                <a:tab pos="457200" algn="l"/>
              </a:tabLst>
            </a:pPr>
            <a:r>
              <a:rPr lang="en-US" sz="1400">
                <a:effectLst/>
                <a:ea typeface="Calibri" panose="020F0502020204030204" pitchFamily="34" charset="0"/>
                <a:cs typeface="Times New Roman"/>
              </a:rPr>
              <a:t>Children and Family Futures: </a:t>
            </a:r>
            <a:r>
              <a:rPr lang="en-US" sz="1400" i="1" u="sng">
                <a:solidFill>
                  <a:srgbClr val="3C3C3C"/>
                </a:solidFill>
                <a:effectLst/>
                <a:ea typeface="Calibri" panose="020F0502020204030204" pitchFamily="34" charset="0"/>
                <a:cs typeface="Times New Roman"/>
                <a:hlinkClick r:id="rId7"/>
              </a:rPr>
              <a:t>The Collaborative Practice Model for Family Recovery, Safety and Stability</a:t>
            </a:r>
            <a:r>
              <a:rPr lang="en-US" sz="1400">
                <a:solidFill>
                  <a:srgbClr val="3C3C3C"/>
                </a:solidFill>
                <a:effectLst/>
                <a:ea typeface="Calibri" panose="020F0502020204030204" pitchFamily="34" charset="0"/>
                <a:cs typeface="Times New Roman"/>
              </a:rPr>
              <a:t> </a:t>
            </a:r>
            <a:r>
              <a:rPr lang="en-US" sz="1400">
                <a:effectLst/>
                <a:ea typeface="Calibri" panose="020F0502020204030204" pitchFamily="34" charset="0"/>
                <a:cs typeface="Times New Roman"/>
              </a:rPr>
              <a:t>(2011)</a:t>
            </a:r>
            <a:endParaRPr lang="en-US" sz="1400">
              <a:ea typeface="+mn-lt"/>
              <a:cs typeface="+mn-lt"/>
            </a:endParaRPr>
          </a:p>
          <a:p>
            <a:pPr>
              <a:spcBef>
                <a:spcPts val="600"/>
              </a:spcBef>
              <a:spcAft>
                <a:spcPts val="600"/>
              </a:spcAft>
              <a:tabLst>
                <a:tab pos="457200" algn="l"/>
              </a:tabLst>
            </a:pPr>
            <a:r>
              <a:rPr lang="en-US" sz="1400">
                <a:ea typeface="+mn-lt"/>
                <a:cs typeface="+mn-lt"/>
              </a:rPr>
              <a:t>Children and Family Futures: </a:t>
            </a:r>
            <a:r>
              <a:rPr lang="en-US" sz="1400" i="1">
                <a:ea typeface="+mn-lt"/>
                <a:cs typeface="+mn-lt"/>
                <a:hlinkClick r:id="rId8"/>
              </a:rPr>
              <a:t>Putting The Pieces Together. Disrupting Stigma to Support Meaningful Change for Families in Family Treatment Court</a:t>
            </a:r>
            <a:r>
              <a:rPr lang="en-US" sz="1400" i="1">
                <a:ea typeface="+mn-lt"/>
                <a:cs typeface="+mn-lt"/>
              </a:rPr>
              <a:t> </a:t>
            </a:r>
            <a:r>
              <a:rPr lang="en-US" sz="1400">
                <a:ea typeface="+mn-lt"/>
                <a:cs typeface="+mn-lt"/>
              </a:rPr>
              <a:t>(2022)</a:t>
            </a:r>
            <a:endParaRPr lang="en-US" sz="1400">
              <a:solidFill>
                <a:srgbClr val="2B809A"/>
              </a:solidFill>
              <a:cs typeface="Arial" panose="020B0604020202020204"/>
            </a:endParaRPr>
          </a:p>
          <a:p>
            <a:pPr>
              <a:spcBef>
                <a:spcPts val="600"/>
              </a:spcBef>
              <a:spcAft>
                <a:spcPts val="600"/>
              </a:spcAft>
              <a:tabLst>
                <a:tab pos="457200" algn="l"/>
              </a:tabLst>
            </a:pPr>
            <a:r>
              <a:rPr lang="en-US" sz="1400">
                <a:effectLst/>
                <a:ea typeface="Calibri" panose="020F0502020204030204" pitchFamily="34" charset="0"/>
                <a:cs typeface="Times New Roman"/>
              </a:rPr>
              <a:t>National Association for Children of Addiction</a:t>
            </a:r>
            <a:r>
              <a:rPr lang="en-US" sz="1400">
                <a:solidFill>
                  <a:srgbClr val="3C3C3C"/>
                </a:solidFill>
                <a:effectLst/>
                <a:ea typeface="Calibri" panose="020F0502020204030204" pitchFamily="34" charset="0"/>
                <a:cs typeface="Times New Roman"/>
              </a:rPr>
              <a:t>: </a:t>
            </a:r>
            <a:r>
              <a:rPr lang="en-US" sz="1400">
                <a:solidFill>
                  <a:srgbClr val="3C3C3C"/>
                </a:solidFill>
                <a:effectLst/>
                <a:ea typeface="Calibri" panose="020F0502020204030204" pitchFamily="34" charset="0"/>
                <a:cs typeface="Times New Roman"/>
                <a:hlinkClick r:id="rId9"/>
              </a:rPr>
              <a:t>Celebrating Families!™</a:t>
            </a:r>
            <a:r>
              <a:rPr lang="en-US" sz="1400">
                <a:solidFill>
                  <a:srgbClr val="3C3C3C"/>
                </a:solidFill>
                <a:effectLst/>
                <a:ea typeface="Calibri" panose="020F0502020204030204" pitchFamily="34" charset="0"/>
                <a:cs typeface="Times New Roman"/>
              </a:rPr>
              <a:t> (n.d.)</a:t>
            </a:r>
          </a:p>
          <a:p>
            <a:pPr>
              <a:spcBef>
                <a:spcPts val="600"/>
              </a:spcBef>
              <a:spcAft>
                <a:spcPts val="600"/>
              </a:spcAft>
              <a:tabLst>
                <a:tab pos="457200" algn="l"/>
              </a:tabLst>
            </a:pPr>
            <a:r>
              <a:rPr lang="en-US" sz="1400">
                <a:effectLst/>
                <a:ea typeface="Calibri" panose="020F0502020204030204" pitchFamily="34" charset="0"/>
                <a:cs typeface="Times New Roman"/>
              </a:rPr>
              <a:t>National Center on Substance Abuse and Child Welfare</a:t>
            </a:r>
            <a:r>
              <a:rPr lang="en-US" sz="1400">
                <a:solidFill>
                  <a:srgbClr val="3C3C3C"/>
                </a:solidFill>
                <a:effectLst/>
                <a:ea typeface="Calibri" panose="020F0502020204030204" pitchFamily="34" charset="0"/>
                <a:cs typeface="Times New Roman"/>
              </a:rPr>
              <a:t>: </a:t>
            </a:r>
            <a:r>
              <a:rPr lang="en-US" sz="1400" i="1" u="sng">
                <a:solidFill>
                  <a:srgbClr val="3C3C3C"/>
                </a:solidFill>
                <a:effectLst/>
                <a:ea typeface="Calibri" panose="020F0502020204030204" pitchFamily="34" charset="0"/>
                <a:cs typeface="Times New Roman"/>
                <a:hlinkClick r:id="rId10"/>
              </a:rPr>
              <a:t>Building Collaborative Capacity Series</a:t>
            </a:r>
            <a:r>
              <a:rPr lang="en-US" sz="1400" i="1">
                <a:solidFill>
                  <a:srgbClr val="3C3C3C"/>
                </a:solidFill>
                <a:effectLst/>
                <a:ea typeface="Calibri" panose="020F0502020204030204" pitchFamily="34" charset="0"/>
                <a:cs typeface="Times New Roman"/>
              </a:rPr>
              <a:t> </a:t>
            </a:r>
            <a:r>
              <a:rPr lang="en-US" sz="1400">
                <a:effectLst/>
                <a:ea typeface="Calibri" panose="020F0502020204030204" pitchFamily="34" charset="0"/>
                <a:cs typeface="Times New Roman"/>
              </a:rPr>
              <a:t>(updated 2022)</a:t>
            </a:r>
            <a:endParaRPr lang="en-US" sz="1400">
              <a:effectLst/>
              <a:highlight>
                <a:srgbClr val="FFFF00"/>
              </a:highlight>
              <a:ea typeface="Calibri" panose="020F0502020204030204" pitchFamily="34" charset="0"/>
              <a:cs typeface="Arial" panose="020B0604020202020204"/>
            </a:endParaRPr>
          </a:p>
          <a:p>
            <a:pPr>
              <a:spcBef>
                <a:spcPts val="600"/>
              </a:spcBef>
              <a:spcAft>
                <a:spcPts val="600"/>
              </a:spcAft>
              <a:tabLst>
                <a:tab pos="457200" algn="l"/>
              </a:tabLst>
            </a:pPr>
            <a:r>
              <a:rPr lang="en-US" sz="1400">
                <a:effectLst/>
                <a:ea typeface="Calibri" panose="020F0502020204030204" pitchFamily="34" charset="0"/>
                <a:cs typeface="Times New Roman"/>
              </a:rPr>
              <a:t>National Center on Substance Abuse and Child Welfare: </a:t>
            </a:r>
            <a:r>
              <a:rPr lang="en-US" sz="1400" i="1" u="none" strike="noStrike">
                <a:solidFill>
                  <a:srgbClr val="0070C0"/>
                </a:solidFill>
                <a:effectLst/>
                <a:ea typeface="Times New Roman" panose="02020603050405020304" pitchFamily="18" charset="0"/>
                <a:cs typeface="Times New Roman"/>
                <a:hlinkClick r:id="rId11"/>
              </a:rPr>
              <a:t>Child Welfare &amp; Planning for Safety: A Collaborative Approach for Families with Parental Substance Use Disorders and Child Welfare Involvement</a:t>
            </a:r>
            <a:r>
              <a:rPr lang="en-US" sz="1400" i="1">
                <a:solidFill>
                  <a:srgbClr val="2B809A"/>
                </a:solidFill>
                <a:effectLst/>
                <a:ea typeface="Times New Roman" panose="02020603050405020304" pitchFamily="18" charset="0"/>
                <a:cs typeface="Times New Roman"/>
              </a:rPr>
              <a:t> </a:t>
            </a:r>
            <a:r>
              <a:rPr lang="en-US" sz="1400">
                <a:effectLst/>
                <a:ea typeface="Times New Roman" panose="02020603050405020304" pitchFamily="18" charset="0"/>
                <a:cs typeface="Times New Roman"/>
              </a:rPr>
              <a:t>(2023)</a:t>
            </a:r>
            <a:endParaRPr lang="en-US" sz="1400">
              <a:effectLst/>
              <a:ea typeface="Calibri" panose="020F0502020204030204" pitchFamily="34" charset="0"/>
              <a:cs typeface="Times New Roman"/>
            </a:endParaRPr>
          </a:p>
          <a:p>
            <a:pPr>
              <a:spcBef>
                <a:spcPts val="600"/>
              </a:spcBef>
              <a:spcAft>
                <a:spcPts val="600"/>
              </a:spcAft>
              <a:tabLst>
                <a:tab pos="457200" algn="l"/>
              </a:tabLst>
            </a:pPr>
            <a:r>
              <a:rPr lang="en-US" sz="1400">
                <a:effectLst/>
                <a:ea typeface="Calibri" panose="020F0502020204030204" pitchFamily="34" charset="0"/>
                <a:cs typeface="Times New Roman"/>
              </a:rPr>
              <a:t>National Center on Substance Abuse and Child Welfare: </a:t>
            </a:r>
            <a:r>
              <a:rPr lang="en-US" sz="1400" i="1" u="sng">
                <a:solidFill>
                  <a:srgbClr val="3C3C3C"/>
                </a:solidFill>
                <a:effectLst/>
                <a:ea typeface="Calibri" panose="020F0502020204030204" pitchFamily="34" charset="0"/>
                <a:cs typeface="Times New Roman"/>
                <a:hlinkClick r:id="rId12"/>
              </a:rPr>
              <a:t>Disrupting Stigma: How Understanding, Empathy, and Connection Can Improve Outcomes for Families Affected by Substance Use Disorders</a:t>
            </a:r>
            <a:r>
              <a:rPr lang="en-US" sz="1400">
                <a:solidFill>
                  <a:srgbClr val="3C3C3C"/>
                </a:solidFill>
                <a:effectLst/>
                <a:ea typeface="Calibri" panose="020F0502020204030204" pitchFamily="34" charset="0"/>
                <a:cs typeface="Times New Roman"/>
              </a:rPr>
              <a:t> </a:t>
            </a:r>
            <a:r>
              <a:rPr lang="en-US" sz="1400">
                <a:effectLst/>
                <a:ea typeface="Calibri" panose="020F0502020204030204" pitchFamily="34" charset="0"/>
                <a:cs typeface="Times New Roman"/>
              </a:rPr>
              <a:t>(2022)</a:t>
            </a:r>
          </a:p>
          <a:p>
            <a:pPr>
              <a:spcBef>
                <a:spcPts val="600"/>
              </a:spcBef>
              <a:spcAft>
                <a:spcPts val="600"/>
              </a:spcAft>
              <a:tabLst>
                <a:tab pos="457200" algn="l"/>
              </a:tabLst>
            </a:pPr>
            <a:r>
              <a:rPr lang="en-US" sz="1400">
                <a:effectLst/>
                <a:ea typeface="Calibri" panose="020F0502020204030204" pitchFamily="34" charset="0"/>
                <a:cs typeface="Times New Roman"/>
              </a:rPr>
              <a:t>National Center on Substance Abuse and Child Welfare: </a:t>
            </a:r>
            <a:r>
              <a:rPr lang="en-US" sz="1400" i="1" u="none" strike="noStrike">
                <a:solidFill>
                  <a:srgbClr val="0070C0"/>
                </a:solidFill>
                <a:effectLst/>
                <a:ea typeface="Times New Roman" panose="02020603050405020304" pitchFamily="18" charset="0"/>
                <a:cs typeface="Times New Roman"/>
                <a:hlinkClick r:id="rId13"/>
              </a:rPr>
              <a:t>Identifying Safety and Protective Capacities for Families with Parental Substance Use Disorders and Child Welfare</a:t>
            </a:r>
            <a:r>
              <a:rPr lang="en-US" sz="1400" i="1">
                <a:solidFill>
                  <a:srgbClr val="0070C0"/>
                </a:solidFill>
                <a:effectLst/>
                <a:ea typeface="Times New Roman" panose="02020603050405020304" pitchFamily="18" charset="0"/>
                <a:cs typeface="Times New Roman"/>
              </a:rPr>
              <a:t> </a:t>
            </a:r>
            <a:r>
              <a:rPr lang="en-US" sz="1400">
                <a:effectLst/>
                <a:ea typeface="Times New Roman" panose="02020603050405020304" pitchFamily="18" charset="0"/>
                <a:cs typeface="Times New Roman"/>
              </a:rPr>
              <a:t>(2023</a:t>
            </a:r>
            <a:r>
              <a:rPr lang="en-US" sz="1400">
                <a:ea typeface="Times New Roman" panose="02020603050405020304" pitchFamily="18" charset="0"/>
                <a:cs typeface="Times New Roman"/>
              </a:rPr>
              <a:t>)</a:t>
            </a:r>
          </a:p>
        </p:txBody>
      </p:sp>
    </p:spTree>
    <p:extLst>
      <p:ext uri="{BB962C8B-B14F-4D97-AF65-F5344CB8AC3E}">
        <p14:creationId xmlns:p14="http://schemas.microsoft.com/office/powerpoint/2010/main" val="1731321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AAC7-ED3D-4BAA-5086-DF13C1F10ECE}"/>
            </a:ext>
          </a:extLst>
        </p:cNvPr>
        <p:cNvGrpSpPr/>
        <p:nvPr/>
      </p:nvGrpSpPr>
      <p:grpSpPr>
        <a:xfrm>
          <a:off x="0" y="0"/>
          <a:ext cx="0" cy="0"/>
          <a:chOff x="0" y="0"/>
          <a:chExt cx="0" cy="0"/>
        </a:xfrm>
      </p:grpSpPr>
      <p:sp>
        <p:nvSpPr>
          <p:cNvPr id="2" name="Title 1" descr="Resources, 2 of 3">
            <a:extLst>
              <a:ext uri="{FF2B5EF4-FFF2-40B4-BE49-F238E27FC236}">
                <a16:creationId xmlns:a16="http://schemas.microsoft.com/office/drawing/2014/main" id="{0DD32F1F-93B4-F077-6080-1FA4FB4F6D1A}"/>
              </a:ext>
            </a:extLst>
          </p:cNvPr>
          <p:cNvSpPr>
            <a:spLocks noGrp="1"/>
          </p:cNvSpPr>
          <p:nvPr>
            <p:ph type="title"/>
          </p:nvPr>
        </p:nvSpPr>
        <p:spPr>
          <a:xfrm>
            <a:off x="0" y="1"/>
            <a:ext cx="12192000" cy="1197864"/>
          </a:xfrm>
        </p:spPr>
        <p:txBody>
          <a:bodyPr>
            <a:normAutofit/>
          </a:bodyPr>
          <a:lstStyle/>
          <a:p>
            <a:pPr algn="ctr"/>
            <a:r>
              <a:rPr lang="en-US" sz="3200" dirty="0"/>
              <a:t>Resources, 2 of 3</a:t>
            </a:r>
          </a:p>
        </p:txBody>
      </p:sp>
      <p:sp>
        <p:nvSpPr>
          <p:cNvPr id="4" name="Content Placeholder 3">
            <a:extLst>
              <a:ext uri="{FF2B5EF4-FFF2-40B4-BE49-F238E27FC236}">
                <a16:creationId xmlns:a16="http://schemas.microsoft.com/office/drawing/2014/main" id="{0E2A9F91-DE7B-E5D7-BA1A-2AB7A9D4F09B}"/>
              </a:ext>
            </a:extLst>
          </p:cNvPr>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 </a:t>
            </a:r>
            <a:r>
              <a:rPr lang="en-US" sz="1400" i="1" u="sng" dirty="0">
                <a:solidFill>
                  <a:srgbClr val="3C3C3C"/>
                </a:solidFill>
                <a:effectLst/>
                <a:ea typeface="Calibri" panose="020F0502020204030204" pitchFamily="34" charset="0"/>
                <a:cs typeface="Times New Roman"/>
                <a:hlinkClick r:id="rId3"/>
              </a:rPr>
              <a:t>Implementing a Family-Centered Approach Modules</a:t>
            </a:r>
            <a:r>
              <a:rPr lang="en-US" sz="1400" i="1"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(2021)</a:t>
            </a:r>
            <a:endParaRPr lang="en-US" sz="1400" dirty="0">
              <a:ea typeface="+mn-lt"/>
              <a:cs typeface="+mn-lt"/>
            </a:endParaRPr>
          </a:p>
          <a:p>
            <a:pPr>
              <a:spcBef>
                <a:spcPts val="600"/>
              </a:spcBef>
              <a:spcAft>
                <a:spcPts val="600"/>
              </a:spcAft>
              <a:tabLst>
                <a:tab pos="457200" algn="l"/>
              </a:tabLst>
            </a:pPr>
            <a:r>
              <a:rPr lang="en-US" sz="1400" dirty="0">
                <a:ea typeface="+mn-lt"/>
                <a:cs typeface="+mn-lt"/>
              </a:rPr>
              <a:t>National Center on Substance Abuse and Child Welfare: </a:t>
            </a:r>
            <a:r>
              <a:rPr lang="en-US" sz="1400" i="1" dirty="0">
                <a:ea typeface="+mn-lt"/>
                <a:cs typeface="+mn-lt"/>
                <a:hlinkClick r:id="rId4"/>
              </a:rPr>
              <a:t>Overview of a Family-Centered Approach and Its Effectiveness</a:t>
            </a:r>
            <a:r>
              <a:rPr lang="en-US" sz="1400" dirty="0">
                <a:ea typeface="+mn-lt"/>
                <a:cs typeface="+mn-lt"/>
              </a:rPr>
              <a:t> (2021)</a:t>
            </a:r>
            <a:endParaRPr lang="en-US" sz="1400" dirty="0">
              <a:effectLst/>
              <a:ea typeface="Calibri" panose="020F0502020204030204" pitchFamily="34" charset="0"/>
              <a:cs typeface="Times New Roman"/>
            </a:endParaRPr>
          </a:p>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 </a:t>
            </a:r>
            <a:r>
              <a:rPr lang="en-US" sz="1400" i="1" u="sng" dirty="0">
                <a:solidFill>
                  <a:srgbClr val="3C3C3C"/>
                </a:solidFill>
                <a:effectLst/>
                <a:ea typeface="Calibri" panose="020F0502020204030204" pitchFamily="34" charset="0"/>
                <a:cs typeface="Times New Roman"/>
                <a:hlinkClick r:id="rId5"/>
              </a:rPr>
              <a:t>Understanding Substance Abuse and Facilitating Recovery: A Guide for Child Welfare Workers</a:t>
            </a:r>
            <a:r>
              <a:rPr lang="en-US" sz="1400"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(A self-paced online training offering 4.5 CEUs</a:t>
            </a:r>
            <a:r>
              <a:rPr lang="en-US" sz="1400" dirty="0">
                <a:solidFill>
                  <a:srgbClr val="3C3C3C"/>
                </a:solidFill>
                <a:effectLst/>
                <a:ea typeface="Calibri" panose="020F0502020204030204" pitchFamily="34" charset="0"/>
                <a:cs typeface="Times New Roman"/>
              </a:rPr>
              <a:t>)</a:t>
            </a:r>
            <a:r>
              <a:rPr lang="en-US" sz="1400" dirty="0">
                <a:solidFill>
                  <a:srgbClr val="3C3C3C"/>
                </a:solidFill>
                <a:ea typeface="Calibri" panose="020F0502020204030204" pitchFamily="34" charset="0"/>
                <a:cs typeface="Times New Roman"/>
              </a:rPr>
              <a:t> </a:t>
            </a:r>
          </a:p>
          <a:p>
            <a:pPr>
              <a:spcBef>
                <a:spcPts val="600"/>
              </a:spcBef>
              <a:spcAft>
                <a:spcPts val="600"/>
              </a:spcAft>
              <a:tabLst>
                <a:tab pos="457200" algn="l"/>
              </a:tabLst>
            </a:pPr>
            <a:r>
              <a:rPr lang="en-US" sz="1400" dirty="0">
                <a:ea typeface="+mn-lt"/>
                <a:cs typeface="Arial"/>
              </a:rPr>
              <a:t>National Center on Substance Abuse and Child Welfare: </a:t>
            </a:r>
            <a:r>
              <a:rPr lang="en-US" sz="1400" i="1" u="sng" dirty="0">
                <a:solidFill>
                  <a:srgbClr val="3C3C3C"/>
                </a:solidFill>
                <a:ea typeface="+mn-lt"/>
                <a:cs typeface="Arial"/>
                <a:hlinkClick r:id="rId6"/>
              </a:rPr>
              <a:t>Understanding Fetal Alcohol Spectrum Disorders, Child Welfare Practice Tips</a:t>
            </a:r>
            <a:r>
              <a:rPr lang="en-US" sz="1400" dirty="0">
                <a:solidFill>
                  <a:srgbClr val="3C3C3C"/>
                </a:solidFill>
                <a:ea typeface="+mn-lt"/>
                <a:cs typeface="Arial"/>
              </a:rPr>
              <a:t> </a:t>
            </a:r>
            <a:r>
              <a:rPr lang="en-US" sz="1400" dirty="0">
                <a:ea typeface="+mn-lt"/>
                <a:cs typeface="Arial"/>
              </a:rPr>
              <a:t>(2022)  </a:t>
            </a:r>
          </a:p>
          <a:p>
            <a:pPr>
              <a:spcBef>
                <a:spcPts val="600"/>
              </a:spcBef>
              <a:spcAft>
                <a:spcPts val="600"/>
              </a:spcAft>
              <a:tabLst>
                <a:tab pos="457200" algn="l"/>
              </a:tabLst>
            </a:pPr>
            <a:r>
              <a:rPr lang="en-US" sz="1400" dirty="0">
                <a:cs typeface="Arial"/>
              </a:rPr>
              <a:t>National Center on Substance Abuse and Child Welfare: </a:t>
            </a:r>
            <a:r>
              <a:rPr lang="en-US" sz="1400" i="1" u="sng" dirty="0">
                <a:solidFill>
                  <a:srgbClr val="3C3C3C"/>
                </a:solidFill>
                <a:cs typeface="Arial"/>
                <a:hlinkClick r:id="rId7"/>
              </a:rPr>
              <a:t>Understanding Substance Use Disorder Treatment: A Resource Guide for Professionals Referring to Treatment</a:t>
            </a:r>
            <a:r>
              <a:rPr lang="en-US" sz="1400" i="1" dirty="0">
                <a:solidFill>
                  <a:srgbClr val="3C3C3C"/>
                </a:solidFill>
                <a:cs typeface="Arial"/>
              </a:rPr>
              <a:t> </a:t>
            </a:r>
            <a:r>
              <a:rPr lang="en-US" sz="1400" dirty="0">
                <a:cs typeface="Arial"/>
              </a:rPr>
              <a:t>(updated 2022)</a:t>
            </a:r>
            <a:endParaRPr lang="en-US" sz="1400" dirty="0"/>
          </a:p>
          <a:p>
            <a:pPr>
              <a:spcBef>
                <a:spcPts val="600"/>
              </a:spcBef>
              <a:spcAft>
                <a:spcPts val="600"/>
              </a:spcAft>
              <a:tabLst>
                <a:tab pos="457200" algn="l"/>
              </a:tabLst>
            </a:pPr>
            <a:r>
              <a:rPr lang="en-US" sz="1400" dirty="0">
                <a:effectLst/>
                <a:ea typeface="Calibri"/>
                <a:cs typeface="Times New Roman"/>
              </a:rPr>
              <a:t>National Center on Substance Abuse and Child Welfare: </a:t>
            </a:r>
            <a:r>
              <a:rPr lang="en-US" sz="1400" i="1" u="sng" dirty="0">
                <a:solidFill>
                  <a:srgbClr val="2B809A"/>
                </a:solidFill>
                <a:effectLst/>
                <a:ea typeface="Calibri"/>
                <a:cs typeface="Times New Roman"/>
                <a:hlinkClick r:id="rId8"/>
              </a:rPr>
              <a:t>Understanding Engagement of Families Affected by Substance Use Disorders: Child Welfare Practice Tips</a:t>
            </a:r>
            <a:r>
              <a:rPr lang="en-US" sz="1400" dirty="0">
                <a:effectLst/>
                <a:ea typeface="Calibri"/>
                <a:cs typeface="Times New Roman"/>
              </a:rPr>
              <a:t> (updated 2023)</a:t>
            </a:r>
            <a:endParaRPr lang="en-US" sz="1400" dirty="0"/>
          </a:p>
          <a:p>
            <a:pPr>
              <a:spcBef>
                <a:spcPts val="600"/>
              </a:spcBef>
              <a:spcAft>
                <a:spcPts val="600"/>
              </a:spcAft>
              <a:tabLst>
                <a:tab pos="457200" algn="l"/>
              </a:tabLst>
            </a:pPr>
            <a:r>
              <a:rPr lang="en-US" sz="1400" dirty="0">
                <a:effectLst/>
                <a:ea typeface="Calibri"/>
                <a:cs typeface="Times New Roman"/>
              </a:rPr>
              <a:t>National Center on Substance Abuse and Child Welfare: </a:t>
            </a:r>
            <a:r>
              <a:rPr lang="en-US" sz="1400" i="1" u="sng" dirty="0">
                <a:solidFill>
                  <a:srgbClr val="2B809A"/>
                </a:solidFill>
                <a:effectLst/>
                <a:ea typeface="Calibri"/>
                <a:cs typeface="Times New Roman"/>
                <a:hlinkClick r:id="rId9"/>
              </a:rPr>
              <a:t>Understanding Screening and Assessment of Substance Use Disorders – Child Welfare Practice Tips</a:t>
            </a:r>
            <a:r>
              <a:rPr lang="en-US" sz="1400" dirty="0">
                <a:effectLst/>
                <a:ea typeface="Calibri"/>
                <a:cs typeface="Times New Roman"/>
              </a:rPr>
              <a:t> (updated 2022)</a:t>
            </a:r>
          </a:p>
          <a:p>
            <a:pPr>
              <a:spcBef>
                <a:spcPts val="600"/>
              </a:spcBef>
              <a:spcAft>
                <a:spcPts val="600"/>
              </a:spcAft>
              <a:tabLst>
                <a:tab pos="457200" algn="l"/>
              </a:tabLst>
            </a:pPr>
            <a:r>
              <a:rPr lang="en-US" sz="1400" dirty="0">
                <a:effectLst/>
                <a:ea typeface="Calibri"/>
                <a:cs typeface="Times New Roman"/>
              </a:rPr>
              <a:t>National Center on Substance Abuse and Child Welfare: </a:t>
            </a:r>
            <a:r>
              <a:rPr lang="en-US" sz="1400" i="1" u="sng" dirty="0">
                <a:solidFill>
                  <a:srgbClr val="2B809A"/>
                </a:solidFill>
                <a:effectLst/>
                <a:ea typeface="Calibri"/>
                <a:cs typeface="Times New Roman"/>
                <a:hlinkClick r:id="rId10"/>
              </a:rPr>
              <a:t>Understanding Substance Use Disorders – What Child Welfare Staff Need to Know</a:t>
            </a:r>
            <a:r>
              <a:rPr lang="en-US" sz="1400" dirty="0">
                <a:effectLst/>
                <a:ea typeface="Calibri"/>
                <a:cs typeface="Times New Roman"/>
              </a:rPr>
              <a:t> (updated 2022)</a:t>
            </a:r>
          </a:p>
          <a:p>
            <a:pPr>
              <a:spcBef>
                <a:spcPts val="600"/>
              </a:spcBef>
              <a:spcAft>
                <a:spcPts val="600"/>
              </a:spcAft>
              <a:tabLst>
                <a:tab pos="457200" algn="l"/>
              </a:tabLst>
            </a:pPr>
            <a:r>
              <a:rPr lang="en-US" sz="1400" dirty="0">
                <a:effectLst/>
                <a:ea typeface="Calibri"/>
                <a:cs typeface="Times New Roman"/>
              </a:rPr>
              <a:t>National Indian Child Welfare Association: </a:t>
            </a:r>
            <a:r>
              <a:rPr lang="en-US" sz="1400" i="1" u="sng" dirty="0">
                <a:solidFill>
                  <a:srgbClr val="2B809A"/>
                </a:solidFill>
                <a:effectLst/>
                <a:ea typeface="Calibri"/>
                <a:cs typeface="Times New Roman"/>
                <a:hlinkClick r:id="rId11"/>
              </a:rPr>
              <a:t>Setting the Record Straight: The Indian Child Welfare Act Fact Sheet</a:t>
            </a:r>
            <a:r>
              <a:rPr lang="en-US" sz="1400" i="1" dirty="0">
                <a:effectLst/>
                <a:ea typeface="Calibri"/>
                <a:cs typeface="Times New Roman"/>
              </a:rPr>
              <a:t> </a:t>
            </a:r>
            <a:r>
              <a:rPr lang="en-US" sz="1400" dirty="0">
                <a:effectLst/>
                <a:ea typeface="Calibri"/>
                <a:cs typeface="Times New Roman"/>
              </a:rPr>
              <a:t>(2015)</a:t>
            </a:r>
          </a:p>
          <a:p>
            <a:pPr>
              <a:spcBef>
                <a:spcPts val="600"/>
              </a:spcBef>
              <a:spcAft>
                <a:spcPts val="600"/>
              </a:spcAft>
              <a:tabLst>
                <a:tab pos="457200" algn="l"/>
              </a:tabLst>
            </a:pPr>
            <a:r>
              <a:rPr lang="en-US" sz="1400" dirty="0" err="1">
                <a:effectLst/>
                <a:ea typeface="Calibri"/>
                <a:cs typeface="Times New Roman"/>
              </a:rPr>
              <a:t>ShatterProof</a:t>
            </a:r>
            <a:r>
              <a:rPr lang="en-US" sz="1400" dirty="0">
                <a:effectLst/>
                <a:ea typeface="Calibri"/>
                <a:cs typeface="Times New Roman"/>
              </a:rPr>
              <a:t>: </a:t>
            </a:r>
            <a:r>
              <a:rPr lang="en-US" sz="1400" i="1" u="sng" dirty="0">
                <a:solidFill>
                  <a:srgbClr val="2B809A"/>
                </a:solidFill>
                <a:effectLst/>
                <a:ea typeface="Calibri"/>
                <a:cs typeface="Times New Roman"/>
                <a:hlinkClick r:id="rId12"/>
              </a:rPr>
              <a:t>Stigma Reducing Language</a:t>
            </a:r>
            <a:r>
              <a:rPr lang="en-US" sz="1400" i="1" dirty="0">
                <a:effectLst/>
                <a:ea typeface="Calibri"/>
                <a:cs typeface="Times New Roman"/>
              </a:rPr>
              <a:t> </a:t>
            </a:r>
            <a:r>
              <a:rPr lang="en-US" sz="1400" dirty="0">
                <a:effectLst/>
                <a:ea typeface="Calibri"/>
                <a:cs typeface="Times New Roman"/>
              </a:rPr>
              <a:t>(n.d.) </a:t>
            </a:r>
          </a:p>
          <a:p>
            <a:pPr>
              <a:spcBef>
                <a:spcPts val="600"/>
              </a:spcBef>
              <a:spcAft>
                <a:spcPts val="600"/>
              </a:spcAft>
            </a:pPr>
            <a:r>
              <a:rPr lang="en-US" sz="1400" dirty="0">
                <a:latin typeface="Arial" panose="020B0604020202020204" pitchFamily="34" charset="0"/>
                <a:cs typeface="Arial" panose="020B0604020202020204" pitchFamily="34" charset="0"/>
              </a:rPr>
              <a:t>Substance Abuse and Mental Health Services Administration: </a:t>
            </a:r>
            <a:r>
              <a:rPr lang="en-US" sz="1400" b="0" i="1" u="sng" strike="noStrike" dirty="0">
                <a:solidFill>
                  <a:srgbClr val="2B809A"/>
                </a:solidFill>
                <a:effectLst/>
                <a:latin typeface="Arial" panose="020B0604020202020204" pitchFamily="34" charset="0"/>
                <a:cs typeface="Arial" panose="020B0604020202020204" pitchFamily="34" charset="0"/>
                <a:hlinkClick r:id="rId13"/>
              </a:rPr>
              <a:t>2022 National Survey of Drug Use and Health (NSDUH)</a:t>
            </a:r>
            <a:r>
              <a:rPr lang="en-US" sz="1400" b="0" i="0" dirty="0">
                <a:solidFill>
                  <a:srgbClr val="000000"/>
                </a:solidFill>
                <a:effectLst/>
                <a:latin typeface="Arial" panose="020B0604020202020204" pitchFamily="34" charset="0"/>
                <a:cs typeface="Arial" panose="020B0604020202020204" pitchFamily="34" charset="0"/>
                <a:hlinkClick r:id="rId13"/>
              </a:rPr>
              <a:t> </a:t>
            </a:r>
            <a:r>
              <a:rPr lang="en-US" sz="1400" b="0" i="0" dirty="0">
                <a:solidFill>
                  <a:srgbClr val="000000"/>
                </a:solidFill>
                <a:effectLst/>
                <a:latin typeface="Arial" panose="020B0604020202020204" pitchFamily="34" charset="0"/>
                <a:cs typeface="Arial" panose="020B0604020202020204" pitchFamily="34" charset="0"/>
              </a:rPr>
              <a:t>(2023)</a:t>
            </a:r>
          </a:p>
        </p:txBody>
      </p:sp>
    </p:spTree>
    <p:extLst>
      <p:ext uri="{BB962C8B-B14F-4D97-AF65-F5344CB8AC3E}">
        <p14:creationId xmlns:p14="http://schemas.microsoft.com/office/powerpoint/2010/main" val="3248407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ources, 3 of 3"/>
          <p:cNvSpPr>
            <a:spLocks noGrp="1"/>
          </p:cNvSpPr>
          <p:nvPr>
            <p:ph type="title"/>
          </p:nvPr>
        </p:nvSpPr>
        <p:spPr>
          <a:xfrm>
            <a:off x="0" y="1"/>
            <a:ext cx="12192000" cy="1197864"/>
          </a:xfrm>
        </p:spPr>
        <p:txBody>
          <a:bodyPr>
            <a:normAutofit/>
          </a:bodyPr>
          <a:lstStyle/>
          <a:p>
            <a:pPr algn="ctr"/>
            <a:r>
              <a:rPr lang="en-US" sz="3200" dirty="0"/>
              <a:t>Resources, 3 of 3</a:t>
            </a:r>
          </a:p>
        </p:txBody>
      </p:sp>
      <p:sp>
        <p:nvSpPr>
          <p:cNvPr id="4" name="Content Placeholder 3"/>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a:effectLst/>
                <a:ea typeface="Calibri"/>
                <a:cs typeface="Times New Roman"/>
              </a:rPr>
              <a:t>Substance Abuse and Mental Health Services Administration: </a:t>
            </a:r>
            <a:r>
              <a:rPr lang="en-US" sz="1400" i="1" u="sng">
                <a:solidFill>
                  <a:srgbClr val="2B809A"/>
                </a:solidFill>
                <a:effectLst/>
                <a:ea typeface="Calibri"/>
                <a:cs typeface="Times New Roman"/>
                <a:hlinkClick r:id="rId4"/>
              </a:rPr>
              <a:t>Concept of Trauma and Guidance for a Trauma-Informed Approach</a:t>
            </a:r>
            <a:r>
              <a:rPr lang="en-US" sz="1400" i="1">
                <a:effectLst/>
                <a:ea typeface="Calibri"/>
                <a:cs typeface="Times New Roman"/>
              </a:rPr>
              <a:t> </a:t>
            </a:r>
            <a:r>
              <a:rPr lang="en-US" sz="1400">
                <a:effectLst/>
                <a:ea typeface="Calibri"/>
                <a:cs typeface="Times New Roman"/>
              </a:rPr>
              <a:t>(2014)</a:t>
            </a:r>
          </a:p>
          <a:p>
            <a:pPr>
              <a:spcBef>
                <a:spcPts val="600"/>
              </a:spcBef>
              <a:spcAft>
                <a:spcPts val="600"/>
              </a:spcAft>
              <a:tabLst>
                <a:tab pos="457200" algn="l"/>
              </a:tabLst>
            </a:pPr>
            <a:r>
              <a:rPr lang="en-US" sz="1400">
                <a:effectLst/>
                <a:ea typeface="Calibri"/>
                <a:cs typeface="Times New Roman"/>
              </a:rPr>
              <a:t>Substance Abuse and Mental Health Services Administration: </a:t>
            </a:r>
            <a:r>
              <a:rPr lang="en-US" sz="1400" i="1" u="sng">
                <a:solidFill>
                  <a:srgbClr val="2B809A"/>
                </a:solidFill>
                <a:ea typeface="Calibri"/>
                <a:cs typeface="Times New Roman"/>
                <a:hlinkClick r:id="rId5"/>
              </a:rPr>
              <a:t>TIP 59 on Improving Cultural Competence</a:t>
            </a:r>
            <a:r>
              <a:rPr lang="en-US" sz="1400" i="1">
                <a:solidFill>
                  <a:srgbClr val="2B809A"/>
                </a:solidFill>
                <a:ea typeface="Calibri"/>
                <a:cs typeface="Times New Roman"/>
              </a:rPr>
              <a:t> </a:t>
            </a:r>
            <a:r>
              <a:rPr lang="en-US" sz="1400">
                <a:effectLst/>
                <a:ea typeface="Calibri"/>
                <a:cs typeface="Times New Roman"/>
              </a:rPr>
              <a:t>(2014)</a:t>
            </a:r>
            <a:endParaRPr lang="en-US" sz="1400">
              <a:ea typeface="Calibri"/>
              <a:cs typeface="Times New Roman"/>
            </a:endParaRPr>
          </a:p>
          <a:p>
            <a:pPr>
              <a:spcBef>
                <a:spcPts val="600"/>
              </a:spcBef>
              <a:spcAft>
                <a:spcPts val="600"/>
              </a:spcAft>
              <a:tabLst>
                <a:tab pos="457200" algn="l"/>
              </a:tabLst>
            </a:pPr>
            <a:r>
              <a:rPr lang="en-US" sz="1400">
                <a:ea typeface="Calibri"/>
                <a:cs typeface="Times New Roman"/>
              </a:rPr>
              <a:t>Substance Abuse and Mental Health Services Administration: </a:t>
            </a:r>
            <a:r>
              <a:rPr lang="en-US" sz="1400" i="1" u="sng">
                <a:solidFill>
                  <a:srgbClr val="2B809A"/>
                </a:solidFill>
                <a:ea typeface="Calibri"/>
                <a:cs typeface="Times New Roman"/>
                <a:hlinkClick r:id="rId6"/>
              </a:rPr>
              <a:t>Center of Excellence LGBTQ+ Behavioral Health Equity </a:t>
            </a:r>
            <a:r>
              <a:rPr lang="en-US" sz="1400">
                <a:ea typeface="Calibri"/>
                <a:cs typeface="Times New Roman"/>
              </a:rPr>
              <a:t>(n.d.)</a:t>
            </a:r>
            <a:endParaRPr lang="en-US" sz="1400">
              <a:effectLst/>
              <a:ea typeface="Calibri"/>
              <a:cs typeface="Times New Roman"/>
            </a:endParaRPr>
          </a:p>
          <a:p>
            <a:pPr>
              <a:spcBef>
                <a:spcPts val="600"/>
              </a:spcBef>
              <a:spcAft>
                <a:spcPts val="600"/>
              </a:spcAft>
              <a:tabLst>
                <a:tab pos="457200" algn="l"/>
              </a:tabLst>
            </a:pPr>
            <a:r>
              <a:rPr lang="en-US" sz="1400">
                <a:effectLst/>
                <a:ea typeface="Calibri"/>
                <a:cs typeface="Times New Roman"/>
              </a:rPr>
              <a:t>Substance Abuse and Mental Health Services Administration and the Office of the National Coordinator for Health Information Technology: </a:t>
            </a:r>
            <a:r>
              <a:rPr lang="en-US" sz="1400" i="1" u="sng">
                <a:solidFill>
                  <a:srgbClr val="2B809A"/>
                </a:solidFill>
                <a:effectLst/>
                <a:ea typeface="Calibri"/>
                <a:cs typeface="Times New Roman"/>
                <a:hlinkClick r:id="rId7"/>
              </a:rPr>
              <a:t>Disclosure of Substance Use Disorder Patient Records: Does Part 2 Apply to Me?</a:t>
            </a:r>
            <a:r>
              <a:rPr lang="en-US" sz="1400" i="1">
                <a:effectLst/>
                <a:ea typeface="Calibri"/>
                <a:cs typeface="Times New Roman"/>
              </a:rPr>
              <a:t> </a:t>
            </a:r>
            <a:r>
              <a:rPr lang="en-US" sz="1400">
                <a:effectLst/>
                <a:ea typeface="Calibri"/>
                <a:cs typeface="Times New Roman"/>
              </a:rPr>
              <a:t>(n.d.)</a:t>
            </a:r>
          </a:p>
          <a:p>
            <a:pPr>
              <a:spcBef>
                <a:spcPts val="600"/>
              </a:spcBef>
              <a:spcAft>
                <a:spcPts val="600"/>
              </a:spcAft>
              <a:tabLst>
                <a:tab pos="457200" algn="l"/>
              </a:tabLst>
            </a:pPr>
            <a:r>
              <a:rPr lang="en-US" sz="1400">
                <a:effectLst/>
                <a:ea typeface="Calibri"/>
                <a:cs typeface="Times New Roman"/>
              </a:rPr>
              <a:t>Substance Abuse and Mental Health Services Administration and the Office of the National Coordinator for Health Information Technology: </a:t>
            </a:r>
            <a:r>
              <a:rPr lang="en-US" sz="1400" i="1" u="sng">
                <a:solidFill>
                  <a:srgbClr val="2B809A"/>
                </a:solidFill>
                <a:effectLst/>
                <a:ea typeface="Calibri"/>
                <a:cs typeface="Times New Roman"/>
                <a:hlinkClick r:id="rId8"/>
              </a:rPr>
              <a:t>Disclosure of Substance Use Disorder Patient Records: How Do I Exchange Part 2 Data?</a:t>
            </a:r>
            <a:r>
              <a:rPr lang="en-US" sz="1400" i="1">
                <a:effectLst/>
                <a:ea typeface="Calibri"/>
                <a:cs typeface="Times New Roman"/>
              </a:rPr>
              <a:t> </a:t>
            </a:r>
            <a:r>
              <a:rPr lang="en-US" sz="1400">
                <a:effectLst/>
                <a:ea typeface="Calibri"/>
                <a:cs typeface="Times New Roman"/>
              </a:rPr>
              <a:t>(n.d.) </a:t>
            </a:r>
            <a:endParaRPr lang="en-US" sz="1400">
              <a:ea typeface="+mn-lt"/>
              <a:cs typeface="+mn-lt"/>
            </a:endParaRPr>
          </a:p>
          <a:p>
            <a:pPr>
              <a:spcBef>
                <a:spcPts val="600"/>
              </a:spcBef>
              <a:spcAft>
                <a:spcPts val="600"/>
              </a:spcAft>
              <a:tabLst>
                <a:tab pos="457200" algn="l"/>
              </a:tabLst>
            </a:pPr>
            <a:r>
              <a:rPr lang="en-US" sz="1400">
                <a:effectLst/>
                <a:ea typeface="Calibri"/>
                <a:cs typeface="Times New Roman"/>
              </a:rPr>
              <a:t>U.S. Department of the Interior Indian Affairs: </a:t>
            </a:r>
            <a:r>
              <a:rPr lang="en-US" sz="1400" i="1" u="sng">
                <a:solidFill>
                  <a:srgbClr val="2B809A"/>
                </a:solidFill>
                <a:effectLst/>
                <a:ea typeface="Calibri"/>
                <a:cs typeface="Times New Roman"/>
                <a:hlinkClick r:id="rId9"/>
              </a:rPr>
              <a:t>Indian Child Welfare Act Summary</a:t>
            </a:r>
            <a:r>
              <a:rPr lang="en-US" sz="1400">
                <a:effectLst/>
                <a:ea typeface="Calibri"/>
                <a:cs typeface="Times New Roman"/>
              </a:rPr>
              <a:t> (n.d.)</a:t>
            </a:r>
          </a:p>
        </p:txBody>
      </p:sp>
    </p:spTree>
    <p:extLst>
      <p:ext uri="{BB962C8B-B14F-4D97-AF65-F5344CB8AC3E}">
        <p14:creationId xmlns:p14="http://schemas.microsoft.com/office/powerpoint/2010/main" val="89228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descr="Year 2021 Data Listed by State (L-N)">
            <a:extLst>
              <a:ext uri="{FF2B5EF4-FFF2-40B4-BE49-F238E27FC236}">
                <a16:creationId xmlns:a16="http://schemas.microsoft.com/office/drawing/2014/main" id="{9CA3C891-7AC2-D75E-2674-C9385BF71A63}"/>
              </a:ext>
              <a:ext uri="{C183D7F6-B498-43B3-948B-1728B52AA6E4}">
                <adec:decorative xmlns:adec="http://schemas.microsoft.com/office/drawing/2017/decorative" val="0"/>
              </a:ext>
            </a:extLst>
          </p:cNvPr>
          <p:cNvSpPr>
            <a:spLocks noGrp="1"/>
          </p:cNvSpPr>
          <p:nvPr>
            <p:ph type="title"/>
          </p:nvPr>
        </p:nvSpPr>
        <p:spPr>
          <a:xfrm>
            <a:off x="525780" y="1364742"/>
            <a:ext cx="3803904" cy="4179600"/>
          </a:xfrm>
          <a:prstGeom prst="homePlate">
            <a:avLst>
              <a:gd name="adj" fmla="val 23516"/>
            </a:avLst>
          </a:prstGeom>
          <a:solidFill>
            <a:schemeClr val="tx1">
              <a:lumMod val="75000"/>
              <a:lumOff val="25000"/>
            </a:schemeClr>
          </a:solidFill>
        </p:spPr>
        <p:txBody>
          <a:bodyPr/>
          <a:lstStyle/>
          <a:p>
            <a:r>
              <a:rPr lang="en-US" sz="3600" dirty="0"/>
              <a:t>Year 2021 Data Listed by State </a:t>
            </a:r>
            <a:br>
              <a:rPr lang="en-US" dirty="0"/>
            </a:br>
            <a:r>
              <a:rPr lang="en-US" sz="3600" dirty="0"/>
              <a:t>(L-N)</a:t>
            </a:r>
          </a:p>
        </p:txBody>
      </p:sp>
      <p:graphicFrame>
        <p:nvGraphicFramePr>
          <p:cNvPr id="2" name="Table 1">
            <a:extLst>
              <a:ext uri="{FF2B5EF4-FFF2-40B4-BE49-F238E27FC236}">
                <a16:creationId xmlns:a16="http://schemas.microsoft.com/office/drawing/2014/main" id="{8E452D22-69F4-CBF6-35C6-AD8F60B5B03F}"/>
              </a:ext>
            </a:extLst>
          </p:cNvPr>
          <p:cNvGraphicFramePr>
            <a:graphicFrameLocks noGrp="1"/>
          </p:cNvGraphicFramePr>
          <p:nvPr>
            <p:extLst>
              <p:ext uri="{D42A27DB-BD31-4B8C-83A1-F6EECF244321}">
                <p14:modId xmlns:p14="http://schemas.microsoft.com/office/powerpoint/2010/main" val="2883728346"/>
              </p:ext>
            </p:extLst>
          </p:nvPr>
        </p:nvGraphicFramePr>
        <p:xfrm>
          <a:off x="5600009" y="297180"/>
          <a:ext cx="5565297" cy="6263640"/>
        </p:xfrm>
        <a:graphic>
          <a:graphicData uri="http://schemas.openxmlformats.org/drawingml/2006/table">
            <a:tbl>
              <a:tblPr firstRow="1" bandRow="1">
                <a:tableStyleId>{B301B821-A1FF-4177-AEE7-76D212191A09}</a:tableStyleId>
              </a:tblPr>
              <a:tblGrid>
                <a:gridCol w="1855099">
                  <a:extLst>
                    <a:ext uri="{9D8B030D-6E8A-4147-A177-3AD203B41FA5}">
                      <a16:colId xmlns:a16="http://schemas.microsoft.com/office/drawing/2014/main" val="216031841"/>
                    </a:ext>
                  </a:extLst>
                </a:gridCol>
                <a:gridCol w="1855099">
                  <a:extLst>
                    <a:ext uri="{9D8B030D-6E8A-4147-A177-3AD203B41FA5}">
                      <a16:colId xmlns:a16="http://schemas.microsoft.com/office/drawing/2014/main" val="3866323622"/>
                    </a:ext>
                  </a:extLst>
                </a:gridCol>
                <a:gridCol w="1855099">
                  <a:extLst>
                    <a:ext uri="{9D8B030D-6E8A-4147-A177-3AD203B41FA5}">
                      <a16:colId xmlns:a16="http://schemas.microsoft.com/office/drawing/2014/main" val="788237476"/>
                    </a:ext>
                  </a:extLst>
                </a:gridCol>
              </a:tblGrid>
              <a:tr h="347980">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Rate</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45720" marR="45720">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7866540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LA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72383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4685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3739149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1715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8172577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1638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7162582"/>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39.3%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5693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293580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6187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1273459"/>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MO</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9924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76243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MS</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48.0%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2668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6779211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39.4%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1984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3746266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NC</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44.0%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6745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667899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ND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42.6%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1053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4868166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36.4%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2003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44535184"/>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NH</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260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1610638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NJ</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43.6%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2303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07465760"/>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NM</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43.6%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1319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7407896"/>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NV</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1133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36784554"/>
                  </a:ext>
                </a:extLst>
              </a:tr>
              <a:tr h="347980">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NY</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solidFill>
                            <a:srgbClr val="000000"/>
                          </a:solidFill>
                          <a:effectLst/>
                          <a:latin typeface="Arial" panose="020B0604020202020204" pitchFamily="34" charset="0"/>
                          <a:cs typeface="Arial" panose="020B0604020202020204" pitchFamily="34" charset="0"/>
                        </a:rPr>
                        <a:t>6181</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114103199"/>
                  </a:ext>
                </a:extLst>
              </a:tr>
            </a:tbl>
          </a:graphicData>
        </a:graphic>
      </p:graphicFrame>
      <p:sp>
        <p:nvSpPr>
          <p:cNvPr id="6" name="Content Placeholder 5">
            <a:extLst>
              <a:ext uri="{FF2B5EF4-FFF2-40B4-BE49-F238E27FC236}">
                <a16:creationId xmlns:a16="http://schemas.microsoft.com/office/drawing/2014/main" id="{68F65EA5-8C59-D6FE-5F64-F3193230B87C}"/>
              </a:ext>
            </a:extLst>
          </p:cNvPr>
          <p:cNvSpPr>
            <a:spLocks noGrp="1"/>
          </p:cNvSpPr>
          <p:nvPr>
            <p:ph sz="quarter" idx="16"/>
          </p:nvPr>
        </p:nvSpPr>
        <p:spPr>
          <a:xfrm>
            <a:off x="279401" y="6562725"/>
            <a:ext cx="4164584" cy="365125"/>
          </a:xfrm>
        </p:spPr>
        <p:txBody>
          <a:bodyPr/>
          <a:lstStyle/>
          <a:p>
            <a:pPr marL="0" indent="0">
              <a:buNone/>
            </a:pPr>
            <a:r>
              <a:rPr lang="en-US" sz="1200" dirty="0">
                <a:solidFill>
                  <a:srgbClr val="46505F"/>
                </a:solidFill>
                <a:latin typeface="Arial" panose="020B0604020202020204" pitchFamily="34" charset="0"/>
                <a:cs typeface="Arial" panose="020B0604020202020204" pitchFamily="34" charset="0"/>
              </a:rPr>
              <a:t>Source: AFCARS Data 2000-2021, as of 03/21/23</a:t>
            </a:r>
            <a:endParaRPr lang="en-IN" sz="1200" dirty="0">
              <a:solidFill>
                <a:srgbClr val="46505F"/>
              </a:solidFill>
            </a:endParaRPr>
          </a:p>
        </p:txBody>
      </p:sp>
    </p:spTree>
    <p:extLst>
      <p:ext uri="{BB962C8B-B14F-4D97-AF65-F5344CB8AC3E}">
        <p14:creationId xmlns:p14="http://schemas.microsoft.com/office/powerpoint/2010/main" val="98529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descr="Year 2021 Data Listed by State (O-W, Puerto Rico)">
            <a:extLst>
              <a:ext uri="{FF2B5EF4-FFF2-40B4-BE49-F238E27FC236}">
                <a16:creationId xmlns:a16="http://schemas.microsoft.com/office/drawing/2014/main" id="{028F442F-4169-E971-3110-42DD62B1BC8D}"/>
              </a:ext>
              <a:ext uri="{C183D7F6-B498-43B3-948B-1728B52AA6E4}">
                <adec:decorative xmlns:adec="http://schemas.microsoft.com/office/drawing/2017/decorative" val="0"/>
              </a:ext>
            </a:extLst>
          </p:cNvPr>
          <p:cNvSpPr>
            <a:spLocks noGrp="1"/>
          </p:cNvSpPr>
          <p:nvPr>
            <p:ph type="title"/>
          </p:nvPr>
        </p:nvSpPr>
        <p:spPr>
          <a:xfrm>
            <a:off x="621030" y="1364742"/>
            <a:ext cx="4111200" cy="4132800"/>
          </a:xfrm>
          <a:prstGeom prst="homePlate">
            <a:avLst>
              <a:gd name="adj" fmla="val 26793"/>
            </a:avLst>
          </a:prstGeom>
          <a:solidFill>
            <a:schemeClr val="tx1">
              <a:lumMod val="75000"/>
              <a:lumOff val="25000"/>
            </a:schemeClr>
          </a:solidFill>
        </p:spPr>
        <p:txBody>
          <a:bodyPr/>
          <a:lstStyle/>
          <a:p>
            <a:r>
              <a:rPr lang="en-US" sz="3600" dirty="0"/>
              <a:t>Year 2021 Data Listed by State </a:t>
            </a:r>
            <a:br>
              <a:rPr lang="en-US" sz="3600" dirty="0"/>
            </a:br>
            <a:r>
              <a:rPr lang="en-US" sz="3000" dirty="0"/>
              <a:t>(O-W, Puerto Rico)</a:t>
            </a:r>
          </a:p>
        </p:txBody>
      </p:sp>
      <p:graphicFrame>
        <p:nvGraphicFramePr>
          <p:cNvPr id="2" name="Table 1">
            <a:extLst>
              <a:ext uri="{FF2B5EF4-FFF2-40B4-BE49-F238E27FC236}">
                <a16:creationId xmlns:a16="http://schemas.microsoft.com/office/drawing/2014/main" id="{C87A0C59-BF6F-8D5B-FF52-DAE5404B9679}"/>
              </a:ext>
            </a:extLst>
          </p:cNvPr>
          <p:cNvGraphicFramePr>
            <a:graphicFrameLocks noGrp="1"/>
          </p:cNvGraphicFramePr>
          <p:nvPr/>
        </p:nvGraphicFramePr>
        <p:xfrm>
          <a:off x="5643415" y="321491"/>
          <a:ext cx="5507664" cy="6069360"/>
        </p:xfrm>
        <a:graphic>
          <a:graphicData uri="http://schemas.openxmlformats.org/drawingml/2006/table">
            <a:tbl>
              <a:tblPr firstRow="1" bandRow="1">
                <a:tableStyleId>{B301B821-A1FF-4177-AEE7-76D212191A09}</a:tableStyleId>
              </a:tblPr>
              <a:tblGrid>
                <a:gridCol w="1835888">
                  <a:extLst>
                    <a:ext uri="{9D8B030D-6E8A-4147-A177-3AD203B41FA5}">
                      <a16:colId xmlns:a16="http://schemas.microsoft.com/office/drawing/2014/main" val="4724267"/>
                    </a:ext>
                  </a:extLst>
                </a:gridCol>
                <a:gridCol w="1835888">
                  <a:extLst>
                    <a:ext uri="{9D8B030D-6E8A-4147-A177-3AD203B41FA5}">
                      <a16:colId xmlns:a16="http://schemas.microsoft.com/office/drawing/2014/main" val="74215513"/>
                    </a:ext>
                  </a:extLst>
                </a:gridCol>
                <a:gridCol w="1835888">
                  <a:extLst>
                    <a:ext uri="{9D8B030D-6E8A-4147-A177-3AD203B41FA5}">
                      <a16:colId xmlns:a16="http://schemas.microsoft.com/office/drawing/2014/main" val="923989618"/>
                    </a:ext>
                  </a:extLst>
                </a:gridCol>
              </a:tblGrid>
              <a:tr h="400404">
                <a:tc>
                  <a:txBody>
                    <a:bodyPr/>
                    <a:lstStyle/>
                    <a:p>
                      <a:pPr algn="ctr"/>
                      <a:r>
                        <a:rPr lang="en-US" sz="1600">
                          <a:latin typeface="Arial" panose="020B0604020202020204" pitchFamily="34" charset="0"/>
                          <a:cs typeface="Arial" panose="020B0604020202020204" pitchFamily="34" charset="0"/>
                        </a:rPr>
                        <a:t>State</a:t>
                      </a:r>
                    </a:p>
                  </a:txBody>
                  <a:tcPr marL="71578" marR="71578" marT="35789" marB="35789"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Rate</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71578" marR="71578" marT="35789" marB="35789"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66443859"/>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OH</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7974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5071364"/>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OK</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52.9%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6088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8168739"/>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OR</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57.3%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4747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649944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PA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7896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4455438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RI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38.6%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3939478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SC</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17.3%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1162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25074412"/>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SD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57.9%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1522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4001595"/>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TN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40.1%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5843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67474250"/>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TX</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65.7%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29523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06656507"/>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UT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61.3%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2374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52855263"/>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VA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33.8%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2562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5165815"/>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VT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31.6%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15138738"/>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5944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4090512"/>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38.2%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4049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95994461"/>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WV</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55.2%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6574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7484603"/>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WY</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50.8%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813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375943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Puerto Rico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17.5%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471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98480759"/>
                  </a:ext>
                </a:extLst>
              </a:tr>
              <a:tr h="314942">
                <a:tc>
                  <a:txBody>
                    <a:bodyPr/>
                    <a:lstStyle/>
                    <a:p>
                      <a:pPr marL="0" marR="0" algn="l">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Total US</a:t>
                      </a:r>
                      <a:endPar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39.1%</a:t>
                      </a:r>
                      <a:endPar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236143</a:t>
                      </a:r>
                      <a:endPar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348540985"/>
                  </a:ext>
                </a:extLst>
              </a:tr>
            </a:tbl>
          </a:graphicData>
        </a:graphic>
      </p:graphicFrame>
      <p:sp>
        <p:nvSpPr>
          <p:cNvPr id="6" name="Content Placeholder 5">
            <a:extLst>
              <a:ext uri="{FF2B5EF4-FFF2-40B4-BE49-F238E27FC236}">
                <a16:creationId xmlns:a16="http://schemas.microsoft.com/office/drawing/2014/main" id="{3AEC5455-13B2-D4EA-76F2-DBB9272F2C12}"/>
              </a:ext>
            </a:extLst>
          </p:cNvPr>
          <p:cNvSpPr>
            <a:spLocks noGrp="1"/>
          </p:cNvSpPr>
          <p:nvPr>
            <p:ph sz="quarter" idx="16"/>
          </p:nvPr>
        </p:nvSpPr>
        <p:spPr>
          <a:xfrm>
            <a:off x="342900" y="6569075"/>
            <a:ext cx="3680279" cy="365125"/>
          </a:xfrm>
        </p:spPr>
        <p:txBody>
          <a:bodyPr/>
          <a:lstStyle/>
          <a:p>
            <a:pPr marL="0" indent="0">
              <a:buNone/>
            </a:pPr>
            <a:r>
              <a:rPr lang="en-US" sz="1200" dirty="0">
                <a:solidFill>
                  <a:srgbClr val="46505F"/>
                </a:solidFill>
                <a:latin typeface="Arial" panose="020B0604020202020204" pitchFamily="34" charset="0"/>
                <a:cs typeface="Arial" panose="020B0604020202020204" pitchFamily="34" charset="0"/>
              </a:rPr>
              <a:t>Source: AFCARS Data 2000-2021, as of 03/21/23</a:t>
            </a:r>
            <a:endParaRPr lang="en-IN" sz="1200" dirty="0">
              <a:solidFill>
                <a:srgbClr val="46505F"/>
              </a:solidFill>
            </a:endParaRPr>
          </a:p>
        </p:txBody>
      </p:sp>
    </p:spTree>
    <p:extLst>
      <p:ext uri="{BB962C8B-B14F-4D97-AF65-F5344CB8AC3E}">
        <p14:creationId xmlns:p14="http://schemas.microsoft.com/office/powerpoint/2010/main" val="1539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CB08-C483-81E6-50B7-DD8A117D2780}"/>
            </a:ext>
          </a:extLst>
        </p:cNvPr>
        <p:cNvGrpSpPr/>
        <p:nvPr/>
      </p:nvGrpSpPr>
      <p:grpSpPr>
        <a:xfrm>
          <a:off x="0" y="0"/>
          <a:ext cx="0" cy="0"/>
          <a:chOff x="0" y="0"/>
          <a:chExt cx="0" cy="0"/>
        </a:xfrm>
      </p:grpSpPr>
      <p:sp>
        <p:nvSpPr>
          <p:cNvPr id="2" name="Title 1" descr="Parental Alcohol or Drug Abuse as a Condition Associated with Removal for Children by Age, 2021">
            <a:extLst>
              <a:ext uri="{FF2B5EF4-FFF2-40B4-BE49-F238E27FC236}">
                <a16:creationId xmlns:a16="http://schemas.microsoft.com/office/drawing/2014/main" id="{9A117911-9FD5-9EA2-4ACD-8C868E04733A}"/>
              </a:ext>
              <a:ext uri="{C183D7F6-B498-43B3-948B-1728B52AA6E4}">
                <adec:decorative xmlns:adec="http://schemas.microsoft.com/office/drawing/2017/decorative" val="0"/>
              </a:ext>
            </a:extLst>
          </p:cNvPr>
          <p:cNvSpPr>
            <a:spLocks noGrp="1"/>
          </p:cNvSpPr>
          <p:nvPr>
            <p:ph type="title"/>
          </p:nvPr>
        </p:nvSpPr>
        <p:spPr/>
        <p:txBody>
          <a:bodyPr/>
          <a:lstStyle/>
          <a:p>
            <a:r>
              <a:rPr lang="en-US" dirty="0"/>
              <a:t>Parental Alcohol or Drug Abuse as a Condition </a:t>
            </a:r>
            <a:br>
              <a:rPr lang="en-US" dirty="0"/>
            </a:br>
            <a:r>
              <a:rPr lang="en-US" dirty="0"/>
              <a:t>Associated with Removal for Children by Age, 2021</a:t>
            </a:r>
          </a:p>
        </p:txBody>
      </p:sp>
      <p:sp>
        <p:nvSpPr>
          <p:cNvPr id="4" name="Content Placeholder 3">
            <a:extLst>
              <a:ext uri="{FF2B5EF4-FFF2-40B4-BE49-F238E27FC236}">
                <a16:creationId xmlns:a16="http://schemas.microsoft.com/office/drawing/2014/main" id="{DBA9DBCF-9F96-DFF6-7B3A-327549C0533B}"/>
              </a:ext>
            </a:extLst>
          </p:cNvPr>
          <p:cNvSpPr>
            <a:spLocks noGrp="1"/>
          </p:cNvSpPr>
          <p:nvPr>
            <p:ph sz="quarter" idx="11"/>
          </p:nvPr>
        </p:nvSpPr>
        <p:spPr>
          <a:xfrm>
            <a:off x="4425674" y="1223884"/>
            <a:ext cx="2647950" cy="476250"/>
          </a:xfrm>
        </p:spPr>
        <p:txBody>
          <a:bodyPr/>
          <a:lstStyle/>
          <a:p>
            <a:pPr lvl="0" algn="ctr">
              <a:lnSpc>
                <a:spcPct val="100000"/>
              </a:lnSpc>
              <a:spcBef>
                <a:spcPts val="0"/>
              </a:spcBef>
              <a:defRPr/>
            </a:pPr>
            <a:r>
              <a:rPr lang="en-US" sz="1600" b="1" dirty="0">
                <a:solidFill>
                  <a:prstClr val="black">
                    <a:lumMod val="65000"/>
                    <a:lumOff val="35000"/>
                  </a:prstClr>
                </a:solidFill>
                <a:latin typeface="Calibri Light" panose="020F0302020204030204" pitchFamily="34" charset="0"/>
              </a:rPr>
              <a:t>N = 606,187</a:t>
            </a:r>
          </a:p>
        </p:txBody>
      </p:sp>
      <p:pic>
        <p:nvPicPr>
          <p:cNvPr id="12" name="Picture 11" descr="Map of the United States with different color states corresponding to the colors on the percentage key for children age one and older.">
            <a:extLst>
              <a:ext uri="{FF2B5EF4-FFF2-40B4-BE49-F238E27FC236}">
                <a16:creationId xmlns:a16="http://schemas.microsoft.com/office/drawing/2014/main" id="{3DF04621-7D24-E69B-D133-D937594AF683}"/>
              </a:ext>
            </a:extLst>
          </p:cNvPr>
          <p:cNvPicPr>
            <a:picLocks noChangeAspect="1"/>
          </p:cNvPicPr>
          <p:nvPr/>
        </p:nvPicPr>
        <p:blipFill rotWithShape="1">
          <a:blip r:embed="rId3">
            <a:extLst>
              <a:ext uri="{28A0092B-C50C-407E-A947-70E740481C1C}">
                <a14:useLocalDpi xmlns:a14="http://schemas.microsoft.com/office/drawing/2010/main" val="0"/>
              </a:ext>
            </a:extLst>
          </a:blip>
          <a:srcRect t="4159" r="15780" b="4713"/>
          <a:stretch/>
        </p:blipFill>
        <p:spPr>
          <a:xfrm>
            <a:off x="-1" y="1666249"/>
            <a:ext cx="5558739" cy="3383280"/>
          </a:xfrm>
          <a:prstGeom prst="rect">
            <a:avLst/>
          </a:prstGeom>
        </p:spPr>
      </p:pic>
      <p:sp>
        <p:nvSpPr>
          <p:cNvPr id="9" name="Content Placeholder 8">
            <a:extLst>
              <a:ext uri="{FF2B5EF4-FFF2-40B4-BE49-F238E27FC236}">
                <a16:creationId xmlns:a16="http://schemas.microsoft.com/office/drawing/2014/main" id="{52F8DA44-6C8A-EE88-E7BA-1585A693802B}"/>
              </a:ext>
            </a:extLst>
          </p:cNvPr>
          <p:cNvSpPr>
            <a:spLocks noGrp="1"/>
          </p:cNvSpPr>
          <p:nvPr>
            <p:ph sz="quarter" idx="12"/>
          </p:nvPr>
        </p:nvSpPr>
        <p:spPr>
          <a:xfrm>
            <a:off x="1720730" y="5389028"/>
            <a:ext cx="2686050" cy="552450"/>
          </a:xfrm>
        </p:spPr>
        <p:txBody>
          <a:bodyPr/>
          <a:lstStyle/>
          <a:p>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rPr>
              <a:t>Age 1 and Older</a:t>
            </a:r>
            <a:endParaRPr lang="en-IN" sz="2400" dirty="0"/>
          </a:p>
        </p:txBody>
      </p:sp>
      <p:sp>
        <p:nvSpPr>
          <p:cNvPr id="11" name="Content Placeholder 10">
            <a:extLst>
              <a:ext uri="{FF2B5EF4-FFF2-40B4-BE49-F238E27FC236}">
                <a16:creationId xmlns:a16="http://schemas.microsoft.com/office/drawing/2014/main" id="{9371B6F8-4994-5863-8527-D11C8731F447}"/>
              </a:ext>
            </a:extLst>
          </p:cNvPr>
          <p:cNvSpPr>
            <a:spLocks noGrp="1"/>
          </p:cNvSpPr>
          <p:nvPr>
            <p:ph sz="quarter" idx="13"/>
          </p:nvPr>
        </p:nvSpPr>
        <p:spPr>
          <a:xfrm>
            <a:off x="999472" y="5766207"/>
            <a:ext cx="3581400" cy="476250"/>
          </a:xfrm>
        </p:spPr>
        <p:txBody>
          <a:bodyPr/>
          <a:lstStyle/>
          <a:p>
            <a:pPr algn="ctr">
              <a:lnSpc>
                <a:spcPct val="100000"/>
              </a:lnSpc>
              <a:spcBef>
                <a:spcPts val="0"/>
              </a:spcBef>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National Average: 36.0% </a:t>
            </a:r>
          </a:p>
          <a:p>
            <a:pPr algn="ctr">
              <a:lnSpc>
                <a:spcPct val="100000"/>
              </a:lnSpc>
              <a:spcBef>
                <a:spcPts val="0"/>
              </a:spcBef>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N = 480,645</a:t>
            </a:r>
            <a:endParaRPr lang="en-IN" sz="1600" dirty="0"/>
          </a:p>
        </p:txBody>
      </p:sp>
      <p:pic>
        <p:nvPicPr>
          <p:cNvPr id="5" name="Picture 4" descr="A key chart showing the different colors of blue that coordinate with percentage amounts in 10% increments.">
            <a:extLst>
              <a:ext uri="{FF2B5EF4-FFF2-40B4-BE49-F238E27FC236}">
                <a16:creationId xmlns:a16="http://schemas.microsoft.com/office/drawing/2014/main" id="{79CA118E-9C91-584C-35CA-CB45F1C2CC9A}"/>
              </a:ext>
            </a:extLst>
          </p:cNvPr>
          <p:cNvPicPr>
            <a:picLocks noChangeAspect="1"/>
          </p:cNvPicPr>
          <p:nvPr/>
        </p:nvPicPr>
        <p:blipFill>
          <a:blip r:embed="rId4"/>
          <a:stretch>
            <a:fillRect/>
          </a:stretch>
        </p:blipFill>
        <p:spPr>
          <a:xfrm>
            <a:off x="5542123" y="2194560"/>
            <a:ext cx="1107755" cy="2468880"/>
          </a:xfrm>
          <a:prstGeom prst="rect">
            <a:avLst/>
          </a:prstGeom>
        </p:spPr>
      </p:pic>
      <p:pic>
        <p:nvPicPr>
          <p:cNvPr id="10" name="Picture 9" descr="Map of the United States with different color states corresponding to the colors on the percentage key for children under age one.">
            <a:extLst>
              <a:ext uri="{FF2B5EF4-FFF2-40B4-BE49-F238E27FC236}">
                <a16:creationId xmlns:a16="http://schemas.microsoft.com/office/drawing/2014/main" id="{91EDBC7E-EF49-ADA5-836A-ABC42DE620A7}"/>
              </a:ext>
            </a:extLst>
          </p:cNvPr>
          <p:cNvPicPr>
            <a:picLocks noChangeAspect="1"/>
          </p:cNvPicPr>
          <p:nvPr/>
        </p:nvPicPr>
        <p:blipFill rotWithShape="1">
          <a:blip r:embed="rId5">
            <a:extLst>
              <a:ext uri="{28A0092B-C50C-407E-A947-70E740481C1C}">
                <a14:useLocalDpi xmlns:a14="http://schemas.microsoft.com/office/drawing/2010/main" val="0"/>
              </a:ext>
            </a:extLst>
          </a:blip>
          <a:srcRect t="4159" r="16055" b="4936"/>
          <a:stretch/>
        </p:blipFill>
        <p:spPr>
          <a:xfrm>
            <a:off x="6649878" y="1677226"/>
            <a:ext cx="5554249" cy="3383280"/>
          </a:xfrm>
          <a:prstGeom prst="rect">
            <a:avLst/>
          </a:prstGeom>
        </p:spPr>
      </p:pic>
      <p:sp>
        <p:nvSpPr>
          <p:cNvPr id="14" name="Content Placeholder 13">
            <a:extLst>
              <a:ext uri="{FF2B5EF4-FFF2-40B4-BE49-F238E27FC236}">
                <a16:creationId xmlns:a16="http://schemas.microsoft.com/office/drawing/2014/main" id="{38500FCA-9B22-2FC6-6E72-3516CE9220C5}"/>
              </a:ext>
            </a:extLst>
          </p:cNvPr>
          <p:cNvSpPr>
            <a:spLocks noGrp="1"/>
          </p:cNvSpPr>
          <p:nvPr>
            <p:ph sz="quarter" idx="14"/>
          </p:nvPr>
        </p:nvSpPr>
        <p:spPr>
          <a:xfrm>
            <a:off x="8056792" y="5393671"/>
            <a:ext cx="2726866" cy="473218"/>
          </a:xfrm>
        </p:spPr>
        <p:txBody>
          <a:bodyPr/>
          <a:lstStyle/>
          <a:p>
            <a:pPr algn="ctr"/>
            <a:r>
              <a:rPr lang="en-US" sz="2400" b="1" dirty="0">
                <a:solidFill>
                  <a:prstClr val="black"/>
                </a:solidFill>
                <a:effectLst>
                  <a:outerShdw blurRad="38100" dist="38100" dir="2700000" algn="tl">
                    <a:srgbClr val="000000">
                      <a:alpha val="43137"/>
                    </a:srgbClr>
                  </a:outerShdw>
                </a:effectLst>
                <a:latin typeface="Calibri Light" panose="020F0302020204030204"/>
              </a:rPr>
              <a:t>Under Age 1</a:t>
            </a:r>
            <a:endParaRPr lang="en-IN" sz="2400" dirty="0"/>
          </a:p>
        </p:txBody>
      </p:sp>
      <p:sp>
        <p:nvSpPr>
          <p:cNvPr id="15" name="Content Placeholder 14">
            <a:extLst>
              <a:ext uri="{FF2B5EF4-FFF2-40B4-BE49-F238E27FC236}">
                <a16:creationId xmlns:a16="http://schemas.microsoft.com/office/drawing/2014/main" id="{182620E1-CC84-9062-98A7-4978A6906483}"/>
              </a:ext>
            </a:extLst>
          </p:cNvPr>
          <p:cNvSpPr>
            <a:spLocks noGrp="1"/>
          </p:cNvSpPr>
          <p:nvPr>
            <p:ph sz="quarter" idx="15"/>
          </p:nvPr>
        </p:nvSpPr>
        <p:spPr>
          <a:xfrm>
            <a:off x="7562850" y="5738481"/>
            <a:ext cx="3714750" cy="666750"/>
          </a:xfrm>
        </p:spPr>
        <p:txBody>
          <a:bodyPr/>
          <a:lstStyle/>
          <a:p>
            <a:pPr algn="ctr">
              <a:lnSpc>
                <a:spcPct val="100000"/>
              </a:lnSpc>
              <a:spcBef>
                <a:spcPts val="0"/>
              </a:spcBef>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National Average: 51.3%</a:t>
            </a:r>
          </a:p>
          <a:p>
            <a:pPr algn="ctr">
              <a:lnSpc>
                <a:spcPct val="100000"/>
              </a:lnSpc>
              <a:spcBef>
                <a:spcPts val="0"/>
              </a:spcBef>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N = 123,178</a:t>
            </a:r>
            <a:endParaRPr lang="en-IN" sz="1600" dirty="0"/>
          </a:p>
        </p:txBody>
      </p:sp>
      <p:sp>
        <p:nvSpPr>
          <p:cNvPr id="16" name="Content Placeholder 15">
            <a:extLst>
              <a:ext uri="{FF2B5EF4-FFF2-40B4-BE49-F238E27FC236}">
                <a16:creationId xmlns:a16="http://schemas.microsoft.com/office/drawing/2014/main" id="{7B7AF547-7DBE-5797-9146-2FC1F5233B13}"/>
              </a:ext>
            </a:extLst>
          </p:cNvPr>
          <p:cNvSpPr>
            <a:spLocks noGrp="1"/>
          </p:cNvSpPr>
          <p:nvPr>
            <p:ph sz="quarter" idx="16"/>
          </p:nvPr>
        </p:nvSpPr>
        <p:spPr>
          <a:xfrm>
            <a:off x="-37183" y="6480780"/>
            <a:ext cx="7663164" cy="338555"/>
          </a:xfrm>
        </p:spPr>
        <p:txBody>
          <a:bodyPr/>
          <a:lstStyle/>
          <a:p>
            <a:r>
              <a:rPr kumimoji="0" lang="en-US" sz="1400" b="0" i="1" u="none" strike="noStrike" kern="1200" cap="none" spc="0" normalizeH="0" baseline="0" noProof="0" dirty="0">
                <a:ln>
                  <a:noFill/>
                </a:ln>
                <a:solidFill>
                  <a:prstClr val="black"/>
                </a:solidFill>
                <a:effectLst/>
                <a:uLnTx/>
                <a:uFillTx/>
                <a:ea typeface="+mn-ea"/>
                <a:cs typeface="+mn-cs"/>
              </a:rPr>
              <a:t>Note: Estimates based on </a:t>
            </a:r>
            <a:r>
              <a:rPr kumimoji="0" lang="en-US" sz="1400" b="1" i="1" u="sng" strike="noStrike" kern="1200" cap="none" spc="0" normalizeH="0" baseline="0" noProof="0" dirty="0">
                <a:ln>
                  <a:noFill/>
                </a:ln>
                <a:solidFill>
                  <a:prstClr val="black"/>
                </a:solidFill>
                <a:effectLst/>
                <a:uLnTx/>
                <a:uFillTx/>
                <a:ea typeface="+mn-ea"/>
                <a:cs typeface="+mn-cs"/>
              </a:rPr>
              <a:t>all children in </a:t>
            </a:r>
            <a:r>
              <a:rPr kumimoji="0" lang="en-US" sz="1400" b="1" i="1" u="sng" strike="noStrike" kern="1200" cap="none" spc="0" normalizeH="0" baseline="0" noProof="0" dirty="0" err="1">
                <a:ln>
                  <a:noFill/>
                </a:ln>
                <a:solidFill>
                  <a:prstClr val="black"/>
                </a:solidFill>
                <a:effectLst/>
                <a:uLnTx/>
                <a:uFillTx/>
                <a:ea typeface="+mn-ea"/>
                <a:cs typeface="+mn-cs"/>
              </a:rPr>
              <a:t>out-of</a:t>
            </a:r>
            <a:r>
              <a:rPr lang="en-US" sz="1400" b="1" i="1" u="sng" dirty="0">
                <a:solidFill>
                  <a:prstClr val="black"/>
                </a:solidFill>
              </a:rPr>
              <a:t>-</a:t>
            </a:r>
            <a:r>
              <a:rPr kumimoji="0" lang="en-US" sz="1400" b="1" i="1" u="sng" strike="noStrike" kern="1200" cap="none" spc="0" normalizeH="0" baseline="0" noProof="0" dirty="0">
                <a:ln>
                  <a:noFill/>
                </a:ln>
                <a:solidFill>
                  <a:prstClr val="black"/>
                </a:solidFill>
                <a:effectLst/>
                <a:uLnTx/>
                <a:uFillTx/>
                <a:ea typeface="+mn-ea"/>
                <a:cs typeface="+mn-cs"/>
              </a:rPr>
              <a:t>home care at some point</a:t>
            </a:r>
            <a:r>
              <a:rPr kumimoji="0" lang="en-US" sz="1400" b="1" i="1" u="none" strike="noStrike" kern="1200" cap="none" spc="0" normalizeH="0" baseline="0" noProof="0" dirty="0">
                <a:ln>
                  <a:noFill/>
                </a:ln>
                <a:solidFill>
                  <a:prstClr val="black"/>
                </a:solidFill>
                <a:effectLst/>
                <a:uLnTx/>
                <a:uFillTx/>
                <a:ea typeface="+mn-ea"/>
                <a:cs typeface="+mn-cs"/>
              </a:rPr>
              <a:t> </a:t>
            </a:r>
            <a:r>
              <a:rPr kumimoji="0" lang="en-US" sz="1400" b="0" i="1" u="none" strike="noStrike" kern="1200" cap="none" spc="0" normalizeH="0" baseline="0" noProof="0" dirty="0">
                <a:ln>
                  <a:noFill/>
                </a:ln>
                <a:solidFill>
                  <a:prstClr val="black"/>
                </a:solidFill>
                <a:effectLst/>
                <a:uLnTx/>
                <a:uFillTx/>
                <a:ea typeface="+mn-ea"/>
                <a:cs typeface="+mn-cs"/>
              </a:rPr>
              <a:t>during Fiscal Year</a:t>
            </a:r>
            <a:endParaRPr lang="en-IN" sz="1400" dirty="0"/>
          </a:p>
        </p:txBody>
      </p:sp>
      <p:sp>
        <p:nvSpPr>
          <p:cNvPr id="18" name="Content Placeholder 17">
            <a:extLst>
              <a:ext uri="{FF2B5EF4-FFF2-40B4-BE49-F238E27FC236}">
                <a16:creationId xmlns:a16="http://schemas.microsoft.com/office/drawing/2014/main" id="{F4C618ED-D05C-EA30-7A17-3127E12FCDE8}"/>
              </a:ext>
            </a:extLst>
          </p:cNvPr>
          <p:cNvSpPr>
            <a:spLocks noGrp="1"/>
          </p:cNvSpPr>
          <p:nvPr>
            <p:ph sz="quarter" idx="17"/>
          </p:nvPr>
        </p:nvSpPr>
        <p:spPr>
          <a:xfrm>
            <a:off x="7362302" y="6519516"/>
            <a:ext cx="4629150" cy="365125"/>
          </a:xfrm>
        </p:spPr>
        <p:txBody>
          <a:bodyPr/>
          <a:lstStyle/>
          <a:p>
            <a:pPr marL="0" indent="0" algn="r">
              <a:buNone/>
            </a:pPr>
            <a:r>
              <a:rPr lang="en-US" sz="1200" i="0" dirty="0">
                <a:solidFill>
                  <a:srgbClr val="46505F"/>
                </a:solidFill>
                <a:latin typeface="Arial" panose="020B0604020202020204" pitchFamily="34" charset="0"/>
                <a:cs typeface="Arial" panose="020B0604020202020204" pitchFamily="34" charset="0"/>
              </a:rPr>
              <a:t>Source: AFCARS Data 2000-2021, as of 03/21/23</a:t>
            </a:r>
            <a:endParaRPr lang="en-IN" sz="1200" dirty="0">
              <a:solidFill>
                <a:srgbClr val="46505F"/>
              </a:solidFill>
            </a:endParaRPr>
          </a:p>
        </p:txBody>
      </p:sp>
    </p:spTree>
    <p:extLst>
      <p:ext uri="{BB962C8B-B14F-4D97-AF65-F5344CB8AC3E}">
        <p14:creationId xmlns:p14="http://schemas.microsoft.com/office/powerpoint/2010/main" val="163538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SharedWithUsers xmlns="44b76e7b-b112-41d5-aade-b7d5fca02078">
      <UserInfo>
        <DisplayName>Renee Luque</DisplayName>
        <AccountId>12</AccountId>
        <AccountType/>
      </UserInfo>
      <UserInfo>
        <DisplayName>Nancy Hansen</DisplayName>
        <AccountId>8</AccountId>
        <AccountType/>
      </UserInfo>
      <UserInfo>
        <DisplayName>Emily Svoboda</DisplayName>
        <AccountId>6</AccountId>
        <AccountType/>
      </UserInfo>
      <UserInfo>
        <DisplayName>Darron Petit</DisplayName>
        <AccountId>27</AccountId>
        <AccountType/>
      </UserInfo>
      <UserInfo>
        <DisplayName>CFF Material Development Members</DisplayName>
        <AccountId>50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CDAFF3-B975-4165-9201-8A21181591A3}">
  <ds:schemaRefs>
    <ds:schemaRef ds:uri="http://schemas.microsoft.com/sharepoint/v3/contenttype/forms"/>
  </ds:schemaRefs>
</ds:datastoreItem>
</file>

<file path=customXml/itemProps2.xml><?xml version="1.0" encoding="utf-8"?>
<ds:datastoreItem xmlns:ds="http://schemas.openxmlformats.org/officeDocument/2006/customXml" ds:itemID="{A57F5F90-A79F-4738-ABEF-FA81DF18DF12}">
  <ds:schemaRefs>
    <ds:schemaRef ds:uri="http://www.w3.org/XML/1998/namespace"/>
    <ds:schemaRef ds:uri="44b76e7b-b112-41d5-aade-b7d5fca02078"/>
    <ds:schemaRef ds:uri="http://purl.org/dc/term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87c3cb85-7b88-4308-a09a-2cff70447376"/>
  </ds:schemaRefs>
</ds:datastoreItem>
</file>

<file path=customXml/itemProps3.xml><?xml version="1.0" encoding="utf-8"?>
<ds:datastoreItem xmlns:ds="http://schemas.openxmlformats.org/officeDocument/2006/customXml" ds:itemID="{5F8DE4E0-608A-47F7-8087-35F1E6B920BC}">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370</TotalTime>
  <Words>19747</Words>
  <Application>Microsoft Office PowerPoint</Application>
  <PresentationFormat>Widescreen</PresentationFormat>
  <Paragraphs>2043</Paragraphs>
  <Slides>68</Slides>
  <Notes>68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68</vt:i4>
      </vt:variant>
    </vt:vector>
  </HeadingPairs>
  <TitlesOfParts>
    <vt:vector size="79" baseType="lpstr">
      <vt:lpstr>Yu Gothic UI Semibold</vt:lpstr>
      <vt:lpstr>Arial</vt:lpstr>
      <vt:lpstr>Calibri</vt:lpstr>
      <vt:lpstr>Calibri Light</vt:lpstr>
      <vt:lpstr>Courier New</vt:lpstr>
      <vt:lpstr>Helvetica Light</vt:lpstr>
      <vt:lpstr>Times New Roman</vt:lpstr>
      <vt:lpstr>Vladimir Script</vt:lpstr>
      <vt:lpstr>Office Theme</vt:lpstr>
      <vt:lpstr>1_Office Theme</vt:lpstr>
      <vt:lpstr>Office Theme</vt:lpstr>
      <vt:lpstr>Module 1:  Understanding the Multiple Needs of Families Involved with the Child Welfare System</vt:lpstr>
      <vt:lpstr>Acknowledgement</vt:lpstr>
      <vt:lpstr>Learning Objectives</vt:lpstr>
      <vt:lpstr>What the Data Tells Us About Parental Substance Use</vt:lpstr>
      <vt:lpstr>Parental Alcohol or Drug Abuse as a Condition  Associated with Removal by State, 2021</vt:lpstr>
      <vt:lpstr>Year 2021 Data Listed by State (A-K)</vt:lpstr>
      <vt:lpstr>Year 2021 Data Listed by State  (L-N)</vt:lpstr>
      <vt:lpstr>Year 2021 Data Listed by State  (O-W, Puerto Rico)</vt:lpstr>
      <vt:lpstr>Parental Alcohol or Drug Abuse as a Condition  Associated with Removal for Children by Age, 2021</vt:lpstr>
      <vt:lpstr>Year 2021 Data Listed  by State,  by Age (A-K)</vt:lpstr>
      <vt:lpstr>Year 2021 Data Listed  by State,  by Age (L-N)</vt:lpstr>
      <vt:lpstr>Year 2021 Data Listed by State, by Age  (O-W, Puerto Rico)</vt:lpstr>
      <vt:lpstr>Incidence of Parental Alcohol or Drug Abuse as a Condition Associated with Removal in the United States, 2000 to 2021</vt:lpstr>
      <vt:lpstr>Understanding the Cumulative Effects of Overdose Rates on Parental Capacity and Family Well-Being</vt:lpstr>
      <vt:lpstr>Child Welfare Laws  and Considerations  for Families Affected by Parental Substance Use</vt:lpstr>
      <vt:lpstr>Adoption and Safe Families Act (ASFA)</vt:lpstr>
      <vt:lpstr>Key ASFA  Provisions</vt:lpstr>
      <vt:lpstr>Conflicting Timetables: Time to Treatment Matters!</vt:lpstr>
      <vt:lpstr>Indian Child Welfare Act…</vt:lpstr>
      <vt:lpstr>Historical Events Leading to the Passage of ICWA</vt:lpstr>
      <vt:lpstr>The Passage of  ICWA in 1978</vt:lpstr>
      <vt:lpstr>The Heart of ICWA:  Lukas’ Digital Story</vt:lpstr>
      <vt:lpstr>Understanding Substance Use and  Co-Occurring Disorders</vt:lpstr>
      <vt:lpstr>What is a Co-Occurring Disorder?</vt:lpstr>
      <vt:lpstr>More on Substance Use and Co-Occurring Disorders</vt:lpstr>
      <vt:lpstr>Prevalence of Substance Use and Co-Occurring Disorders</vt:lpstr>
      <vt:lpstr>Understanding the Cumulative Effects of Trauma</vt:lpstr>
      <vt:lpstr>Trauma Symptomology</vt:lpstr>
      <vt:lpstr>Substance Use Disorders and Intimate Partner Violence</vt:lpstr>
      <vt:lpstr>Long-Term Effects of Trauma</vt:lpstr>
      <vt:lpstr>ACEs Primer on the  Long-Term Effects of Trauma</vt:lpstr>
      <vt:lpstr>Understanding the Effects of Substance Use and  Co-Occurring Disorders on Children and Families</vt:lpstr>
      <vt:lpstr>Effects of Substance Use Disorders on Family Functioning</vt:lpstr>
      <vt:lpstr>Understanding Coping Strategies  of Parents with Substance Use  and Co-Occurring Disorders</vt:lpstr>
      <vt:lpstr> Assessment of Child Safety and Family Well-Being</vt:lpstr>
      <vt:lpstr>Engagement Strategies for Parents with Substance Use and Co-Occurring Disorders</vt:lpstr>
      <vt:lpstr>5 Points of Intervention for Families Affected by SUDs </vt:lpstr>
      <vt:lpstr>Understanding How Stigma Affects the Families We Serve </vt:lpstr>
      <vt:lpstr>What is Stigma?</vt:lpstr>
      <vt:lpstr>Disrupting Stigma to  Support Meaningful Change</vt:lpstr>
      <vt:lpstr>Burden of Stigma</vt:lpstr>
      <vt:lpstr>Your Choice of Language Reflects Your Understanding  of Substance Use Disorders as a Disease</vt:lpstr>
      <vt:lpstr>Proportional  Access  Equitable  Treatment   Equitable Outcomes</vt:lpstr>
      <vt:lpstr>Strategies for Combating Stigma</vt:lpstr>
      <vt:lpstr>Treatment of Substance Use and Co-Occurring Disorders</vt:lpstr>
      <vt:lpstr>“Groundbreaking discoveries about the brain have revolutionized our understanding of addiction, enabling us to respond effectively to the problem.”  —Dr. Nora Volkow,  National Institute on Drug Abuse </vt:lpstr>
      <vt:lpstr>Overview of the Treatment Process</vt:lpstr>
      <vt:lpstr>Gender-Specific Treatment Services</vt:lpstr>
      <vt:lpstr>LGBTQIA2S+ Affirmative Treatment Services</vt:lpstr>
      <vt:lpstr>Family-Focused Intervention</vt:lpstr>
      <vt:lpstr>Family-Centered Approach</vt:lpstr>
      <vt:lpstr>Principles of Family-Centered Treatment</vt:lpstr>
      <vt:lpstr>Benefits of Family-Centered  Substance Use Disorder Treatment</vt:lpstr>
      <vt:lpstr>The Role of Collaborative Partnerships in Addressing Parental Substance Use and Child Safety</vt:lpstr>
      <vt:lpstr>The Need to Do Better for Families</vt:lpstr>
      <vt:lpstr>Improving Partnerships:  No Single Agency Can Do This Alone </vt:lpstr>
      <vt:lpstr>An Important Reminder About the 'Why'  Behind Our Collaborative Partnerships</vt:lpstr>
      <vt:lpstr>Contact the NCSACW Training and Technical Assistance (TTA) Program</vt:lpstr>
      <vt:lpstr>References</vt:lpstr>
      <vt:lpstr>References, 1 of 5</vt:lpstr>
      <vt:lpstr>References, 2 of 5</vt:lpstr>
      <vt:lpstr>References, 3 of 5 </vt:lpstr>
      <vt:lpstr>References, 4 of 5</vt:lpstr>
      <vt:lpstr>References, 5 of 5</vt:lpstr>
      <vt:lpstr>Resources</vt:lpstr>
      <vt:lpstr>Resources, 1 of 3 </vt:lpstr>
      <vt:lpstr>Resources, 2 of 3</vt:lpstr>
      <vt:lpstr>Resources, 3 of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Understanding the Multiple Needs of Families Involved with the Child Welfare System</dc:title>
  <dc:creator>ncsacw@cffutures.org</dc:creator>
  <cp:lastModifiedBy>Renee Luque</cp:lastModifiedBy>
  <cp:revision>23</cp:revision>
  <dcterms:created xsi:type="dcterms:W3CDTF">2023-09-22T15:36:01Z</dcterms:created>
  <dcterms:modified xsi:type="dcterms:W3CDTF">2024-07-26T20:09:12Z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MediaServiceImageTags">
    <vt:lpwstr/>
  </property>
  <property fmtid="{D5CDD505-2E9C-101B-9397-08002B2CF9AE}" pid="4" name="ArticulateGUID">
    <vt:lpwstr>180696AB-9103-40A4-82E9-482EDE5F5058</vt:lpwstr>
  </property>
  <property fmtid="{D5CDD505-2E9C-101B-9397-08002B2CF9AE}" pid="5" name="ArticulatePath">
    <vt:lpwstr>Revised_Module1_Toolkit(508)</vt:lpwstr>
  </property>
</Properties>
</file>